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</p:sldMasterIdLst>
  <p:notesMasterIdLst>
    <p:notesMasterId r:id="rId52"/>
  </p:notesMasterIdLst>
  <p:sldIdLst>
    <p:sldId id="256" r:id="rId3"/>
    <p:sldId id="267" r:id="rId4"/>
    <p:sldId id="318" r:id="rId5"/>
    <p:sldId id="319" r:id="rId6"/>
    <p:sldId id="320" r:id="rId7"/>
    <p:sldId id="321" r:id="rId8"/>
    <p:sldId id="323" r:id="rId9"/>
    <p:sldId id="336" r:id="rId10"/>
    <p:sldId id="360" r:id="rId11"/>
    <p:sldId id="330" r:id="rId12"/>
    <p:sldId id="331" r:id="rId13"/>
    <p:sldId id="332" r:id="rId14"/>
    <p:sldId id="333" r:id="rId15"/>
    <p:sldId id="357" r:id="rId16"/>
    <p:sldId id="284" r:id="rId17"/>
    <p:sldId id="324" r:id="rId18"/>
    <p:sldId id="325" r:id="rId19"/>
    <p:sldId id="299" r:id="rId20"/>
    <p:sldId id="326" r:id="rId21"/>
    <p:sldId id="327" r:id="rId22"/>
    <p:sldId id="328" r:id="rId23"/>
    <p:sldId id="361" r:id="rId24"/>
    <p:sldId id="337" r:id="rId25"/>
    <p:sldId id="355" r:id="rId26"/>
    <p:sldId id="338" r:id="rId27"/>
    <p:sldId id="315" r:id="rId28"/>
    <p:sldId id="339" r:id="rId29"/>
    <p:sldId id="344" r:id="rId30"/>
    <p:sldId id="342" r:id="rId31"/>
    <p:sldId id="343" r:id="rId32"/>
    <p:sldId id="345" r:id="rId33"/>
    <p:sldId id="346" r:id="rId34"/>
    <p:sldId id="365" r:id="rId35"/>
    <p:sldId id="350" r:id="rId36"/>
    <p:sldId id="349" r:id="rId37"/>
    <p:sldId id="353" r:id="rId38"/>
    <p:sldId id="352" r:id="rId39"/>
    <p:sldId id="348" r:id="rId40"/>
    <p:sldId id="354" r:id="rId41"/>
    <p:sldId id="356" r:id="rId42"/>
    <p:sldId id="358" r:id="rId43"/>
    <p:sldId id="359" r:id="rId44"/>
    <p:sldId id="362" r:id="rId45"/>
    <p:sldId id="363" r:id="rId46"/>
    <p:sldId id="364" r:id="rId47"/>
    <p:sldId id="366" r:id="rId48"/>
    <p:sldId id="367" r:id="rId49"/>
    <p:sldId id="269" r:id="rId50"/>
    <p:sldId id="311" r:id="rId51"/>
  </p:sldIdLst>
  <p:sldSz cx="9144000" cy="5143500" type="screen16x9"/>
  <p:notesSz cx="6858000" cy="9144000"/>
  <p:embeddedFontLst>
    <p:embeddedFont>
      <p:font typeface="Arial Rounded MT Bold" panose="020F0704030504030204" pitchFamily="34" charset="0"/>
      <p:regular r:id="rId53"/>
    </p:embeddedFont>
    <p:embeddedFont>
      <p:font typeface="Cabin" pitchFamily="2" charset="0"/>
      <p:regular r:id="rId54"/>
      <p:bold r:id="rId55"/>
      <p:italic r:id="rId56"/>
      <p:boldItalic r:id="rId57"/>
    </p:embeddedFont>
    <p:embeddedFont>
      <p:font typeface="Chiller" pitchFamily="82" charset="0"/>
      <p:regular r:id="rId58"/>
    </p:embeddedFont>
    <p:embeddedFont>
      <p:font typeface="Coiny" panose="02000903060500060000" pitchFamily="2" charset="0"/>
      <p:regular r:id="rId59"/>
    </p:embeddedFont>
    <p:embeddedFont>
      <p:font typeface="Comic Sans MS" panose="030F0702030302020204" pitchFamily="66" charset="0"/>
      <p:regular r:id="rId60"/>
      <p:bold r:id="rId61"/>
    </p:embeddedFont>
    <p:embeddedFont>
      <p:font typeface="MV Boli" panose="02000500030200090000" pitchFamily="2" charset="0"/>
      <p:regular r:id="rId62"/>
    </p:embeddedFont>
    <p:embeddedFont>
      <p:font typeface="Proxima Nova" panose="02000506030000020004" pitchFamily="2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5F8B7-7389-4AC1-A455-8A82101A5BDE}">
  <a:tblStyle styleId="{49A5F8B7-7389-4AC1-A455-8A82101A5B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3" d="100"/>
          <a:sy n="63" d="100"/>
        </p:scale>
        <p:origin x="37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slide" Target="slides/slide40.xml" /><Relationship Id="rId47" Type="http://schemas.openxmlformats.org/officeDocument/2006/relationships/slide" Target="slides/slide45.xml" /><Relationship Id="rId50" Type="http://schemas.openxmlformats.org/officeDocument/2006/relationships/slide" Target="slides/slide48.xml" /><Relationship Id="rId55" Type="http://schemas.openxmlformats.org/officeDocument/2006/relationships/font" Target="fonts/font3.fntdata" /><Relationship Id="rId63" Type="http://schemas.openxmlformats.org/officeDocument/2006/relationships/font" Target="fonts/font11.fntdata" /><Relationship Id="rId68" Type="http://schemas.openxmlformats.org/officeDocument/2006/relationships/viewProps" Target="viewProps.xml" /><Relationship Id="rId7" Type="http://schemas.openxmlformats.org/officeDocument/2006/relationships/slide" Target="slides/slide5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9" Type="http://schemas.openxmlformats.org/officeDocument/2006/relationships/slide" Target="slides/slide27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slide" Target="slides/slide43.xml" /><Relationship Id="rId53" Type="http://schemas.openxmlformats.org/officeDocument/2006/relationships/font" Target="fonts/font1.fntdata" /><Relationship Id="rId58" Type="http://schemas.openxmlformats.org/officeDocument/2006/relationships/font" Target="fonts/font6.fntdata" /><Relationship Id="rId66" Type="http://schemas.openxmlformats.org/officeDocument/2006/relationships/font" Target="fonts/font14.fntdata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49" Type="http://schemas.openxmlformats.org/officeDocument/2006/relationships/slide" Target="slides/slide47.xml" /><Relationship Id="rId57" Type="http://schemas.openxmlformats.org/officeDocument/2006/relationships/font" Target="fonts/font5.fntdata" /><Relationship Id="rId61" Type="http://schemas.openxmlformats.org/officeDocument/2006/relationships/font" Target="fonts/font9.fntdata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slide" Target="slides/slide42.xml" /><Relationship Id="rId52" Type="http://schemas.openxmlformats.org/officeDocument/2006/relationships/notesMaster" Target="notesMasters/notesMaster1.xml" /><Relationship Id="rId60" Type="http://schemas.openxmlformats.org/officeDocument/2006/relationships/font" Target="fonts/font8.fntdata" /><Relationship Id="rId65" Type="http://schemas.openxmlformats.org/officeDocument/2006/relationships/font" Target="fonts/font13.fntdata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slide" Target="slides/slide41.xml" /><Relationship Id="rId48" Type="http://schemas.openxmlformats.org/officeDocument/2006/relationships/slide" Target="slides/slide46.xml" /><Relationship Id="rId56" Type="http://schemas.openxmlformats.org/officeDocument/2006/relationships/font" Target="fonts/font4.fntdata" /><Relationship Id="rId64" Type="http://schemas.openxmlformats.org/officeDocument/2006/relationships/font" Target="fonts/font12.fntdata" /><Relationship Id="rId69" Type="http://schemas.openxmlformats.org/officeDocument/2006/relationships/theme" Target="theme/theme1.xml" /><Relationship Id="rId8" Type="http://schemas.openxmlformats.org/officeDocument/2006/relationships/slide" Target="slides/slide6.xml" /><Relationship Id="rId51" Type="http://schemas.openxmlformats.org/officeDocument/2006/relationships/slide" Target="slides/slide49.xml" /><Relationship Id="rId3" Type="http://schemas.openxmlformats.org/officeDocument/2006/relationships/slide" Target="slides/slide1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slide" Target="slides/slide44.xml" /><Relationship Id="rId59" Type="http://schemas.openxmlformats.org/officeDocument/2006/relationships/font" Target="fonts/font7.fntdata" /><Relationship Id="rId67" Type="http://schemas.openxmlformats.org/officeDocument/2006/relationships/presProps" Target="presProps.xml" /><Relationship Id="rId20" Type="http://schemas.openxmlformats.org/officeDocument/2006/relationships/slide" Target="slides/slide18.xml" /><Relationship Id="rId41" Type="http://schemas.openxmlformats.org/officeDocument/2006/relationships/slide" Target="slides/slide39.xml" /><Relationship Id="rId54" Type="http://schemas.openxmlformats.org/officeDocument/2006/relationships/font" Target="fonts/font2.fntdata" /><Relationship Id="rId62" Type="http://schemas.openxmlformats.org/officeDocument/2006/relationships/font" Target="fonts/font10.fntdata" /><Relationship Id="rId70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6611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900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54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143dca4997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143dca4997e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519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143dca4997e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143dca4997e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710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2819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452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131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7276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6887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6985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5564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143dca4997e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143dca4997e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461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3028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143dca4997e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143dca4997e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70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2625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g143dca4997e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4" name="Google Shape;1644;g143dca4997e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61745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51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143dca4997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143dca4997e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479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143dca4997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143dca4997e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221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7" name="Google Shape;18687;g14400af5776_0_39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88" name="Google Shape;18688;g14400af5776_0_39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304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143dca4997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143dca4997e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692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143dca4997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143dca4997e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06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Google Shape;3903;g14400af5776_0_20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4" name="Google Shape;3904;g14400af5776_0_20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366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143dca4997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143dca4997e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528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g143dca4997e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2" name="Google Shape;1552;g143dca4997e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630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176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" name="Google Shape;2447;g1442ef41aa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8" name="Google Shape;2448;g1442ef41aa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65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71800" y="767344"/>
            <a:ext cx="5486400" cy="31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Coiny"/>
                <a:ea typeface="Coiny"/>
                <a:cs typeface="Coiny"/>
                <a:sym typeface="Coin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54025" y="3911756"/>
            <a:ext cx="5486400" cy="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bin"/>
                <a:ea typeface="Cabin"/>
                <a:cs typeface="Cabin"/>
                <a:sym typeface="Cab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954013" y="148517"/>
            <a:ext cx="5999697" cy="4924672"/>
            <a:chOff x="5067566" y="1212075"/>
            <a:chExt cx="1816659" cy="1491150"/>
          </a:xfrm>
        </p:grpSpPr>
        <p:sp>
          <p:nvSpPr>
            <p:cNvPr id="13" name="Google Shape;13;p2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819361" y="2577286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33575" y="2591000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67566" y="1223723"/>
              <a:ext cx="68175" cy="68175"/>
            </a:xfrm>
            <a:custGeom>
              <a:avLst/>
              <a:gdLst/>
              <a:ahLst/>
              <a:cxnLst/>
              <a:rect l="l" t="t" r="r" b="b"/>
              <a:pathLst>
                <a:path w="2727" h="2727" extrusionOk="0">
                  <a:moveTo>
                    <a:pt x="1555" y="2727"/>
                  </a:moveTo>
                  <a:cubicBezTo>
                    <a:pt x="519" y="2727"/>
                    <a:pt x="0" y="1462"/>
                    <a:pt x="736" y="726"/>
                  </a:cubicBezTo>
                  <a:cubicBezTo>
                    <a:pt x="1462" y="1"/>
                    <a:pt x="2726" y="519"/>
                    <a:pt x="2726" y="1556"/>
                  </a:cubicBezTo>
                  <a:cubicBezTo>
                    <a:pt x="2726" y="2198"/>
                    <a:pt x="2197" y="2727"/>
                    <a:pt x="1555" y="2727"/>
                  </a:cubicBezTo>
                  <a:close/>
                  <a:moveTo>
                    <a:pt x="1555" y="778"/>
                  </a:moveTo>
                  <a:cubicBezTo>
                    <a:pt x="861" y="778"/>
                    <a:pt x="519" y="1618"/>
                    <a:pt x="1006" y="2105"/>
                  </a:cubicBezTo>
                  <a:cubicBezTo>
                    <a:pt x="1493" y="2592"/>
                    <a:pt x="2332" y="2250"/>
                    <a:pt x="2332" y="1556"/>
                  </a:cubicBezTo>
                  <a:cubicBezTo>
                    <a:pt x="2332" y="1131"/>
                    <a:pt x="1990" y="778"/>
                    <a:pt x="1555" y="7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825125" y="1212075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864125" y="2669250"/>
              <a:ext cx="25950" cy="33975"/>
            </a:xfrm>
            <a:custGeom>
              <a:avLst/>
              <a:gdLst/>
              <a:ahLst/>
              <a:cxnLst/>
              <a:rect l="l" t="t" r="r" b="b"/>
              <a:pathLst>
                <a:path w="1038" h="1359" extrusionOk="0">
                  <a:moveTo>
                    <a:pt x="1" y="1161"/>
                  </a:moveTo>
                  <a:lnTo>
                    <a:pt x="706" y="1"/>
                  </a:lnTo>
                  <a:lnTo>
                    <a:pt x="1037" y="197"/>
                  </a:lnTo>
                  <a:lnTo>
                    <a:pt x="332" y="13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-2700000">
              <a:off x="6844114" y="1523334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5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4"/>
          <p:cNvGrpSpPr/>
          <p:nvPr/>
        </p:nvGrpSpPr>
        <p:grpSpPr>
          <a:xfrm rot="-5400000">
            <a:off x="-323195" y="3604531"/>
            <a:ext cx="5081047" cy="5200180"/>
            <a:chOff x="4318075" y="1161550"/>
            <a:chExt cx="1599725" cy="1637233"/>
          </a:xfrm>
        </p:grpSpPr>
        <p:sp>
          <p:nvSpPr>
            <p:cNvPr id="46" name="Google Shape;46;p4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 rot="7401380">
              <a:off x="5059572" y="2586408"/>
              <a:ext cx="194084" cy="169461"/>
            </a:xfrm>
            <a:custGeom>
              <a:avLst/>
              <a:gdLst/>
              <a:ahLst/>
              <a:cxnLst/>
              <a:rect l="l" t="t" r="r" b="b"/>
              <a:pathLst>
                <a:path w="7764" h="6779" extrusionOk="0">
                  <a:moveTo>
                    <a:pt x="540" y="5649"/>
                  </a:moveTo>
                  <a:cubicBezTo>
                    <a:pt x="1" y="6779"/>
                    <a:pt x="6043" y="6768"/>
                    <a:pt x="6903" y="3960"/>
                  </a:cubicBezTo>
                  <a:cubicBezTo>
                    <a:pt x="7764" y="1141"/>
                    <a:pt x="5059" y="0"/>
                    <a:pt x="3908" y="1120"/>
                  </a:cubicBezTo>
                  <a:cubicBezTo>
                    <a:pt x="2758" y="2249"/>
                    <a:pt x="2613" y="3161"/>
                    <a:pt x="1939" y="3918"/>
                  </a:cubicBezTo>
                  <a:cubicBezTo>
                    <a:pt x="1317" y="4633"/>
                    <a:pt x="830" y="5037"/>
                    <a:pt x="540" y="5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589225" y="1251450"/>
              <a:ext cx="328575" cy="357575"/>
            </a:xfrm>
            <a:custGeom>
              <a:avLst/>
              <a:gdLst/>
              <a:ahLst/>
              <a:cxnLst/>
              <a:rect l="l" t="t" r="r" b="b"/>
              <a:pathLst>
                <a:path w="13143" h="14303" extrusionOk="0">
                  <a:moveTo>
                    <a:pt x="3493" y="13764"/>
                  </a:moveTo>
                  <a:cubicBezTo>
                    <a:pt x="1" y="12251"/>
                    <a:pt x="1742" y="1845"/>
                    <a:pt x="6602" y="923"/>
                  </a:cubicBezTo>
                  <a:cubicBezTo>
                    <a:pt x="11463" y="1"/>
                    <a:pt x="13142" y="4737"/>
                    <a:pt x="9142" y="8510"/>
                  </a:cubicBezTo>
                  <a:cubicBezTo>
                    <a:pt x="5131" y="12272"/>
                    <a:pt x="4727" y="14303"/>
                    <a:pt x="3493" y="137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4"/>
          <p:cNvGrpSpPr/>
          <p:nvPr/>
        </p:nvGrpSpPr>
        <p:grpSpPr>
          <a:xfrm rot="-5400000" flipH="1">
            <a:off x="-1844784" y="-3200380"/>
            <a:ext cx="4923825" cy="5200180"/>
            <a:chOff x="4318075" y="1161550"/>
            <a:chExt cx="1550225" cy="1637233"/>
          </a:xfrm>
        </p:grpSpPr>
        <p:sp>
          <p:nvSpPr>
            <p:cNvPr id="50" name="Google Shape;50;p4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 rot="7401380">
              <a:off x="5059572" y="2586408"/>
              <a:ext cx="194084" cy="169461"/>
            </a:xfrm>
            <a:custGeom>
              <a:avLst/>
              <a:gdLst/>
              <a:ahLst/>
              <a:cxnLst/>
              <a:rect l="l" t="t" r="r" b="b"/>
              <a:pathLst>
                <a:path w="7764" h="6779" extrusionOk="0">
                  <a:moveTo>
                    <a:pt x="540" y="5649"/>
                  </a:moveTo>
                  <a:cubicBezTo>
                    <a:pt x="1" y="6779"/>
                    <a:pt x="6043" y="6768"/>
                    <a:pt x="6903" y="3960"/>
                  </a:cubicBezTo>
                  <a:cubicBezTo>
                    <a:pt x="7764" y="1141"/>
                    <a:pt x="5059" y="0"/>
                    <a:pt x="3908" y="1120"/>
                  </a:cubicBezTo>
                  <a:cubicBezTo>
                    <a:pt x="2758" y="2249"/>
                    <a:pt x="2613" y="3161"/>
                    <a:pt x="1939" y="3918"/>
                  </a:cubicBezTo>
                  <a:cubicBezTo>
                    <a:pt x="1317" y="4633"/>
                    <a:pt x="830" y="5037"/>
                    <a:pt x="540" y="5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717325" y="1256850"/>
            <a:ext cx="30000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4033175" y="539500"/>
            <a:ext cx="4393500" cy="40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600"/>
              <a:buFont typeface="Didact Gothic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600"/>
              <a:buFont typeface="Didact Gothic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600"/>
              <a:buFont typeface="Didact Gothic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600"/>
              <a:buFont typeface="Didact Gothic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600"/>
              <a:buFont typeface="Didact Gothic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600"/>
              <a:buFont typeface="Didact Gothic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600"/>
              <a:buFont typeface="Didact Gothic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00004D"/>
              </a:buClr>
              <a:buSzPts val="1600"/>
              <a:buFont typeface="Didact Gothic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54" name="Google Shape;54;p4"/>
          <p:cNvGrpSpPr/>
          <p:nvPr/>
        </p:nvGrpSpPr>
        <p:grpSpPr>
          <a:xfrm>
            <a:off x="223444" y="148517"/>
            <a:ext cx="8730266" cy="4924672"/>
            <a:chOff x="4240773" y="1212075"/>
            <a:chExt cx="2643452" cy="1491150"/>
          </a:xfrm>
        </p:grpSpPr>
        <p:sp>
          <p:nvSpPr>
            <p:cNvPr id="55" name="Google Shape;55;p4"/>
            <p:cNvSpPr/>
            <p:nvPr/>
          </p:nvSpPr>
          <p:spPr>
            <a:xfrm>
              <a:off x="4308117" y="2407429"/>
              <a:ext cx="56000" cy="48000"/>
            </a:xfrm>
            <a:custGeom>
              <a:avLst/>
              <a:gdLst/>
              <a:ahLst/>
              <a:cxnLst/>
              <a:rect l="l" t="t" r="r" b="b"/>
              <a:pathLst>
                <a:path w="2240" h="1920" extrusionOk="0">
                  <a:moveTo>
                    <a:pt x="1275" y="334"/>
                  </a:moveTo>
                  <a:cubicBezTo>
                    <a:pt x="1617" y="334"/>
                    <a:pt x="1897" y="614"/>
                    <a:pt x="1897" y="956"/>
                  </a:cubicBezTo>
                  <a:cubicBezTo>
                    <a:pt x="1897" y="1328"/>
                    <a:pt x="1594" y="1576"/>
                    <a:pt x="1276" y="1576"/>
                  </a:cubicBezTo>
                  <a:cubicBezTo>
                    <a:pt x="1123" y="1576"/>
                    <a:pt x="968" y="1519"/>
                    <a:pt x="840" y="1391"/>
                  </a:cubicBezTo>
                  <a:cubicBezTo>
                    <a:pt x="449" y="1011"/>
                    <a:pt x="722" y="344"/>
                    <a:pt x="1263" y="344"/>
                  </a:cubicBezTo>
                  <a:cubicBezTo>
                    <a:pt x="1267" y="344"/>
                    <a:pt x="1271" y="345"/>
                    <a:pt x="1275" y="345"/>
                  </a:cubicBezTo>
                  <a:lnTo>
                    <a:pt x="1275" y="334"/>
                  </a:lnTo>
                  <a:close/>
                  <a:moveTo>
                    <a:pt x="1272" y="1"/>
                  </a:moveTo>
                  <a:cubicBezTo>
                    <a:pt x="1036" y="1"/>
                    <a:pt x="796" y="88"/>
                    <a:pt x="602" y="282"/>
                  </a:cubicBezTo>
                  <a:cubicBezTo>
                    <a:pt x="1" y="884"/>
                    <a:pt x="425" y="1920"/>
                    <a:pt x="1275" y="1920"/>
                  </a:cubicBezTo>
                  <a:cubicBezTo>
                    <a:pt x="1804" y="1910"/>
                    <a:pt x="2239" y="1485"/>
                    <a:pt x="2239" y="956"/>
                  </a:cubicBezTo>
                  <a:cubicBezTo>
                    <a:pt x="2239" y="381"/>
                    <a:pt x="1765" y="1"/>
                    <a:pt x="1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6819361" y="2577286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204932" y="2574176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275221" y="1246796"/>
              <a:ext cx="68175" cy="68175"/>
            </a:xfrm>
            <a:custGeom>
              <a:avLst/>
              <a:gdLst/>
              <a:ahLst/>
              <a:cxnLst/>
              <a:rect l="l" t="t" r="r" b="b"/>
              <a:pathLst>
                <a:path w="2727" h="2727" extrusionOk="0">
                  <a:moveTo>
                    <a:pt x="1555" y="2727"/>
                  </a:moveTo>
                  <a:cubicBezTo>
                    <a:pt x="519" y="2727"/>
                    <a:pt x="0" y="1462"/>
                    <a:pt x="736" y="726"/>
                  </a:cubicBezTo>
                  <a:cubicBezTo>
                    <a:pt x="1462" y="1"/>
                    <a:pt x="2726" y="519"/>
                    <a:pt x="2726" y="1556"/>
                  </a:cubicBezTo>
                  <a:cubicBezTo>
                    <a:pt x="2726" y="2198"/>
                    <a:pt x="2197" y="2727"/>
                    <a:pt x="1555" y="2727"/>
                  </a:cubicBezTo>
                  <a:close/>
                  <a:moveTo>
                    <a:pt x="1555" y="778"/>
                  </a:moveTo>
                  <a:cubicBezTo>
                    <a:pt x="861" y="778"/>
                    <a:pt x="519" y="1618"/>
                    <a:pt x="1006" y="2105"/>
                  </a:cubicBezTo>
                  <a:cubicBezTo>
                    <a:pt x="1493" y="2592"/>
                    <a:pt x="2332" y="2250"/>
                    <a:pt x="2332" y="1556"/>
                  </a:cubicBezTo>
                  <a:cubicBezTo>
                    <a:pt x="2332" y="1131"/>
                    <a:pt x="1990" y="778"/>
                    <a:pt x="1555" y="7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4248750" y="1380350"/>
              <a:ext cx="59100" cy="59100"/>
            </a:xfrm>
            <a:custGeom>
              <a:avLst/>
              <a:gdLst/>
              <a:ahLst/>
              <a:cxnLst/>
              <a:rect l="l" t="t" r="r" b="b"/>
              <a:pathLst>
                <a:path w="2364" h="2364" extrusionOk="0">
                  <a:moveTo>
                    <a:pt x="1348" y="2363"/>
                  </a:moveTo>
                  <a:cubicBezTo>
                    <a:pt x="447" y="2363"/>
                    <a:pt x="1" y="1275"/>
                    <a:pt x="633" y="633"/>
                  </a:cubicBezTo>
                  <a:cubicBezTo>
                    <a:pt x="1276" y="0"/>
                    <a:pt x="2364" y="446"/>
                    <a:pt x="2364" y="1348"/>
                  </a:cubicBezTo>
                  <a:cubicBezTo>
                    <a:pt x="2364" y="1907"/>
                    <a:pt x="1908" y="2363"/>
                    <a:pt x="1348" y="2363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04"/>
                    <a:pt x="1918" y="1855"/>
                    <a:pt x="1918" y="1348"/>
                  </a:cubicBezTo>
                  <a:cubicBezTo>
                    <a:pt x="1918" y="1037"/>
                    <a:pt x="1659" y="788"/>
                    <a:pt x="1348" y="7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6825125" y="1212075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4240773" y="2199582"/>
              <a:ext cx="24650" cy="51325"/>
            </a:xfrm>
            <a:custGeom>
              <a:avLst/>
              <a:gdLst/>
              <a:ahLst/>
              <a:cxnLst/>
              <a:rect l="l" t="t" r="r" b="b"/>
              <a:pathLst>
                <a:path w="986" h="2053" extrusionOk="0">
                  <a:moveTo>
                    <a:pt x="737" y="2052"/>
                  </a:moveTo>
                  <a:cubicBezTo>
                    <a:pt x="633" y="2052"/>
                    <a:pt x="550" y="1980"/>
                    <a:pt x="519" y="1886"/>
                  </a:cubicBezTo>
                  <a:lnTo>
                    <a:pt x="74" y="404"/>
                  </a:lnTo>
                  <a:cubicBezTo>
                    <a:pt x="1" y="125"/>
                    <a:pt x="405" y="0"/>
                    <a:pt x="498" y="270"/>
                  </a:cubicBezTo>
                  <a:lnTo>
                    <a:pt x="954" y="1762"/>
                  </a:lnTo>
                  <a:cubicBezTo>
                    <a:pt x="986" y="1876"/>
                    <a:pt x="923" y="2000"/>
                    <a:pt x="799" y="2042"/>
                  </a:cubicBezTo>
                  <a:cubicBezTo>
                    <a:pt x="778" y="2042"/>
                    <a:pt x="758" y="2052"/>
                    <a:pt x="737" y="2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864125" y="2669250"/>
              <a:ext cx="25950" cy="33975"/>
            </a:xfrm>
            <a:custGeom>
              <a:avLst/>
              <a:gdLst/>
              <a:ahLst/>
              <a:cxnLst/>
              <a:rect l="l" t="t" r="r" b="b"/>
              <a:pathLst>
                <a:path w="1038" h="1359" extrusionOk="0">
                  <a:moveTo>
                    <a:pt x="1" y="1161"/>
                  </a:moveTo>
                  <a:lnTo>
                    <a:pt x="706" y="1"/>
                  </a:lnTo>
                  <a:lnTo>
                    <a:pt x="1037" y="197"/>
                  </a:lnTo>
                  <a:lnTo>
                    <a:pt x="332" y="13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 rot="-2700000">
              <a:off x="6844114" y="1523334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1" name="Google Shape;91;p6"/>
          <p:cNvGrpSpPr/>
          <p:nvPr/>
        </p:nvGrpSpPr>
        <p:grpSpPr>
          <a:xfrm rot="6300061">
            <a:off x="7278643" y="-1954639"/>
            <a:ext cx="5080949" cy="5143439"/>
            <a:chOff x="4318075" y="1161550"/>
            <a:chExt cx="1599725" cy="1619400"/>
          </a:xfrm>
        </p:grpSpPr>
        <p:sp>
          <p:nvSpPr>
            <p:cNvPr id="92" name="Google Shape;92;p6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5473400" y="2111150"/>
              <a:ext cx="194100" cy="169475"/>
            </a:xfrm>
            <a:custGeom>
              <a:avLst/>
              <a:gdLst/>
              <a:ahLst/>
              <a:cxnLst/>
              <a:rect l="l" t="t" r="r" b="b"/>
              <a:pathLst>
                <a:path w="7764" h="6779" extrusionOk="0">
                  <a:moveTo>
                    <a:pt x="540" y="5649"/>
                  </a:moveTo>
                  <a:cubicBezTo>
                    <a:pt x="1" y="6779"/>
                    <a:pt x="6043" y="6768"/>
                    <a:pt x="6903" y="3960"/>
                  </a:cubicBezTo>
                  <a:cubicBezTo>
                    <a:pt x="7764" y="1141"/>
                    <a:pt x="5059" y="0"/>
                    <a:pt x="3908" y="1120"/>
                  </a:cubicBezTo>
                  <a:cubicBezTo>
                    <a:pt x="2758" y="2249"/>
                    <a:pt x="2613" y="3161"/>
                    <a:pt x="1939" y="3918"/>
                  </a:cubicBezTo>
                  <a:cubicBezTo>
                    <a:pt x="1317" y="4633"/>
                    <a:pt x="830" y="5037"/>
                    <a:pt x="540" y="5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5589225" y="1251450"/>
              <a:ext cx="328575" cy="357575"/>
            </a:xfrm>
            <a:custGeom>
              <a:avLst/>
              <a:gdLst/>
              <a:ahLst/>
              <a:cxnLst/>
              <a:rect l="l" t="t" r="r" b="b"/>
              <a:pathLst>
                <a:path w="13143" h="14303" extrusionOk="0">
                  <a:moveTo>
                    <a:pt x="3493" y="13764"/>
                  </a:moveTo>
                  <a:cubicBezTo>
                    <a:pt x="1" y="12251"/>
                    <a:pt x="1742" y="1845"/>
                    <a:pt x="6602" y="923"/>
                  </a:cubicBezTo>
                  <a:cubicBezTo>
                    <a:pt x="11463" y="1"/>
                    <a:pt x="13142" y="4737"/>
                    <a:pt x="9142" y="8510"/>
                  </a:cubicBezTo>
                  <a:cubicBezTo>
                    <a:pt x="5131" y="12272"/>
                    <a:pt x="4727" y="14303"/>
                    <a:pt x="3493" y="137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6"/>
          <p:cNvGrpSpPr/>
          <p:nvPr/>
        </p:nvGrpSpPr>
        <p:grpSpPr>
          <a:xfrm rot="565480">
            <a:off x="-3122645" y="-2781579"/>
            <a:ext cx="5081003" cy="5143494"/>
            <a:chOff x="4318075" y="1161550"/>
            <a:chExt cx="1599725" cy="1619400"/>
          </a:xfrm>
        </p:grpSpPr>
        <p:sp>
          <p:nvSpPr>
            <p:cNvPr id="96" name="Google Shape;96;p6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5473400" y="2111150"/>
              <a:ext cx="194100" cy="169475"/>
            </a:xfrm>
            <a:custGeom>
              <a:avLst/>
              <a:gdLst/>
              <a:ahLst/>
              <a:cxnLst/>
              <a:rect l="l" t="t" r="r" b="b"/>
              <a:pathLst>
                <a:path w="7764" h="6779" extrusionOk="0">
                  <a:moveTo>
                    <a:pt x="540" y="5649"/>
                  </a:moveTo>
                  <a:cubicBezTo>
                    <a:pt x="1" y="6779"/>
                    <a:pt x="6043" y="6768"/>
                    <a:pt x="6903" y="3960"/>
                  </a:cubicBezTo>
                  <a:cubicBezTo>
                    <a:pt x="7764" y="1141"/>
                    <a:pt x="5059" y="0"/>
                    <a:pt x="3908" y="1120"/>
                  </a:cubicBezTo>
                  <a:cubicBezTo>
                    <a:pt x="2758" y="2249"/>
                    <a:pt x="2613" y="3161"/>
                    <a:pt x="1939" y="3918"/>
                  </a:cubicBezTo>
                  <a:cubicBezTo>
                    <a:pt x="1317" y="4633"/>
                    <a:pt x="830" y="5037"/>
                    <a:pt x="540" y="5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5589225" y="1251450"/>
              <a:ext cx="328575" cy="357575"/>
            </a:xfrm>
            <a:custGeom>
              <a:avLst/>
              <a:gdLst/>
              <a:ahLst/>
              <a:cxnLst/>
              <a:rect l="l" t="t" r="r" b="b"/>
              <a:pathLst>
                <a:path w="13143" h="14303" extrusionOk="0">
                  <a:moveTo>
                    <a:pt x="3493" y="13764"/>
                  </a:moveTo>
                  <a:cubicBezTo>
                    <a:pt x="1" y="12251"/>
                    <a:pt x="1742" y="1845"/>
                    <a:pt x="6602" y="923"/>
                  </a:cubicBezTo>
                  <a:cubicBezTo>
                    <a:pt x="11463" y="1"/>
                    <a:pt x="13142" y="4737"/>
                    <a:pt x="9142" y="8510"/>
                  </a:cubicBezTo>
                  <a:cubicBezTo>
                    <a:pt x="5131" y="12272"/>
                    <a:pt x="4727" y="14303"/>
                    <a:pt x="3493" y="137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6"/>
          <p:cNvGrpSpPr/>
          <p:nvPr/>
        </p:nvGrpSpPr>
        <p:grpSpPr>
          <a:xfrm rot="10800000" flipH="1">
            <a:off x="64856" y="148517"/>
            <a:ext cx="8888854" cy="4924672"/>
            <a:chOff x="4192753" y="1212075"/>
            <a:chExt cx="2691472" cy="1491150"/>
          </a:xfrm>
        </p:grpSpPr>
        <p:sp>
          <p:nvSpPr>
            <p:cNvPr id="100" name="Google Shape;100;p6"/>
            <p:cNvSpPr/>
            <p:nvPr/>
          </p:nvSpPr>
          <p:spPr>
            <a:xfrm>
              <a:off x="4192753" y="2407429"/>
              <a:ext cx="56000" cy="48000"/>
            </a:xfrm>
            <a:custGeom>
              <a:avLst/>
              <a:gdLst/>
              <a:ahLst/>
              <a:cxnLst/>
              <a:rect l="l" t="t" r="r" b="b"/>
              <a:pathLst>
                <a:path w="2240" h="1920" extrusionOk="0">
                  <a:moveTo>
                    <a:pt x="1275" y="334"/>
                  </a:moveTo>
                  <a:cubicBezTo>
                    <a:pt x="1617" y="334"/>
                    <a:pt x="1897" y="614"/>
                    <a:pt x="1897" y="956"/>
                  </a:cubicBezTo>
                  <a:cubicBezTo>
                    <a:pt x="1897" y="1328"/>
                    <a:pt x="1594" y="1576"/>
                    <a:pt x="1276" y="1576"/>
                  </a:cubicBezTo>
                  <a:cubicBezTo>
                    <a:pt x="1123" y="1576"/>
                    <a:pt x="968" y="1519"/>
                    <a:pt x="840" y="1391"/>
                  </a:cubicBezTo>
                  <a:cubicBezTo>
                    <a:pt x="449" y="1011"/>
                    <a:pt x="722" y="344"/>
                    <a:pt x="1263" y="344"/>
                  </a:cubicBezTo>
                  <a:cubicBezTo>
                    <a:pt x="1267" y="344"/>
                    <a:pt x="1271" y="345"/>
                    <a:pt x="1275" y="345"/>
                  </a:cubicBezTo>
                  <a:lnTo>
                    <a:pt x="1275" y="334"/>
                  </a:lnTo>
                  <a:close/>
                  <a:moveTo>
                    <a:pt x="1272" y="1"/>
                  </a:moveTo>
                  <a:cubicBezTo>
                    <a:pt x="1036" y="1"/>
                    <a:pt x="796" y="88"/>
                    <a:pt x="602" y="282"/>
                  </a:cubicBezTo>
                  <a:cubicBezTo>
                    <a:pt x="1" y="884"/>
                    <a:pt x="425" y="1920"/>
                    <a:pt x="1275" y="1920"/>
                  </a:cubicBezTo>
                  <a:cubicBezTo>
                    <a:pt x="1804" y="1910"/>
                    <a:pt x="2239" y="1485"/>
                    <a:pt x="2239" y="956"/>
                  </a:cubicBezTo>
                  <a:cubicBezTo>
                    <a:pt x="2239" y="381"/>
                    <a:pt x="1765" y="1"/>
                    <a:pt x="1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6819361" y="2577286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6033575" y="2591000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5067566" y="1223723"/>
              <a:ext cx="68175" cy="68175"/>
            </a:xfrm>
            <a:custGeom>
              <a:avLst/>
              <a:gdLst/>
              <a:ahLst/>
              <a:cxnLst/>
              <a:rect l="l" t="t" r="r" b="b"/>
              <a:pathLst>
                <a:path w="2727" h="2727" extrusionOk="0">
                  <a:moveTo>
                    <a:pt x="1555" y="2727"/>
                  </a:moveTo>
                  <a:cubicBezTo>
                    <a:pt x="519" y="2727"/>
                    <a:pt x="0" y="1462"/>
                    <a:pt x="736" y="726"/>
                  </a:cubicBezTo>
                  <a:cubicBezTo>
                    <a:pt x="1462" y="1"/>
                    <a:pt x="2726" y="519"/>
                    <a:pt x="2726" y="1556"/>
                  </a:cubicBezTo>
                  <a:cubicBezTo>
                    <a:pt x="2726" y="2198"/>
                    <a:pt x="2197" y="2727"/>
                    <a:pt x="1555" y="2727"/>
                  </a:cubicBezTo>
                  <a:close/>
                  <a:moveTo>
                    <a:pt x="1555" y="778"/>
                  </a:moveTo>
                  <a:cubicBezTo>
                    <a:pt x="861" y="778"/>
                    <a:pt x="519" y="1618"/>
                    <a:pt x="1006" y="2105"/>
                  </a:cubicBezTo>
                  <a:cubicBezTo>
                    <a:pt x="1493" y="2592"/>
                    <a:pt x="2332" y="2250"/>
                    <a:pt x="2332" y="1556"/>
                  </a:cubicBezTo>
                  <a:cubicBezTo>
                    <a:pt x="2332" y="1131"/>
                    <a:pt x="1990" y="778"/>
                    <a:pt x="1555" y="7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4248750" y="1380350"/>
              <a:ext cx="59100" cy="59100"/>
            </a:xfrm>
            <a:custGeom>
              <a:avLst/>
              <a:gdLst/>
              <a:ahLst/>
              <a:cxnLst/>
              <a:rect l="l" t="t" r="r" b="b"/>
              <a:pathLst>
                <a:path w="2364" h="2364" extrusionOk="0">
                  <a:moveTo>
                    <a:pt x="1348" y="2363"/>
                  </a:moveTo>
                  <a:cubicBezTo>
                    <a:pt x="447" y="2363"/>
                    <a:pt x="1" y="1275"/>
                    <a:pt x="633" y="633"/>
                  </a:cubicBezTo>
                  <a:cubicBezTo>
                    <a:pt x="1276" y="0"/>
                    <a:pt x="2364" y="446"/>
                    <a:pt x="2364" y="1348"/>
                  </a:cubicBezTo>
                  <a:cubicBezTo>
                    <a:pt x="2364" y="1907"/>
                    <a:pt x="1908" y="2363"/>
                    <a:pt x="1348" y="2363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04"/>
                    <a:pt x="1918" y="1855"/>
                    <a:pt x="1918" y="1348"/>
                  </a:cubicBezTo>
                  <a:cubicBezTo>
                    <a:pt x="1918" y="1037"/>
                    <a:pt x="1659" y="788"/>
                    <a:pt x="1348" y="7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6825125" y="1212075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4240773" y="2199582"/>
              <a:ext cx="24650" cy="51325"/>
            </a:xfrm>
            <a:custGeom>
              <a:avLst/>
              <a:gdLst/>
              <a:ahLst/>
              <a:cxnLst/>
              <a:rect l="l" t="t" r="r" b="b"/>
              <a:pathLst>
                <a:path w="986" h="2053" extrusionOk="0">
                  <a:moveTo>
                    <a:pt x="737" y="2052"/>
                  </a:moveTo>
                  <a:cubicBezTo>
                    <a:pt x="633" y="2052"/>
                    <a:pt x="550" y="1980"/>
                    <a:pt x="519" y="1886"/>
                  </a:cubicBezTo>
                  <a:lnTo>
                    <a:pt x="74" y="404"/>
                  </a:lnTo>
                  <a:cubicBezTo>
                    <a:pt x="1" y="125"/>
                    <a:pt x="405" y="0"/>
                    <a:pt x="498" y="270"/>
                  </a:cubicBezTo>
                  <a:lnTo>
                    <a:pt x="954" y="1762"/>
                  </a:lnTo>
                  <a:cubicBezTo>
                    <a:pt x="986" y="1876"/>
                    <a:pt x="923" y="2000"/>
                    <a:pt x="799" y="2042"/>
                  </a:cubicBezTo>
                  <a:cubicBezTo>
                    <a:pt x="778" y="2042"/>
                    <a:pt x="758" y="2052"/>
                    <a:pt x="737" y="2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5864125" y="2669250"/>
              <a:ext cx="25950" cy="33975"/>
            </a:xfrm>
            <a:custGeom>
              <a:avLst/>
              <a:gdLst/>
              <a:ahLst/>
              <a:cxnLst/>
              <a:rect l="l" t="t" r="r" b="b"/>
              <a:pathLst>
                <a:path w="1038" h="1359" extrusionOk="0">
                  <a:moveTo>
                    <a:pt x="1" y="1161"/>
                  </a:moveTo>
                  <a:lnTo>
                    <a:pt x="706" y="1"/>
                  </a:lnTo>
                  <a:lnTo>
                    <a:pt x="1037" y="197"/>
                  </a:lnTo>
                  <a:lnTo>
                    <a:pt x="332" y="13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 rot="-2700000">
              <a:off x="6844114" y="1523334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4992784" y="2669803"/>
              <a:ext cx="33975" cy="30600"/>
            </a:xfrm>
            <a:custGeom>
              <a:avLst/>
              <a:gdLst/>
              <a:ahLst/>
              <a:cxnLst/>
              <a:rect l="l" t="t" r="r" b="b"/>
              <a:pathLst>
                <a:path w="1359" h="1224" extrusionOk="0">
                  <a:moveTo>
                    <a:pt x="1130" y="1223"/>
                  </a:moveTo>
                  <a:cubicBezTo>
                    <a:pt x="1089" y="1223"/>
                    <a:pt x="1047" y="1213"/>
                    <a:pt x="1016" y="1182"/>
                  </a:cubicBezTo>
                  <a:lnTo>
                    <a:pt x="156" y="384"/>
                  </a:lnTo>
                  <a:cubicBezTo>
                    <a:pt x="1" y="239"/>
                    <a:pt x="218" y="0"/>
                    <a:pt x="384" y="145"/>
                  </a:cubicBezTo>
                  <a:lnTo>
                    <a:pt x="1244" y="933"/>
                  </a:lnTo>
                  <a:cubicBezTo>
                    <a:pt x="1358" y="1037"/>
                    <a:pt x="1286" y="1223"/>
                    <a:pt x="1130" y="12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>
            <a:spLocks noGrp="1"/>
          </p:cNvSpPr>
          <p:nvPr>
            <p:ph type="title"/>
          </p:nvPr>
        </p:nvSpPr>
        <p:spPr>
          <a:xfrm>
            <a:off x="716550" y="1029900"/>
            <a:ext cx="6513000" cy="30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22" name="Google Shape;122;p8"/>
          <p:cNvGrpSpPr/>
          <p:nvPr/>
        </p:nvGrpSpPr>
        <p:grpSpPr>
          <a:xfrm rot="10800000" flipH="1">
            <a:off x="64856" y="148517"/>
            <a:ext cx="5605574" cy="4820716"/>
            <a:chOff x="4192753" y="1243552"/>
            <a:chExt cx="1697322" cy="1459673"/>
          </a:xfrm>
        </p:grpSpPr>
        <p:sp>
          <p:nvSpPr>
            <p:cNvPr id="123" name="Google Shape;123;p8"/>
            <p:cNvSpPr/>
            <p:nvPr/>
          </p:nvSpPr>
          <p:spPr>
            <a:xfrm>
              <a:off x="4192753" y="2407429"/>
              <a:ext cx="56000" cy="48000"/>
            </a:xfrm>
            <a:custGeom>
              <a:avLst/>
              <a:gdLst/>
              <a:ahLst/>
              <a:cxnLst/>
              <a:rect l="l" t="t" r="r" b="b"/>
              <a:pathLst>
                <a:path w="2240" h="1920" extrusionOk="0">
                  <a:moveTo>
                    <a:pt x="1275" y="334"/>
                  </a:moveTo>
                  <a:cubicBezTo>
                    <a:pt x="1617" y="334"/>
                    <a:pt x="1897" y="614"/>
                    <a:pt x="1897" y="956"/>
                  </a:cubicBezTo>
                  <a:cubicBezTo>
                    <a:pt x="1897" y="1328"/>
                    <a:pt x="1594" y="1576"/>
                    <a:pt x="1276" y="1576"/>
                  </a:cubicBezTo>
                  <a:cubicBezTo>
                    <a:pt x="1123" y="1576"/>
                    <a:pt x="968" y="1519"/>
                    <a:pt x="840" y="1391"/>
                  </a:cubicBezTo>
                  <a:cubicBezTo>
                    <a:pt x="449" y="1011"/>
                    <a:pt x="722" y="344"/>
                    <a:pt x="1263" y="344"/>
                  </a:cubicBezTo>
                  <a:cubicBezTo>
                    <a:pt x="1267" y="344"/>
                    <a:pt x="1271" y="345"/>
                    <a:pt x="1275" y="345"/>
                  </a:cubicBezTo>
                  <a:lnTo>
                    <a:pt x="1275" y="334"/>
                  </a:lnTo>
                  <a:close/>
                  <a:moveTo>
                    <a:pt x="1272" y="1"/>
                  </a:moveTo>
                  <a:cubicBezTo>
                    <a:pt x="1036" y="1"/>
                    <a:pt x="796" y="88"/>
                    <a:pt x="602" y="282"/>
                  </a:cubicBezTo>
                  <a:cubicBezTo>
                    <a:pt x="1" y="884"/>
                    <a:pt x="425" y="1920"/>
                    <a:pt x="1275" y="1920"/>
                  </a:cubicBezTo>
                  <a:cubicBezTo>
                    <a:pt x="1804" y="1910"/>
                    <a:pt x="2239" y="1485"/>
                    <a:pt x="2239" y="956"/>
                  </a:cubicBezTo>
                  <a:cubicBezTo>
                    <a:pt x="2239" y="381"/>
                    <a:pt x="1765" y="1"/>
                    <a:pt x="12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 rot="-5400000">
              <a:off x="4310468" y="2650836"/>
              <a:ext cx="41325" cy="19925"/>
            </a:xfrm>
            <a:custGeom>
              <a:avLst/>
              <a:gdLst/>
              <a:ahLst/>
              <a:cxnLst/>
              <a:rect l="l" t="t" r="r" b="b"/>
              <a:pathLst>
                <a:path w="1653" h="797" extrusionOk="0">
                  <a:moveTo>
                    <a:pt x="250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1" y="112"/>
                    <a:pt x="0" y="247"/>
                    <a:pt x="62" y="351"/>
                  </a:cubicBezTo>
                  <a:cubicBezTo>
                    <a:pt x="259" y="631"/>
                    <a:pt x="570" y="796"/>
                    <a:pt x="912" y="796"/>
                  </a:cubicBezTo>
                  <a:cubicBezTo>
                    <a:pt x="1109" y="796"/>
                    <a:pt x="1306" y="745"/>
                    <a:pt x="1472" y="631"/>
                  </a:cubicBezTo>
                  <a:cubicBezTo>
                    <a:pt x="1653" y="484"/>
                    <a:pt x="1525" y="222"/>
                    <a:pt x="1334" y="222"/>
                  </a:cubicBezTo>
                  <a:cubicBezTo>
                    <a:pt x="1296" y="222"/>
                    <a:pt x="1254" y="233"/>
                    <a:pt x="1213" y="257"/>
                  </a:cubicBezTo>
                  <a:cubicBezTo>
                    <a:pt x="1122" y="318"/>
                    <a:pt x="1017" y="347"/>
                    <a:pt x="912" y="347"/>
                  </a:cubicBezTo>
                  <a:cubicBezTo>
                    <a:pt x="730" y="347"/>
                    <a:pt x="547" y="260"/>
                    <a:pt x="435" y="102"/>
                  </a:cubicBezTo>
                  <a:cubicBezTo>
                    <a:pt x="396" y="37"/>
                    <a:pt x="32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5494972" y="1243552"/>
              <a:ext cx="68175" cy="68175"/>
            </a:xfrm>
            <a:custGeom>
              <a:avLst/>
              <a:gdLst/>
              <a:ahLst/>
              <a:cxnLst/>
              <a:rect l="l" t="t" r="r" b="b"/>
              <a:pathLst>
                <a:path w="2727" h="2727" extrusionOk="0">
                  <a:moveTo>
                    <a:pt x="1555" y="2727"/>
                  </a:moveTo>
                  <a:cubicBezTo>
                    <a:pt x="519" y="2727"/>
                    <a:pt x="0" y="1462"/>
                    <a:pt x="736" y="726"/>
                  </a:cubicBezTo>
                  <a:cubicBezTo>
                    <a:pt x="1462" y="1"/>
                    <a:pt x="2726" y="519"/>
                    <a:pt x="2726" y="1556"/>
                  </a:cubicBezTo>
                  <a:cubicBezTo>
                    <a:pt x="2726" y="2198"/>
                    <a:pt x="2197" y="2727"/>
                    <a:pt x="1555" y="2727"/>
                  </a:cubicBezTo>
                  <a:close/>
                  <a:moveTo>
                    <a:pt x="1555" y="778"/>
                  </a:moveTo>
                  <a:cubicBezTo>
                    <a:pt x="861" y="778"/>
                    <a:pt x="519" y="1618"/>
                    <a:pt x="1006" y="2105"/>
                  </a:cubicBezTo>
                  <a:cubicBezTo>
                    <a:pt x="1493" y="2592"/>
                    <a:pt x="2332" y="2250"/>
                    <a:pt x="2332" y="1556"/>
                  </a:cubicBezTo>
                  <a:cubicBezTo>
                    <a:pt x="2332" y="1131"/>
                    <a:pt x="1990" y="778"/>
                    <a:pt x="1555" y="7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4248750" y="1380350"/>
              <a:ext cx="59100" cy="59100"/>
            </a:xfrm>
            <a:custGeom>
              <a:avLst/>
              <a:gdLst/>
              <a:ahLst/>
              <a:cxnLst/>
              <a:rect l="l" t="t" r="r" b="b"/>
              <a:pathLst>
                <a:path w="2364" h="2364" extrusionOk="0">
                  <a:moveTo>
                    <a:pt x="1348" y="2363"/>
                  </a:moveTo>
                  <a:cubicBezTo>
                    <a:pt x="447" y="2363"/>
                    <a:pt x="1" y="1275"/>
                    <a:pt x="633" y="633"/>
                  </a:cubicBezTo>
                  <a:cubicBezTo>
                    <a:pt x="1276" y="0"/>
                    <a:pt x="2364" y="446"/>
                    <a:pt x="2364" y="1348"/>
                  </a:cubicBezTo>
                  <a:cubicBezTo>
                    <a:pt x="2364" y="1907"/>
                    <a:pt x="1908" y="2363"/>
                    <a:pt x="1348" y="2363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04"/>
                    <a:pt x="1918" y="1855"/>
                    <a:pt x="1918" y="1348"/>
                  </a:cubicBezTo>
                  <a:cubicBezTo>
                    <a:pt x="1918" y="1037"/>
                    <a:pt x="1659" y="788"/>
                    <a:pt x="1348" y="7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4240773" y="2199582"/>
              <a:ext cx="24650" cy="51325"/>
            </a:xfrm>
            <a:custGeom>
              <a:avLst/>
              <a:gdLst/>
              <a:ahLst/>
              <a:cxnLst/>
              <a:rect l="l" t="t" r="r" b="b"/>
              <a:pathLst>
                <a:path w="986" h="2053" extrusionOk="0">
                  <a:moveTo>
                    <a:pt x="737" y="2052"/>
                  </a:moveTo>
                  <a:cubicBezTo>
                    <a:pt x="633" y="2052"/>
                    <a:pt x="550" y="1980"/>
                    <a:pt x="519" y="1886"/>
                  </a:cubicBezTo>
                  <a:lnTo>
                    <a:pt x="74" y="404"/>
                  </a:lnTo>
                  <a:cubicBezTo>
                    <a:pt x="1" y="125"/>
                    <a:pt x="405" y="0"/>
                    <a:pt x="498" y="270"/>
                  </a:cubicBezTo>
                  <a:lnTo>
                    <a:pt x="954" y="1762"/>
                  </a:lnTo>
                  <a:cubicBezTo>
                    <a:pt x="986" y="1876"/>
                    <a:pt x="923" y="2000"/>
                    <a:pt x="799" y="2042"/>
                  </a:cubicBezTo>
                  <a:cubicBezTo>
                    <a:pt x="778" y="2042"/>
                    <a:pt x="758" y="2052"/>
                    <a:pt x="737" y="2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5864125" y="2669250"/>
              <a:ext cx="25950" cy="33975"/>
            </a:xfrm>
            <a:custGeom>
              <a:avLst/>
              <a:gdLst/>
              <a:ahLst/>
              <a:cxnLst/>
              <a:rect l="l" t="t" r="r" b="b"/>
              <a:pathLst>
                <a:path w="1038" h="1359" extrusionOk="0">
                  <a:moveTo>
                    <a:pt x="1" y="1161"/>
                  </a:moveTo>
                  <a:lnTo>
                    <a:pt x="706" y="1"/>
                  </a:lnTo>
                  <a:lnTo>
                    <a:pt x="1037" y="197"/>
                  </a:lnTo>
                  <a:lnTo>
                    <a:pt x="332" y="13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4767824" y="1322728"/>
              <a:ext cx="33975" cy="30600"/>
            </a:xfrm>
            <a:custGeom>
              <a:avLst/>
              <a:gdLst/>
              <a:ahLst/>
              <a:cxnLst/>
              <a:rect l="l" t="t" r="r" b="b"/>
              <a:pathLst>
                <a:path w="1359" h="1224" extrusionOk="0">
                  <a:moveTo>
                    <a:pt x="1130" y="1223"/>
                  </a:moveTo>
                  <a:cubicBezTo>
                    <a:pt x="1089" y="1223"/>
                    <a:pt x="1047" y="1213"/>
                    <a:pt x="1016" y="1182"/>
                  </a:cubicBezTo>
                  <a:lnTo>
                    <a:pt x="156" y="384"/>
                  </a:lnTo>
                  <a:cubicBezTo>
                    <a:pt x="1" y="239"/>
                    <a:pt x="218" y="0"/>
                    <a:pt x="384" y="145"/>
                  </a:cubicBezTo>
                  <a:lnTo>
                    <a:pt x="1244" y="933"/>
                  </a:lnTo>
                  <a:cubicBezTo>
                    <a:pt x="1358" y="1037"/>
                    <a:pt x="1286" y="1223"/>
                    <a:pt x="1130" y="12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8"/>
          <p:cNvGrpSpPr/>
          <p:nvPr/>
        </p:nvGrpSpPr>
        <p:grpSpPr>
          <a:xfrm rot="10800000">
            <a:off x="6610347" y="-17"/>
            <a:ext cx="5081047" cy="5143538"/>
            <a:chOff x="4318075" y="1161550"/>
            <a:chExt cx="1599725" cy="1619400"/>
          </a:xfrm>
        </p:grpSpPr>
        <p:sp>
          <p:nvSpPr>
            <p:cNvPr id="131" name="Google Shape;131;p8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5589225" y="1251450"/>
              <a:ext cx="328575" cy="357575"/>
            </a:xfrm>
            <a:custGeom>
              <a:avLst/>
              <a:gdLst/>
              <a:ahLst/>
              <a:cxnLst/>
              <a:rect l="l" t="t" r="r" b="b"/>
              <a:pathLst>
                <a:path w="13143" h="14303" extrusionOk="0">
                  <a:moveTo>
                    <a:pt x="3493" y="13764"/>
                  </a:moveTo>
                  <a:cubicBezTo>
                    <a:pt x="1" y="12251"/>
                    <a:pt x="1742" y="1845"/>
                    <a:pt x="6602" y="923"/>
                  </a:cubicBezTo>
                  <a:cubicBezTo>
                    <a:pt x="11463" y="1"/>
                    <a:pt x="13142" y="4737"/>
                    <a:pt x="9142" y="8510"/>
                  </a:cubicBezTo>
                  <a:cubicBezTo>
                    <a:pt x="5131" y="12272"/>
                    <a:pt x="4727" y="14303"/>
                    <a:pt x="3493" y="137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5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>
            <a:spLocks noGrp="1"/>
          </p:cNvSpPr>
          <p:nvPr>
            <p:ph type="title"/>
          </p:nvPr>
        </p:nvSpPr>
        <p:spPr>
          <a:xfrm>
            <a:off x="3786000" y="2957544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subTitle" idx="1"/>
          </p:nvPr>
        </p:nvSpPr>
        <p:spPr>
          <a:xfrm>
            <a:off x="3002500" y="892056"/>
            <a:ext cx="5143500" cy="19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68" name="Google Shape;268;p16"/>
          <p:cNvGrpSpPr/>
          <p:nvPr/>
        </p:nvGrpSpPr>
        <p:grpSpPr>
          <a:xfrm flipH="1">
            <a:off x="64856" y="148517"/>
            <a:ext cx="8730266" cy="4747461"/>
            <a:chOff x="4240773" y="1212075"/>
            <a:chExt cx="2643452" cy="1437492"/>
          </a:xfrm>
        </p:grpSpPr>
        <p:sp>
          <p:nvSpPr>
            <p:cNvPr id="269" name="Google Shape;269;p16"/>
            <p:cNvSpPr/>
            <p:nvPr/>
          </p:nvSpPr>
          <p:spPr>
            <a:xfrm>
              <a:off x="4307847" y="2581392"/>
              <a:ext cx="68175" cy="68175"/>
            </a:xfrm>
            <a:custGeom>
              <a:avLst/>
              <a:gdLst/>
              <a:ahLst/>
              <a:cxnLst/>
              <a:rect l="l" t="t" r="r" b="b"/>
              <a:pathLst>
                <a:path w="2727" h="2727" extrusionOk="0">
                  <a:moveTo>
                    <a:pt x="1555" y="2727"/>
                  </a:moveTo>
                  <a:cubicBezTo>
                    <a:pt x="519" y="2727"/>
                    <a:pt x="0" y="1462"/>
                    <a:pt x="736" y="726"/>
                  </a:cubicBezTo>
                  <a:cubicBezTo>
                    <a:pt x="1462" y="1"/>
                    <a:pt x="2726" y="519"/>
                    <a:pt x="2726" y="1556"/>
                  </a:cubicBezTo>
                  <a:cubicBezTo>
                    <a:pt x="2726" y="2198"/>
                    <a:pt x="2197" y="2727"/>
                    <a:pt x="1555" y="2727"/>
                  </a:cubicBezTo>
                  <a:close/>
                  <a:moveTo>
                    <a:pt x="1555" y="778"/>
                  </a:moveTo>
                  <a:cubicBezTo>
                    <a:pt x="861" y="778"/>
                    <a:pt x="519" y="1618"/>
                    <a:pt x="1006" y="2105"/>
                  </a:cubicBezTo>
                  <a:cubicBezTo>
                    <a:pt x="1493" y="2592"/>
                    <a:pt x="2332" y="2250"/>
                    <a:pt x="2332" y="1556"/>
                  </a:cubicBezTo>
                  <a:cubicBezTo>
                    <a:pt x="2332" y="1131"/>
                    <a:pt x="1990" y="778"/>
                    <a:pt x="1555" y="7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248750" y="1380350"/>
              <a:ext cx="59100" cy="59100"/>
            </a:xfrm>
            <a:custGeom>
              <a:avLst/>
              <a:gdLst/>
              <a:ahLst/>
              <a:cxnLst/>
              <a:rect l="l" t="t" r="r" b="b"/>
              <a:pathLst>
                <a:path w="2364" h="2364" extrusionOk="0">
                  <a:moveTo>
                    <a:pt x="1348" y="2363"/>
                  </a:moveTo>
                  <a:cubicBezTo>
                    <a:pt x="447" y="2363"/>
                    <a:pt x="1" y="1275"/>
                    <a:pt x="633" y="633"/>
                  </a:cubicBezTo>
                  <a:cubicBezTo>
                    <a:pt x="1276" y="0"/>
                    <a:pt x="2364" y="446"/>
                    <a:pt x="2364" y="1348"/>
                  </a:cubicBezTo>
                  <a:cubicBezTo>
                    <a:pt x="2364" y="1907"/>
                    <a:pt x="1908" y="2363"/>
                    <a:pt x="1348" y="2363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04"/>
                    <a:pt x="1918" y="1855"/>
                    <a:pt x="1918" y="1348"/>
                  </a:cubicBezTo>
                  <a:cubicBezTo>
                    <a:pt x="1918" y="1037"/>
                    <a:pt x="1659" y="788"/>
                    <a:pt x="1348" y="7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6825125" y="1212075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240773" y="2199582"/>
              <a:ext cx="24650" cy="51325"/>
            </a:xfrm>
            <a:custGeom>
              <a:avLst/>
              <a:gdLst/>
              <a:ahLst/>
              <a:cxnLst/>
              <a:rect l="l" t="t" r="r" b="b"/>
              <a:pathLst>
                <a:path w="986" h="2053" extrusionOk="0">
                  <a:moveTo>
                    <a:pt x="737" y="2052"/>
                  </a:moveTo>
                  <a:cubicBezTo>
                    <a:pt x="633" y="2052"/>
                    <a:pt x="550" y="1980"/>
                    <a:pt x="519" y="1886"/>
                  </a:cubicBezTo>
                  <a:lnTo>
                    <a:pt x="74" y="404"/>
                  </a:lnTo>
                  <a:cubicBezTo>
                    <a:pt x="1" y="125"/>
                    <a:pt x="405" y="0"/>
                    <a:pt x="498" y="270"/>
                  </a:cubicBezTo>
                  <a:lnTo>
                    <a:pt x="954" y="1762"/>
                  </a:lnTo>
                  <a:cubicBezTo>
                    <a:pt x="986" y="1876"/>
                    <a:pt x="923" y="2000"/>
                    <a:pt x="799" y="2042"/>
                  </a:cubicBezTo>
                  <a:cubicBezTo>
                    <a:pt x="778" y="2042"/>
                    <a:pt x="758" y="2052"/>
                    <a:pt x="737" y="2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 rot="-2700000">
              <a:off x="6844114" y="1523334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4992784" y="2531367"/>
              <a:ext cx="33975" cy="30600"/>
            </a:xfrm>
            <a:custGeom>
              <a:avLst/>
              <a:gdLst/>
              <a:ahLst/>
              <a:cxnLst/>
              <a:rect l="l" t="t" r="r" b="b"/>
              <a:pathLst>
                <a:path w="1359" h="1224" extrusionOk="0">
                  <a:moveTo>
                    <a:pt x="1130" y="1223"/>
                  </a:moveTo>
                  <a:cubicBezTo>
                    <a:pt x="1089" y="1223"/>
                    <a:pt x="1047" y="1213"/>
                    <a:pt x="1016" y="1182"/>
                  </a:cubicBezTo>
                  <a:lnTo>
                    <a:pt x="156" y="384"/>
                  </a:lnTo>
                  <a:cubicBezTo>
                    <a:pt x="1" y="239"/>
                    <a:pt x="218" y="0"/>
                    <a:pt x="384" y="145"/>
                  </a:cubicBezTo>
                  <a:lnTo>
                    <a:pt x="1244" y="933"/>
                  </a:lnTo>
                  <a:cubicBezTo>
                    <a:pt x="1358" y="1037"/>
                    <a:pt x="1286" y="1223"/>
                    <a:pt x="1130" y="12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16"/>
          <p:cNvGrpSpPr/>
          <p:nvPr/>
        </p:nvGrpSpPr>
        <p:grpSpPr>
          <a:xfrm rot="-5400000">
            <a:off x="-57153" y="2495533"/>
            <a:ext cx="5081047" cy="5143538"/>
            <a:chOff x="4318075" y="1161550"/>
            <a:chExt cx="1599725" cy="1619400"/>
          </a:xfrm>
        </p:grpSpPr>
        <p:sp>
          <p:nvSpPr>
            <p:cNvPr id="276" name="Google Shape;276;p16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 rot="9893286">
              <a:off x="5143527" y="2412468"/>
              <a:ext cx="194096" cy="169472"/>
            </a:xfrm>
            <a:custGeom>
              <a:avLst/>
              <a:gdLst/>
              <a:ahLst/>
              <a:cxnLst/>
              <a:rect l="l" t="t" r="r" b="b"/>
              <a:pathLst>
                <a:path w="7764" h="6779" extrusionOk="0">
                  <a:moveTo>
                    <a:pt x="540" y="5649"/>
                  </a:moveTo>
                  <a:cubicBezTo>
                    <a:pt x="1" y="6779"/>
                    <a:pt x="6043" y="6768"/>
                    <a:pt x="6903" y="3960"/>
                  </a:cubicBezTo>
                  <a:cubicBezTo>
                    <a:pt x="7764" y="1141"/>
                    <a:pt x="5059" y="0"/>
                    <a:pt x="3908" y="1120"/>
                  </a:cubicBezTo>
                  <a:cubicBezTo>
                    <a:pt x="2758" y="2249"/>
                    <a:pt x="2613" y="3161"/>
                    <a:pt x="1939" y="3918"/>
                  </a:cubicBezTo>
                  <a:cubicBezTo>
                    <a:pt x="1317" y="4633"/>
                    <a:pt x="830" y="5037"/>
                    <a:pt x="540" y="5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5589225" y="1251450"/>
              <a:ext cx="328575" cy="357575"/>
            </a:xfrm>
            <a:custGeom>
              <a:avLst/>
              <a:gdLst/>
              <a:ahLst/>
              <a:cxnLst/>
              <a:rect l="l" t="t" r="r" b="b"/>
              <a:pathLst>
                <a:path w="13143" h="14303" extrusionOk="0">
                  <a:moveTo>
                    <a:pt x="3493" y="13764"/>
                  </a:moveTo>
                  <a:cubicBezTo>
                    <a:pt x="1" y="12251"/>
                    <a:pt x="1742" y="1845"/>
                    <a:pt x="6602" y="923"/>
                  </a:cubicBezTo>
                  <a:cubicBezTo>
                    <a:pt x="11463" y="1"/>
                    <a:pt x="13142" y="4737"/>
                    <a:pt x="9142" y="8510"/>
                  </a:cubicBezTo>
                  <a:cubicBezTo>
                    <a:pt x="5131" y="12272"/>
                    <a:pt x="4727" y="14303"/>
                    <a:pt x="3493" y="137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" name="Google Shape;279;p16"/>
          <p:cNvGrpSpPr/>
          <p:nvPr/>
        </p:nvGrpSpPr>
        <p:grpSpPr>
          <a:xfrm flipH="1">
            <a:off x="1231169" y="317940"/>
            <a:ext cx="7722541" cy="3936876"/>
            <a:chOff x="4192753" y="1263375"/>
            <a:chExt cx="2338322" cy="1192054"/>
          </a:xfrm>
        </p:grpSpPr>
        <p:sp>
          <p:nvSpPr>
            <p:cNvPr id="280" name="Google Shape;280;p16"/>
            <p:cNvSpPr/>
            <p:nvPr/>
          </p:nvSpPr>
          <p:spPr>
            <a:xfrm>
              <a:off x="4192753" y="2407429"/>
              <a:ext cx="56000" cy="48000"/>
            </a:xfrm>
            <a:custGeom>
              <a:avLst/>
              <a:gdLst/>
              <a:ahLst/>
              <a:cxnLst/>
              <a:rect l="l" t="t" r="r" b="b"/>
              <a:pathLst>
                <a:path w="2240" h="1920" extrusionOk="0">
                  <a:moveTo>
                    <a:pt x="1275" y="334"/>
                  </a:moveTo>
                  <a:cubicBezTo>
                    <a:pt x="1617" y="334"/>
                    <a:pt x="1897" y="614"/>
                    <a:pt x="1897" y="956"/>
                  </a:cubicBezTo>
                  <a:cubicBezTo>
                    <a:pt x="1897" y="1328"/>
                    <a:pt x="1594" y="1576"/>
                    <a:pt x="1276" y="1576"/>
                  </a:cubicBezTo>
                  <a:cubicBezTo>
                    <a:pt x="1123" y="1576"/>
                    <a:pt x="968" y="1519"/>
                    <a:pt x="840" y="1391"/>
                  </a:cubicBezTo>
                  <a:cubicBezTo>
                    <a:pt x="449" y="1011"/>
                    <a:pt x="722" y="344"/>
                    <a:pt x="1263" y="344"/>
                  </a:cubicBezTo>
                  <a:cubicBezTo>
                    <a:pt x="1267" y="344"/>
                    <a:pt x="1271" y="345"/>
                    <a:pt x="1275" y="345"/>
                  </a:cubicBezTo>
                  <a:lnTo>
                    <a:pt x="1275" y="334"/>
                  </a:lnTo>
                  <a:close/>
                  <a:moveTo>
                    <a:pt x="1272" y="1"/>
                  </a:moveTo>
                  <a:cubicBezTo>
                    <a:pt x="1036" y="1"/>
                    <a:pt x="796" y="88"/>
                    <a:pt x="602" y="282"/>
                  </a:cubicBezTo>
                  <a:cubicBezTo>
                    <a:pt x="1" y="884"/>
                    <a:pt x="425" y="1920"/>
                    <a:pt x="1275" y="1920"/>
                  </a:cubicBezTo>
                  <a:cubicBezTo>
                    <a:pt x="1804" y="1910"/>
                    <a:pt x="2239" y="1485"/>
                    <a:pt x="2239" y="956"/>
                  </a:cubicBezTo>
                  <a:cubicBezTo>
                    <a:pt x="2239" y="381"/>
                    <a:pt x="1765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934289" y="1305284"/>
              <a:ext cx="25925" cy="33975"/>
            </a:xfrm>
            <a:custGeom>
              <a:avLst/>
              <a:gdLst/>
              <a:ahLst/>
              <a:cxnLst/>
              <a:rect l="l" t="t" r="r" b="b"/>
              <a:pathLst>
                <a:path w="1037" h="1359" extrusionOk="0">
                  <a:moveTo>
                    <a:pt x="0" y="1162"/>
                  </a:moveTo>
                  <a:lnTo>
                    <a:pt x="705" y="1"/>
                  </a:lnTo>
                  <a:lnTo>
                    <a:pt x="1037" y="198"/>
                  </a:lnTo>
                  <a:lnTo>
                    <a:pt x="332" y="1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30"/>
          <p:cNvGrpSpPr/>
          <p:nvPr/>
        </p:nvGrpSpPr>
        <p:grpSpPr>
          <a:xfrm rot="5400000">
            <a:off x="4285373" y="-3361629"/>
            <a:ext cx="5081047" cy="5143538"/>
            <a:chOff x="4318075" y="1161550"/>
            <a:chExt cx="1599725" cy="1619400"/>
          </a:xfrm>
        </p:grpSpPr>
        <p:sp>
          <p:nvSpPr>
            <p:cNvPr id="537" name="Google Shape;537;p30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 rot="9893286">
              <a:off x="5083549" y="2442457"/>
              <a:ext cx="194096" cy="169472"/>
            </a:xfrm>
            <a:custGeom>
              <a:avLst/>
              <a:gdLst/>
              <a:ahLst/>
              <a:cxnLst/>
              <a:rect l="l" t="t" r="r" b="b"/>
              <a:pathLst>
                <a:path w="7764" h="6779" extrusionOk="0">
                  <a:moveTo>
                    <a:pt x="540" y="5649"/>
                  </a:moveTo>
                  <a:cubicBezTo>
                    <a:pt x="1" y="6779"/>
                    <a:pt x="6043" y="6768"/>
                    <a:pt x="6903" y="3960"/>
                  </a:cubicBezTo>
                  <a:cubicBezTo>
                    <a:pt x="7764" y="1141"/>
                    <a:pt x="5059" y="0"/>
                    <a:pt x="3908" y="1120"/>
                  </a:cubicBezTo>
                  <a:cubicBezTo>
                    <a:pt x="2758" y="2249"/>
                    <a:pt x="2613" y="3161"/>
                    <a:pt x="1939" y="3918"/>
                  </a:cubicBezTo>
                  <a:cubicBezTo>
                    <a:pt x="1317" y="4633"/>
                    <a:pt x="830" y="5037"/>
                    <a:pt x="540" y="5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5589225" y="1251450"/>
              <a:ext cx="328575" cy="357575"/>
            </a:xfrm>
            <a:custGeom>
              <a:avLst/>
              <a:gdLst/>
              <a:ahLst/>
              <a:cxnLst/>
              <a:rect l="l" t="t" r="r" b="b"/>
              <a:pathLst>
                <a:path w="13143" h="14303" extrusionOk="0">
                  <a:moveTo>
                    <a:pt x="3493" y="13764"/>
                  </a:moveTo>
                  <a:cubicBezTo>
                    <a:pt x="1" y="12251"/>
                    <a:pt x="1742" y="1845"/>
                    <a:pt x="6602" y="923"/>
                  </a:cubicBezTo>
                  <a:cubicBezTo>
                    <a:pt x="11463" y="1"/>
                    <a:pt x="13142" y="4737"/>
                    <a:pt x="9142" y="8510"/>
                  </a:cubicBezTo>
                  <a:cubicBezTo>
                    <a:pt x="5131" y="12272"/>
                    <a:pt x="4727" y="14303"/>
                    <a:pt x="3493" y="137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0"/>
          <p:cNvGrpSpPr/>
          <p:nvPr/>
        </p:nvGrpSpPr>
        <p:grpSpPr>
          <a:xfrm rot="10800000" flipH="1">
            <a:off x="-2884622" y="1195790"/>
            <a:ext cx="4962886" cy="5143538"/>
            <a:chOff x="4318075" y="1161550"/>
            <a:chExt cx="1562523" cy="1619400"/>
          </a:xfrm>
        </p:grpSpPr>
        <p:sp>
          <p:nvSpPr>
            <p:cNvPr id="541" name="Google Shape;541;p30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 rot="8704027">
              <a:off x="5655469" y="1287238"/>
              <a:ext cx="194094" cy="169470"/>
            </a:xfrm>
            <a:custGeom>
              <a:avLst/>
              <a:gdLst/>
              <a:ahLst/>
              <a:cxnLst/>
              <a:rect l="l" t="t" r="r" b="b"/>
              <a:pathLst>
                <a:path w="7764" h="6779" extrusionOk="0">
                  <a:moveTo>
                    <a:pt x="540" y="5649"/>
                  </a:moveTo>
                  <a:cubicBezTo>
                    <a:pt x="1" y="6779"/>
                    <a:pt x="6043" y="6768"/>
                    <a:pt x="6903" y="3960"/>
                  </a:cubicBezTo>
                  <a:cubicBezTo>
                    <a:pt x="7764" y="1141"/>
                    <a:pt x="5059" y="0"/>
                    <a:pt x="3908" y="1120"/>
                  </a:cubicBezTo>
                  <a:cubicBezTo>
                    <a:pt x="2758" y="2249"/>
                    <a:pt x="2613" y="3161"/>
                    <a:pt x="1939" y="3918"/>
                  </a:cubicBezTo>
                  <a:cubicBezTo>
                    <a:pt x="1317" y="4633"/>
                    <a:pt x="830" y="5037"/>
                    <a:pt x="540" y="5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30"/>
          <p:cNvGrpSpPr/>
          <p:nvPr/>
        </p:nvGrpSpPr>
        <p:grpSpPr>
          <a:xfrm flipH="1">
            <a:off x="64856" y="148517"/>
            <a:ext cx="8888854" cy="4924672"/>
            <a:chOff x="4192753" y="1212075"/>
            <a:chExt cx="2691472" cy="1491150"/>
          </a:xfrm>
        </p:grpSpPr>
        <p:sp>
          <p:nvSpPr>
            <p:cNvPr id="544" name="Google Shape;544;p30"/>
            <p:cNvSpPr/>
            <p:nvPr/>
          </p:nvSpPr>
          <p:spPr>
            <a:xfrm>
              <a:off x="4192753" y="2407429"/>
              <a:ext cx="56000" cy="48000"/>
            </a:xfrm>
            <a:custGeom>
              <a:avLst/>
              <a:gdLst/>
              <a:ahLst/>
              <a:cxnLst/>
              <a:rect l="l" t="t" r="r" b="b"/>
              <a:pathLst>
                <a:path w="2240" h="1920" extrusionOk="0">
                  <a:moveTo>
                    <a:pt x="1275" y="334"/>
                  </a:moveTo>
                  <a:cubicBezTo>
                    <a:pt x="1617" y="334"/>
                    <a:pt x="1897" y="614"/>
                    <a:pt x="1897" y="956"/>
                  </a:cubicBezTo>
                  <a:cubicBezTo>
                    <a:pt x="1897" y="1328"/>
                    <a:pt x="1594" y="1576"/>
                    <a:pt x="1276" y="1576"/>
                  </a:cubicBezTo>
                  <a:cubicBezTo>
                    <a:pt x="1123" y="1576"/>
                    <a:pt x="968" y="1519"/>
                    <a:pt x="840" y="1391"/>
                  </a:cubicBezTo>
                  <a:cubicBezTo>
                    <a:pt x="449" y="1011"/>
                    <a:pt x="722" y="344"/>
                    <a:pt x="1263" y="344"/>
                  </a:cubicBezTo>
                  <a:cubicBezTo>
                    <a:pt x="1267" y="344"/>
                    <a:pt x="1271" y="345"/>
                    <a:pt x="1275" y="345"/>
                  </a:cubicBezTo>
                  <a:lnTo>
                    <a:pt x="1275" y="334"/>
                  </a:lnTo>
                  <a:close/>
                  <a:moveTo>
                    <a:pt x="1272" y="1"/>
                  </a:moveTo>
                  <a:cubicBezTo>
                    <a:pt x="1036" y="1"/>
                    <a:pt x="796" y="88"/>
                    <a:pt x="602" y="282"/>
                  </a:cubicBezTo>
                  <a:cubicBezTo>
                    <a:pt x="1" y="884"/>
                    <a:pt x="425" y="1920"/>
                    <a:pt x="1275" y="1920"/>
                  </a:cubicBezTo>
                  <a:cubicBezTo>
                    <a:pt x="1804" y="1910"/>
                    <a:pt x="2239" y="1485"/>
                    <a:pt x="2239" y="956"/>
                  </a:cubicBezTo>
                  <a:cubicBezTo>
                    <a:pt x="2239" y="381"/>
                    <a:pt x="1765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6761330" y="1610110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4225743" y="1730452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4452786" y="2611955"/>
              <a:ext cx="41325" cy="19925"/>
            </a:xfrm>
            <a:custGeom>
              <a:avLst/>
              <a:gdLst/>
              <a:ahLst/>
              <a:cxnLst/>
              <a:rect l="l" t="t" r="r" b="b"/>
              <a:pathLst>
                <a:path w="1653" h="797" extrusionOk="0">
                  <a:moveTo>
                    <a:pt x="250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1" y="112"/>
                    <a:pt x="0" y="247"/>
                    <a:pt x="62" y="351"/>
                  </a:cubicBezTo>
                  <a:cubicBezTo>
                    <a:pt x="259" y="631"/>
                    <a:pt x="570" y="796"/>
                    <a:pt x="912" y="796"/>
                  </a:cubicBezTo>
                  <a:cubicBezTo>
                    <a:pt x="1109" y="796"/>
                    <a:pt x="1306" y="745"/>
                    <a:pt x="1472" y="631"/>
                  </a:cubicBezTo>
                  <a:cubicBezTo>
                    <a:pt x="1653" y="484"/>
                    <a:pt x="1525" y="222"/>
                    <a:pt x="1334" y="222"/>
                  </a:cubicBezTo>
                  <a:cubicBezTo>
                    <a:pt x="1296" y="222"/>
                    <a:pt x="1254" y="233"/>
                    <a:pt x="1213" y="257"/>
                  </a:cubicBezTo>
                  <a:cubicBezTo>
                    <a:pt x="1122" y="318"/>
                    <a:pt x="1017" y="347"/>
                    <a:pt x="912" y="347"/>
                  </a:cubicBezTo>
                  <a:cubicBezTo>
                    <a:pt x="730" y="347"/>
                    <a:pt x="547" y="260"/>
                    <a:pt x="435" y="102"/>
                  </a:cubicBezTo>
                  <a:cubicBezTo>
                    <a:pt x="396" y="37"/>
                    <a:pt x="32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6356593" y="2591000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5695322" y="1271428"/>
              <a:ext cx="68175" cy="68175"/>
            </a:xfrm>
            <a:custGeom>
              <a:avLst/>
              <a:gdLst/>
              <a:ahLst/>
              <a:cxnLst/>
              <a:rect l="l" t="t" r="r" b="b"/>
              <a:pathLst>
                <a:path w="2727" h="2727" extrusionOk="0">
                  <a:moveTo>
                    <a:pt x="1555" y="2727"/>
                  </a:moveTo>
                  <a:cubicBezTo>
                    <a:pt x="519" y="2727"/>
                    <a:pt x="0" y="1462"/>
                    <a:pt x="736" y="726"/>
                  </a:cubicBezTo>
                  <a:cubicBezTo>
                    <a:pt x="1462" y="1"/>
                    <a:pt x="2726" y="519"/>
                    <a:pt x="2726" y="1556"/>
                  </a:cubicBezTo>
                  <a:cubicBezTo>
                    <a:pt x="2726" y="2198"/>
                    <a:pt x="2197" y="2727"/>
                    <a:pt x="1555" y="2727"/>
                  </a:cubicBezTo>
                  <a:close/>
                  <a:moveTo>
                    <a:pt x="1555" y="778"/>
                  </a:moveTo>
                  <a:cubicBezTo>
                    <a:pt x="861" y="778"/>
                    <a:pt x="519" y="1618"/>
                    <a:pt x="1006" y="2105"/>
                  </a:cubicBezTo>
                  <a:cubicBezTo>
                    <a:pt x="1493" y="2592"/>
                    <a:pt x="2332" y="2250"/>
                    <a:pt x="2332" y="1556"/>
                  </a:cubicBezTo>
                  <a:cubicBezTo>
                    <a:pt x="2332" y="1131"/>
                    <a:pt x="1990" y="778"/>
                    <a:pt x="1555" y="7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4248750" y="1241914"/>
              <a:ext cx="59100" cy="59100"/>
            </a:xfrm>
            <a:custGeom>
              <a:avLst/>
              <a:gdLst/>
              <a:ahLst/>
              <a:cxnLst/>
              <a:rect l="l" t="t" r="r" b="b"/>
              <a:pathLst>
                <a:path w="2364" h="2364" extrusionOk="0">
                  <a:moveTo>
                    <a:pt x="1348" y="2363"/>
                  </a:moveTo>
                  <a:cubicBezTo>
                    <a:pt x="447" y="2363"/>
                    <a:pt x="1" y="1275"/>
                    <a:pt x="633" y="633"/>
                  </a:cubicBezTo>
                  <a:cubicBezTo>
                    <a:pt x="1276" y="0"/>
                    <a:pt x="2364" y="446"/>
                    <a:pt x="2364" y="1348"/>
                  </a:cubicBezTo>
                  <a:cubicBezTo>
                    <a:pt x="2364" y="1907"/>
                    <a:pt x="1908" y="2363"/>
                    <a:pt x="1348" y="2363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04"/>
                    <a:pt x="1918" y="1855"/>
                    <a:pt x="1918" y="1348"/>
                  </a:cubicBezTo>
                  <a:cubicBezTo>
                    <a:pt x="1918" y="1037"/>
                    <a:pt x="1659" y="788"/>
                    <a:pt x="1348" y="7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6825125" y="1212075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4240773" y="2199582"/>
              <a:ext cx="24650" cy="51325"/>
            </a:xfrm>
            <a:custGeom>
              <a:avLst/>
              <a:gdLst/>
              <a:ahLst/>
              <a:cxnLst/>
              <a:rect l="l" t="t" r="r" b="b"/>
              <a:pathLst>
                <a:path w="986" h="2053" extrusionOk="0">
                  <a:moveTo>
                    <a:pt x="737" y="2052"/>
                  </a:moveTo>
                  <a:cubicBezTo>
                    <a:pt x="633" y="2052"/>
                    <a:pt x="550" y="1980"/>
                    <a:pt x="519" y="1886"/>
                  </a:cubicBezTo>
                  <a:lnTo>
                    <a:pt x="74" y="404"/>
                  </a:lnTo>
                  <a:cubicBezTo>
                    <a:pt x="1" y="125"/>
                    <a:pt x="405" y="0"/>
                    <a:pt x="498" y="270"/>
                  </a:cubicBezTo>
                  <a:lnTo>
                    <a:pt x="954" y="1762"/>
                  </a:lnTo>
                  <a:cubicBezTo>
                    <a:pt x="986" y="1876"/>
                    <a:pt x="923" y="2000"/>
                    <a:pt x="799" y="2042"/>
                  </a:cubicBezTo>
                  <a:cubicBezTo>
                    <a:pt x="778" y="2042"/>
                    <a:pt x="758" y="2052"/>
                    <a:pt x="737" y="2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5864125" y="2669250"/>
              <a:ext cx="25950" cy="33975"/>
            </a:xfrm>
            <a:custGeom>
              <a:avLst/>
              <a:gdLst/>
              <a:ahLst/>
              <a:cxnLst/>
              <a:rect l="l" t="t" r="r" b="b"/>
              <a:pathLst>
                <a:path w="1038" h="1359" extrusionOk="0">
                  <a:moveTo>
                    <a:pt x="1" y="1161"/>
                  </a:moveTo>
                  <a:lnTo>
                    <a:pt x="706" y="1"/>
                  </a:lnTo>
                  <a:lnTo>
                    <a:pt x="1037" y="197"/>
                  </a:lnTo>
                  <a:lnTo>
                    <a:pt x="332" y="13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 rot="-2700000">
              <a:off x="6844114" y="2169371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31"/>
          <p:cNvGrpSpPr/>
          <p:nvPr/>
        </p:nvGrpSpPr>
        <p:grpSpPr>
          <a:xfrm flipH="1">
            <a:off x="6590099" y="-2503071"/>
            <a:ext cx="5081047" cy="5143538"/>
            <a:chOff x="4318075" y="1161550"/>
            <a:chExt cx="1599725" cy="1619400"/>
          </a:xfrm>
        </p:grpSpPr>
        <p:sp>
          <p:nvSpPr>
            <p:cNvPr id="558" name="Google Shape;558;p31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 rot="9893286">
              <a:off x="5083549" y="2442457"/>
              <a:ext cx="194096" cy="169472"/>
            </a:xfrm>
            <a:custGeom>
              <a:avLst/>
              <a:gdLst/>
              <a:ahLst/>
              <a:cxnLst/>
              <a:rect l="l" t="t" r="r" b="b"/>
              <a:pathLst>
                <a:path w="7764" h="6779" extrusionOk="0">
                  <a:moveTo>
                    <a:pt x="540" y="5649"/>
                  </a:moveTo>
                  <a:cubicBezTo>
                    <a:pt x="1" y="6779"/>
                    <a:pt x="6043" y="6768"/>
                    <a:pt x="6903" y="3960"/>
                  </a:cubicBezTo>
                  <a:cubicBezTo>
                    <a:pt x="7764" y="1141"/>
                    <a:pt x="5059" y="0"/>
                    <a:pt x="3908" y="1120"/>
                  </a:cubicBezTo>
                  <a:cubicBezTo>
                    <a:pt x="2758" y="2249"/>
                    <a:pt x="2613" y="3161"/>
                    <a:pt x="1939" y="3918"/>
                  </a:cubicBezTo>
                  <a:cubicBezTo>
                    <a:pt x="1317" y="4633"/>
                    <a:pt x="830" y="5037"/>
                    <a:pt x="540" y="5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5589225" y="1251450"/>
              <a:ext cx="328575" cy="357575"/>
            </a:xfrm>
            <a:custGeom>
              <a:avLst/>
              <a:gdLst/>
              <a:ahLst/>
              <a:cxnLst/>
              <a:rect l="l" t="t" r="r" b="b"/>
              <a:pathLst>
                <a:path w="13143" h="14303" extrusionOk="0">
                  <a:moveTo>
                    <a:pt x="3493" y="13764"/>
                  </a:moveTo>
                  <a:cubicBezTo>
                    <a:pt x="1" y="12251"/>
                    <a:pt x="1742" y="1845"/>
                    <a:pt x="6602" y="923"/>
                  </a:cubicBezTo>
                  <a:cubicBezTo>
                    <a:pt x="11463" y="1"/>
                    <a:pt x="13142" y="4737"/>
                    <a:pt x="9142" y="8510"/>
                  </a:cubicBezTo>
                  <a:cubicBezTo>
                    <a:pt x="5131" y="12272"/>
                    <a:pt x="4727" y="14303"/>
                    <a:pt x="3493" y="137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" name="Google Shape;561;p31"/>
          <p:cNvGrpSpPr/>
          <p:nvPr/>
        </p:nvGrpSpPr>
        <p:grpSpPr>
          <a:xfrm rot="-7660121" flipH="1">
            <a:off x="-2674901" y="-1539018"/>
            <a:ext cx="4962993" cy="5143649"/>
            <a:chOff x="4318075" y="1161550"/>
            <a:chExt cx="1562523" cy="1619400"/>
          </a:xfrm>
        </p:grpSpPr>
        <p:sp>
          <p:nvSpPr>
            <p:cNvPr id="562" name="Google Shape;562;p31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 rot="8704027">
              <a:off x="5655469" y="1287238"/>
              <a:ext cx="194094" cy="169470"/>
            </a:xfrm>
            <a:custGeom>
              <a:avLst/>
              <a:gdLst/>
              <a:ahLst/>
              <a:cxnLst/>
              <a:rect l="l" t="t" r="r" b="b"/>
              <a:pathLst>
                <a:path w="7764" h="6779" extrusionOk="0">
                  <a:moveTo>
                    <a:pt x="540" y="5649"/>
                  </a:moveTo>
                  <a:cubicBezTo>
                    <a:pt x="1" y="6779"/>
                    <a:pt x="6043" y="6768"/>
                    <a:pt x="6903" y="3960"/>
                  </a:cubicBezTo>
                  <a:cubicBezTo>
                    <a:pt x="7764" y="1141"/>
                    <a:pt x="5059" y="0"/>
                    <a:pt x="3908" y="1120"/>
                  </a:cubicBezTo>
                  <a:cubicBezTo>
                    <a:pt x="2758" y="2249"/>
                    <a:pt x="2613" y="3161"/>
                    <a:pt x="1939" y="3918"/>
                  </a:cubicBezTo>
                  <a:cubicBezTo>
                    <a:pt x="1317" y="4633"/>
                    <a:pt x="830" y="5037"/>
                    <a:pt x="540" y="5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1"/>
          <p:cNvGrpSpPr/>
          <p:nvPr/>
        </p:nvGrpSpPr>
        <p:grpSpPr>
          <a:xfrm rot="10800000">
            <a:off x="64856" y="148517"/>
            <a:ext cx="8888854" cy="4924672"/>
            <a:chOff x="4192753" y="1212075"/>
            <a:chExt cx="2691472" cy="1491150"/>
          </a:xfrm>
        </p:grpSpPr>
        <p:sp>
          <p:nvSpPr>
            <p:cNvPr id="565" name="Google Shape;565;p31"/>
            <p:cNvSpPr/>
            <p:nvPr/>
          </p:nvSpPr>
          <p:spPr>
            <a:xfrm>
              <a:off x="4192753" y="2407429"/>
              <a:ext cx="56000" cy="48000"/>
            </a:xfrm>
            <a:custGeom>
              <a:avLst/>
              <a:gdLst/>
              <a:ahLst/>
              <a:cxnLst/>
              <a:rect l="l" t="t" r="r" b="b"/>
              <a:pathLst>
                <a:path w="2240" h="1920" extrusionOk="0">
                  <a:moveTo>
                    <a:pt x="1275" y="334"/>
                  </a:moveTo>
                  <a:cubicBezTo>
                    <a:pt x="1617" y="334"/>
                    <a:pt x="1897" y="614"/>
                    <a:pt x="1897" y="956"/>
                  </a:cubicBezTo>
                  <a:cubicBezTo>
                    <a:pt x="1897" y="1328"/>
                    <a:pt x="1594" y="1576"/>
                    <a:pt x="1276" y="1576"/>
                  </a:cubicBezTo>
                  <a:cubicBezTo>
                    <a:pt x="1123" y="1576"/>
                    <a:pt x="968" y="1519"/>
                    <a:pt x="840" y="1391"/>
                  </a:cubicBezTo>
                  <a:cubicBezTo>
                    <a:pt x="449" y="1011"/>
                    <a:pt x="722" y="344"/>
                    <a:pt x="1263" y="344"/>
                  </a:cubicBezTo>
                  <a:cubicBezTo>
                    <a:pt x="1267" y="344"/>
                    <a:pt x="1271" y="345"/>
                    <a:pt x="1275" y="345"/>
                  </a:cubicBezTo>
                  <a:lnTo>
                    <a:pt x="1275" y="334"/>
                  </a:lnTo>
                  <a:close/>
                  <a:moveTo>
                    <a:pt x="1272" y="1"/>
                  </a:moveTo>
                  <a:cubicBezTo>
                    <a:pt x="1036" y="1"/>
                    <a:pt x="796" y="88"/>
                    <a:pt x="602" y="282"/>
                  </a:cubicBezTo>
                  <a:cubicBezTo>
                    <a:pt x="1" y="884"/>
                    <a:pt x="425" y="1920"/>
                    <a:pt x="1275" y="1920"/>
                  </a:cubicBezTo>
                  <a:cubicBezTo>
                    <a:pt x="1804" y="1910"/>
                    <a:pt x="2239" y="1485"/>
                    <a:pt x="2239" y="956"/>
                  </a:cubicBezTo>
                  <a:cubicBezTo>
                    <a:pt x="2239" y="381"/>
                    <a:pt x="1765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6761330" y="1610110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4225743" y="1730452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4452786" y="2611955"/>
              <a:ext cx="41325" cy="19925"/>
            </a:xfrm>
            <a:custGeom>
              <a:avLst/>
              <a:gdLst/>
              <a:ahLst/>
              <a:cxnLst/>
              <a:rect l="l" t="t" r="r" b="b"/>
              <a:pathLst>
                <a:path w="1653" h="797" extrusionOk="0">
                  <a:moveTo>
                    <a:pt x="250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1" y="112"/>
                    <a:pt x="0" y="247"/>
                    <a:pt x="62" y="351"/>
                  </a:cubicBezTo>
                  <a:cubicBezTo>
                    <a:pt x="259" y="631"/>
                    <a:pt x="570" y="796"/>
                    <a:pt x="912" y="796"/>
                  </a:cubicBezTo>
                  <a:cubicBezTo>
                    <a:pt x="1109" y="796"/>
                    <a:pt x="1306" y="745"/>
                    <a:pt x="1472" y="631"/>
                  </a:cubicBezTo>
                  <a:cubicBezTo>
                    <a:pt x="1653" y="484"/>
                    <a:pt x="1525" y="222"/>
                    <a:pt x="1334" y="222"/>
                  </a:cubicBezTo>
                  <a:cubicBezTo>
                    <a:pt x="1296" y="222"/>
                    <a:pt x="1254" y="233"/>
                    <a:pt x="1213" y="257"/>
                  </a:cubicBezTo>
                  <a:cubicBezTo>
                    <a:pt x="1122" y="318"/>
                    <a:pt x="1017" y="347"/>
                    <a:pt x="912" y="347"/>
                  </a:cubicBezTo>
                  <a:cubicBezTo>
                    <a:pt x="730" y="347"/>
                    <a:pt x="547" y="260"/>
                    <a:pt x="435" y="102"/>
                  </a:cubicBezTo>
                  <a:cubicBezTo>
                    <a:pt x="396" y="37"/>
                    <a:pt x="32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6356593" y="2591000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5695322" y="1271428"/>
              <a:ext cx="68175" cy="68175"/>
            </a:xfrm>
            <a:custGeom>
              <a:avLst/>
              <a:gdLst/>
              <a:ahLst/>
              <a:cxnLst/>
              <a:rect l="l" t="t" r="r" b="b"/>
              <a:pathLst>
                <a:path w="2727" h="2727" extrusionOk="0">
                  <a:moveTo>
                    <a:pt x="1555" y="2727"/>
                  </a:moveTo>
                  <a:cubicBezTo>
                    <a:pt x="519" y="2727"/>
                    <a:pt x="0" y="1462"/>
                    <a:pt x="736" y="726"/>
                  </a:cubicBezTo>
                  <a:cubicBezTo>
                    <a:pt x="1462" y="1"/>
                    <a:pt x="2726" y="519"/>
                    <a:pt x="2726" y="1556"/>
                  </a:cubicBezTo>
                  <a:cubicBezTo>
                    <a:pt x="2726" y="2198"/>
                    <a:pt x="2197" y="2727"/>
                    <a:pt x="1555" y="2727"/>
                  </a:cubicBezTo>
                  <a:close/>
                  <a:moveTo>
                    <a:pt x="1555" y="778"/>
                  </a:moveTo>
                  <a:cubicBezTo>
                    <a:pt x="861" y="778"/>
                    <a:pt x="519" y="1618"/>
                    <a:pt x="1006" y="2105"/>
                  </a:cubicBezTo>
                  <a:cubicBezTo>
                    <a:pt x="1493" y="2592"/>
                    <a:pt x="2332" y="2250"/>
                    <a:pt x="2332" y="1556"/>
                  </a:cubicBezTo>
                  <a:cubicBezTo>
                    <a:pt x="2332" y="1131"/>
                    <a:pt x="1990" y="778"/>
                    <a:pt x="1555" y="7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4248750" y="1241914"/>
              <a:ext cx="59100" cy="59100"/>
            </a:xfrm>
            <a:custGeom>
              <a:avLst/>
              <a:gdLst/>
              <a:ahLst/>
              <a:cxnLst/>
              <a:rect l="l" t="t" r="r" b="b"/>
              <a:pathLst>
                <a:path w="2364" h="2364" extrusionOk="0">
                  <a:moveTo>
                    <a:pt x="1348" y="2363"/>
                  </a:moveTo>
                  <a:cubicBezTo>
                    <a:pt x="447" y="2363"/>
                    <a:pt x="1" y="1275"/>
                    <a:pt x="633" y="633"/>
                  </a:cubicBezTo>
                  <a:cubicBezTo>
                    <a:pt x="1276" y="0"/>
                    <a:pt x="2364" y="446"/>
                    <a:pt x="2364" y="1348"/>
                  </a:cubicBezTo>
                  <a:cubicBezTo>
                    <a:pt x="2364" y="1907"/>
                    <a:pt x="1908" y="2363"/>
                    <a:pt x="1348" y="2363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04"/>
                    <a:pt x="1918" y="1855"/>
                    <a:pt x="1918" y="1348"/>
                  </a:cubicBezTo>
                  <a:cubicBezTo>
                    <a:pt x="1918" y="1037"/>
                    <a:pt x="1659" y="788"/>
                    <a:pt x="1348" y="7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6825125" y="1212075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4702227" y="2591818"/>
              <a:ext cx="24650" cy="51325"/>
            </a:xfrm>
            <a:custGeom>
              <a:avLst/>
              <a:gdLst/>
              <a:ahLst/>
              <a:cxnLst/>
              <a:rect l="l" t="t" r="r" b="b"/>
              <a:pathLst>
                <a:path w="986" h="2053" extrusionOk="0">
                  <a:moveTo>
                    <a:pt x="737" y="2052"/>
                  </a:moveTo>
                  <a:cubicBezTo>
                    <a:pt x="633" y="2052"/>
                    <a:pt x="550" y="1980"/>
                    <a:pt x="519" y="1886"/>
                  </a:cubicBezTo>
                  <a:lnTo>
                    <a:pt x="74" y="404"/>
                  </a:lnTo>
                  <a:cubicBezTo>
                    <a:pt x="1" y="125"/>
                    <a:pt x="405" y="0"/>
                    <a:pt x="498" y="270"/>
                  </a:cubicBezTo>
                  <a:lnTo>
                    <a:pt x="954" y="1762"/>
                  </a:lnTo>
                  <a:cubicBezTo>
                    <a:pt x="986" y="1876"/>
                    <a:pt x="923" y="2000"/>
                    <a:pt x="799" y="2042"/>
                  </a:cubicBezTo>
                  <a:cubicBezTo>
                    <a:pt x="778" y="2042"/>
                    <a:pt x="758" y="2052"/>
                    <a:pt x="737" y="2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5864125" y="2669250"/>
              <a:ext cx="25950" cy="33975"/>
            </a:xfrm>
            <a:custGeom>
              <a:avLst/>
              <a:gdLst/>
              <a:ahLst/>
              <a:cxnLst/>
              <a:rect l="l" t="t" r="r" b="b"/>
              <a:pathLst>
                <a:path w="1038" h="1359" extrusionOk="0">
                  <a:moveTo>
                    <a:pt x="1" y="1161"/>
                  </a:moveTo>
                  <a:lnTo>
                    <a:pt x="706" y="1"/>
                  </a:lnTo>
                  <a:lnTo>
                    <a:pt x="1037" y="197"/>
                  </a:lnTo>
                  <a:lnTo>
                    <a:pt x="332" y="13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 rot="-2700000">
              <a:off x="6844114" y="2169371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8" name="Google Shape;578;p32"/>
          <p:cNvGrpSpPr/>
          <p:nvPr/>
        </p:nvGrpSpPr>
        <p:grpSpPr>
          <a:xfrm rot="10800000">
            <a:off x="7380896" y="44187"/>
            <a:ext cx="5081047" cy="5143538"/>
            <a:chOff x="4318075" y="1161550"/>
            <a:chExt cx="1599725" cy="1619400"/>
          </a:xfrm>
        </p:grpSpPr>
        <p:sp>
          <p:nvSpPr>
            <p:cNvPr id="579" name="Google Shape;579;p32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 rot="9893286">
              <a:off x="5083549" y="2442457"/>
              <a:ext cx="194096" cy="169472"/>
            </a:xfrm>
            <a:custGeom>
              <a:avLst/>
              <a:gdLst/>
              <a:ahLst/>
              <a:cxnLst/>
              <a:rect l="l" t="t" r="r" b="b"/>
              <a:pathLst>
                <a:path w="7764" h="6779" extrusionOk="0">
                  <a:moveTo>
                    <a:pt x="540" y="5649"/>
                  </a:moveTo>
                  <a:cubicBezTo>
                    <a:pt x="1" y="6779"/>
                    <a:pt x="6043" y="6768"/>
                    <a:pt x="6903" y="3960"/>
                  </a:cubicBezTo>
                  <a:cubicBezTo>
                    <a:pt x="7764" y="1141"/>
                    <a:pt x="5059" y="0"/>
                    <a:pt x="3908" y="1120"/>
                  </a:cubicBezTo>
                  <a:cubicBezTo>
                    <a:pt x="2758" y="2249"/>
                    <a:pt x="2613" y="3161"/>
                    <a:pt x="1939" y="3918"/>
                  </a:cubicBezTo>
                  <a:cubicBezTo>
                    <a:pt x="1317" y="4633"/>
                    <a:pt x="830" y="5037"/>
                    <a:pt x="540" y="5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5589225" y="1251450"/>
              <a:ext cx="328575" cy="357575"/>
            </a:xfrm>
            <a:custGeom>
              <a:avLst/>
              <a:gdLst/>
              <a:ahLst/>
              <a:cxnLst/>
              <a:rect l="l" t="t" r="r" b="b"/>
              <a:pathLst>
                <a:path w="13143" h="14303" extrusionOk="0">
                  <a:moveTo>
                    <a:pt x="3493" y="13764"/>
                  </a:moveTo>
                  <a:cubicBezTo>
                    <a:pt x="1" y="12251"/>
                    <a:pt x="1742" y="1845"/>
                    <a:pt x="6602" y="923"/>
                  </a:cubicBezTo>
                  <a:cubicBezTo>
                    <a:pt x="11463" y="1"/>
                    <a:pt x="13142" y="4737"/>
                    <a:pt x="9142" y="8510"/>
                  </a:cubicBezTo>
                  <a:cubicBezTo>
                    <a:pt x="5131" y="12272"/>
                    <a:pt x="4727" y="14303"/>
                    <a:pt x="3493" y="137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32"/>
          <p:cNvGrpSpPr/>
          <p:nvPr/>
        </p:nvGrpSpPr>
        <p:grpSpPr>
          <a:xfrm rot="10800000" flipH="1">
            <a:off x="-3317942" y="9628"/>
            <a:ext cx="4963042" cy="5143700"/>
            <a:chOff x="4318075" y="1161550"/>
            <a:chExt cx="1562523" cy="1619400"/>
          </a:xfrm>
        </p:grpSpPr>
        <p:sp>
          <p:nvSpPr>
            <p:cNvPr id="583" name="Google Shape;583;p32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 rot="8704027">
              <a:off x="5655469" y="1287238"/>
              <a:ext cx="194094" cy="169470"/>
            </a:xfrm>
            <a:custGeom>
              <a:avLst/>
              <a:gdLst/>
              <a:ahLst/>
              <a:cxnLst/>
              <a:rect l="l" t="t" r="r" b="b"/>
              <a:pathLst>
                <a:path w="7764" h="6779" extrusionOk="0">
                  <a:moveTo>
                    <a:pt x="540" y="5649"/>
                  </a:moveTo>
                  <a:cubicBezTo>
                    <a:pt x="1" y="6779"/>
                    <a:pt x="6043" y="6768"/>
                    <a:pt x="6903" y="3960"/>
                  </a:cubicBezTo>
                  <a:cubicBezTo>
                    <a:pt x="7764" y="1141"/>
                    <a:pt x="5059" y="0"/>
                    <a:pt x="3908" y="1120"/>
                  </a:cubicBezTo>
                  <a:cubicBezTo>
                    <a:pt x="2758" y="2249"/>
                    <a:pt x="2613" y="3161"/>
                    <a:pt x="1939" y="3918"/>
                  </a:cubicBezTo>
                  <a:cubicBezTo>
                    <a:pt x="1317" y="4633"/>
                    <a:pt x="830" y="5037"/>
                    <a:pt x="540" y="5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32"/>
          <p:cNvGrpSpPr/>
          <p:nvPr/>
        </p:nvGrpSpPr>
        <p:grpSpPr>
          <a:xfrm rot="10800000">
            <a:off x="127106" y="148517"/>
            <a:ext cx="8826604" cy="4957253"/>
            <a:chOff x="4192753" y="1202210"/>
            <a:chExt cx="2672623" cy="1501015"/>
          </a:xfrm>
        </p:grpSpPr>
        <p:sp>
          <p:nvSpPr>
            <p:cNvPr id="586" name="Google Shape;586;p32"/>
            <p:cNvSpPr/>
            <p:nvPr/>
          </p:nvSpPr>
          <p:spPr>
            <a:xfrm>
              <a:off x="4192753" y="2407429"/>
              <a:ext cx="56000" cy="48000"/>
            </a:xfrm>
            <a:custGeom>
              <a:avLst/>
              <a:gdLst/>
              <a:ahLst/>
              <a:cxnLst/>
              <a:rect l="l" t="t" r="r" b="b"/>
              <a:pathLst>
                <a:path w="2240" h="1920" extrusionOk="0">
                  <a:moveTo>
                    <a:pt x="1275" y="334"/>
                  </a:moveTo>
                  <a:cubicBezTo>
                    <a:pt x="1617" y="334"/>
                    <a:pt x="1897" y="614"/>
                    <a:pt x="1897" y="956"/>
                  </a:cubicBezTo>
                  <a:cubicBezTo>
                    <a:pt x="1897" y="1328"/>
                    <a:pt x="1594" y="1576"/>
                    <a:pt x="1276" y="1576"/>
                  </a:cubicBezTo>
                  <a:cubicBezTo>
                    <a:pt x="1123" y="1576"/>
                    <a:pt x="968" y="1519"/>
                    <a:pt x="840" y="1391"/>
                  </a:cubicBezTo>
                  <a:cubicBezTo>
                    <a:pt x="449" y="1011"/>
                    <a:pt x="722" y="344"/>
                    <a:pt x="1263" y="344"/>
                  </a:cubicBezTo>
                  <a:cubicBezTo>
                    <a:pt x="1267" y="344"/>
                    <a:pt x="1271" y="345"/>
                    <a:pt x="1275" y="345"/>
                  </a:cubicBezTo>
                  <a:lnTo>
                    <a:pt x="1275" y="334"/>
                  </a:lnTo>
                  <a:close/>
                  <a:moveTo>
                    <a:pt x="1272" y="1"/>
                  </a:moveTo>
                  <a:cubicBezTo>
                    <a:pt x="1036" y="1"/>
                    <a:pt x="796" y="88"/>
                    <a:pt x="602" y="282"/>
                  </a:cubicBezTo>
                  <a:cubicBezTo>
                    <a:pt x="1" y="884"/>
                    <a:pt x="425" y="1920"/>
                    <a:pt x="1275" y="1920"/>
                  </a:cubicBezTo>
                  <a:cubicBezTo>
                    <a:pt x="1804" y="1910"/>
                    <a:pt x="2239" y="1485"/>
                    <a:pt x="2239" y="956"/>
                  </a:cubicBezTo>
                  <a:cubicBezTo>
                    <a:pt x="2239" y="381"/>
                    <a:pt x="1765" y="1"/>
                    <a:pt x="1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6639078" y="2600916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4212261" y="1347163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4452786" y="2611955"/>
              <a:ext cx="41325" cy="19925"/>
            </a:xfrm>
            <a:custGeom>
              <a:avLst/>
              <a:gdLst/>
              <a:ahLst/>
              <a:cxnLst/>
              <a:rect l="l" t="t" r="r" b="b"/>
              <a:pathLst>
                <a:path w="1653" h="797" extrusionOk="0">
                  <a:moveTo>
                    <a:pt x="250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1" y="112"/>
                    <a:pt x="0" y="247"/>
                    <a:pt x="62" y="351"/>
                  </a:cubicBezTo>
                  <a:cubicBezTo>
                    <a:pt x="259" y="631"/>
                    <a:pt x="570" y="796"/>
                    <a:pt x="912" y="796"/>
                  </a:cubicBezTo>
                  <a:cubicBezTo>
                    <a:pt x="1109" y="796"/>
                    <a:pt x="1306" y="745"/>
                    <a:pt x="1472" y="631"/>
                  </a:cubicBezTo>
                  <a:cubicBezTo>
                    <a:pt x="1653" y="484"/>
                    <a:pt x="1525" y="222"/>
                    <a:pt x="1334" y="222"/>
                  </a:cubicBezTo>
                  <a:cubicBezTo>
                    <a:pt x="1296" y="222"/>
                    <a:pt x="1254" y="233"/>
                    <a:pt x="1213" y="257"/>
                  </a:cubicBezTo>
                  <a:cubicBezTo>
                    <a:pt x="1122" y="318"/>
                    <a:pt x="1017" y="347"/>
                    <a:pt x="912" y="347"/>
                  </a:cubicBezTo>
                  <a:cubicBezTo>
                    <a:pt x="730" y="347"/>
                    <a:pt x="547" y="260"/>
                    <a:pt x="435" y="102"/>
                  </a:cubicBezTo>
                  <a:cubicBezTo>
                    <a:pt x="396" y="37"/>
                    <a:pt x="32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6833244" y="2481438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5233629" y="2637645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5695322" y="1202210"/>
              <a:ext cx="68175" cy="68175"/>
            </a:xfrm>
            <a:custGeom>
              <a:avLst/>
              <a:gdLst/>
              <a:ahLst/>
              <a:cxnLst/>
              <a:rect l="l" t="t" r="r" b="b"/>
              <a:pathLst>
                <a:path w="2727" h="2727" extrusionOk="0">
                  <a:moveTo>
                    <a:pt x="1555" y="2727"/>
                  </a:moveTo>
                  <a:cubicBezTo>
                    <a:pt x="519" y="2727"/>
                    <a:pt x="0" y="1462"/>
                    <a:pt x="736" y="726"/>
                  </a:cubicBezTo>
                  <a:cubicBezTo>
                    <a:pt x="1462" y="1"/>
                    <a:pt x="2726" y="519"/>
                    <a:pt x="2726" y="1556"/>
                  </a:cubicBezTo>
                  <a:cubicBezTo>
                    <a:pt x="2726" y="2198"/>
                    <a:pt x="2197" y="2727"/>
                    <a:pt x="1555" y="2727"/>
                  </a:cubicBezTo>
                  <a:close/>
                  <a:moveTo>
                    <a:pt x="1555" y="778"/>
                  </a:moveTo>
                  <a:cubicBezTo>
                    <a:pt x="861" y="778"/>
                    <a:pt x="519" y="1618"/>
                    <a:pt x="1006" y="2105"/>
                  </a:cubicBezTo>
                  <a:cubicBezTo>
                    <a:pt x="1493" y="2592"/>
                    <a:pt x="2332" y="2250"/>
                    <a:pt x="2332" y="1556"/>
                  </a:cubicBezTo>
                  <a:cubicBezTo>
                    <a:pt x="2332" y="1131"/>
                    <a:pt x="1990" y="778"/>
                    <a:pt x="1555" y="7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5056296" y="1288059"/>
              <a:ext cx="59100" cy="59100"/>
            </a:xfrm>
            <a:custGeom>
              <a:avLst/>
              <a:gdLst/>
              <a:ahLst/>
              <a:cxnLst/>
              <a:rect l="l" t="t" r="r" b="b"/>
              <a:pathLst>
                <a:path w="2364" h="2364" extrusionOk="0">
                  <a:moveTo>
                    <a:pt x="1348" y="2363"/>
                  </a:moveTo>
                  <a:cubicBezTo>
                    <a:pt x="447" y="2363"/>
                    <a:pt x="1" y="1275"/>
                    <a:pt x="633" y="633"/>
                  </a:cubicBezTo>
                  <a:cubicBezTo>
                    <a:pt x="1276" y="0"/>
                    <a:pt x="2364" y="446"/>
                    <a:pt x="2364" y="1348"/>
                  </a:cubicBezTo>
                  <a:cubicBezTo>
                    <a:pt x="2364" y="1907"/>
                    <a:pt x="1908" y="2363"/>
                    <a:pt x="1348" y="2363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04"/>
                    <a:pt x="1918" y="1855"/>
                    <a:pt x="1918" y="1348"/>
                  </a:cubicBezTo>
                  <a:cubicBezTo>
                    <a:pt x="1918" y="1037"/>
                    <a:pt x="1659" y="788"/>
                    <a:pt x="1348" y="7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802052" y="1350511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4702227" y="2591818"/>
              <a:ext cx="24650" cy="51325"/>
            </a:xfrm>
            <a:custGeom>
              <a:avLst/>
              <a:gdLst/>
              <a:ahLst/>
              <a:cxnLst/>
              <a:rect l="l" t="t" r="r" b="b"/>
              <a:pathLst>
                <a:path w="986" h="2053" extrusionOk="0">
                  <a:moveTo>
                    <a:pt x="737" y="2052"/>
                  </a:moveTo>
                  <a:cubicBezTo>
                    <a:pt x="633" y="2052"/>
                    <a:pt x="550" y="1980"/>
                    <a:pt x="519" y="1886"/>
                  </a:cubicBezTo>
                  <a:lnTo>
                    <a:pt x="74" y="404"/>
                  </a:lnTo>
                  <a:cubicBezTo>
                    <a:pt x="1" y="125"/>
                    <a:pt x="405" y="0"/>
                    <a:pt x="498" y="270"/>
                  </a:cubicBezTo>
                  <a:lnTo>
                    <a:pt x="954" y="1762"/>
                  </a:lnTo>
                  <a:cubicBezTo>
                    <a:pt x="986" y="1876"/>
                    <a:pt x="923" y="2000"/>
                    <a:pt x="799" y="2042"/>
                  </a:cubicBezTo>
                  <a:cubicBezTo>
                    <a:pt x="778" y="2042"/>
                    <a:pt x="758" y="2052"/>
                    <a:pt x="737" y="2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5864125" y="2669250"/>
              <a:ext cx="25950" cy="33975"/>
            </a:xfrm>
            <a:custGeom>
              <a:avLst/>
              <a:gdLst/>
              <a:ahLst/>
              <a:cxnLst/>
              <a:rect l="l" t="t" r="r" b="b"/>
              <a:pathLst>
                <a:path w="1038" h="1359" extrusionOk="0">
                  <a:moveTo>
                    <a:pt x="1" y="1161"/>
                  </a:moveTo>
                  <a:lnTo>
                    <a:pt x="706" y="1"/>
                  </a:lnTo>
                  <a:lnTo>
                    <a:pt x="1037" y="197"/>
                  </a:lnTo>
                  <a:lnTo>
                    <a:pt x="332" y="13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 rot="-2700000">
              <a:off x="6844114" y="2169371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1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 /><Relationship Id="rId2" Type="http://schemas.openxmlformats.org/officeDocument/2006/relationships/slideLayout" Target="../slideLayouts/slideLayout11.xml" /><Relationship Id="rId1" Type="http://schemas.openxmlformats.org/officeDocument/2006/relationships/slideLayout" Target="../slideLayouts/slideLayout1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defRPr sz="34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●"/>
              <a:defRPr sz="180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58" r:id="rId5"/>
    <p:sldLayoutId id="2147483662" r:id="rId6"/>
    <p:sldLayoutId id="2147483676" r:id="rId7"/>
    <p:sldLayoutId id="2147483677" r:id="rId8"/>
    <p:sldLayoutId id="214748367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3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00" name="Google Shape;600;p33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3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3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6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3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3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3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3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3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3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3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3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6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3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4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4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4.xml" 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0.xml" /><Relationship Id="rId4" Type="http://schemas.openxmlformats.org/officeDocument/2006/relationships/image" Target="../media/image14.pn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36"/>
          <p:cNvGrpSpPr/>
          <p:nvPr/>
        </p:nvGrpSpPr>
        <p:grpSpPr>
          <a:xfrm rot="10800000" flipH="1">
            <a:off x="-685803" y="-17"/>
            <a:ext cx="5081047" cy="5143538"/>
            <a:chOff x="4318075" y="1161550"/>
            <a:chExt cx="1599725" cy="1619400"/>
          </a:xfrm>
        </p:grpSpPr>
        <p:sp>
          <p:nvSpPr>
            <p:cNvPr id="609" name="Google Shape;609;p36"/>
            <p:cNvSpPr/>
            <p:nvPr/>
          </p:nvSpPr>
          <p:spPr>
            <a:xfrm>
              <a:off x="4318075" y="1161550"/>
              <a:ext cx="1550225" cy="1619400"/>
            </a:xfrm>
            <a:custGeom>
              <a:avLst/>
              <a:gdLst/>
              <a:ahLst/>
              <a:cxnLst/>
              <a:rect l="l" t="t" r="r" b="b"/>
              <a:pathLst>
                <a:path w="62009" h="64776" extrusionOk="0">
                  <a:moveTo>
                    <a:pt x="30803" y="64775"/>
                  </a:moveTo>
                  <a:cubicBezTo>
                    <a:pt x="26450" y="57448"/>
                    <a:pt x="30284" y="51986"/>
                    <a:pt x="40234" y="46991"/>
                  </a:cubicBezTo>
                  <a:cubicBezTo>
                    <a:pt x="54495" y="39829"/>
                    <a:pt x="52194" y="28719"/>
                    <a:pt x="51831" y="13360"/>
                  </a:cubicBezTo>
                  <a:cubicBezTo>
                    <a:pt x="51551" y="1907"/>
                    <a:pt x="62009" y="0"/>
                    <a:pt x="62009" y="0"/>
                  </a:cubicBezTo>
                  <a:lnTo>
                    <a:pt x="1" y="0"/>
                  </a:lnTo>
                  <a:lnTo>
                    <a:pt x="1" y="647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5473400" y="2111150"/>
              <a:ext cx="194100" cy="169475"/>
            </a:xfrm>
            <a:custGeom>
              <a:avLst/>
              <a:gdLst/>
              <a:ahLst/>
              <a:cxnLst/>
              <a:rect l="l" t="t" r="r" b="b"/>
              <a:pathLst>
                <a:path w="7764" h="6779" extrusionOk="0">
                  <a:moveTo>
                    <a:pt x="540" y="5649"/>
                  </a:moveTo>
                  <a:cubicBezTo>
                    <a:pt x="1" y="6779"/>
                    <a:pt x="6043" y="6768"/>
                    <a:pt x="6903" y="3960"/>
                  </a:cubicBezTo>
                  <a:cubicBezTo>
                    <a:pt x="7764" y="1141"/>
                    <a:pt x="5059" y="0"/>
                    <a:pt x="3908" y="1120"/>
                  </a:cubicBezTo>
                  <a:cubicBezTo>
                    <a:pt x="2758" y="2249"/>
                    <a:pt x="2613" y="3161"/>
                    <a:pt x="1939" y="3918"/>
                  </a:cubicBezTo>
                  <a:cubicBezTo>
                    <a:pt x="1317" y="4633"/>
                    <a:pt x="830" y="5037"/>
                    <a:pt x="540" y="56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5589225" y="1251450"/>
              <a:ext cx="328575" cy="357575"/>
            </a:xfrm>
            <a:custGeom>
              <a:avLst/>
              <a:gdLst/>
              <a:ahLst/>
              <a:cxnLst/>
              <a:rect l="l" t="t" r="r" b="b"/>
              <a:pathLst>
                <a:path w="13143" h="14303" extrusionOk="0">
                  <a:moveTo>
                    <a:pt x="3493" y="13764"/>
                  </a:moveTo>
                  <a:cubicBezTo>
                    <a:pt x="1" y="12251"/>
                    <a:pt x="1742" y="1845"/>
                    <a:pt x="6602" y="923"/>
                  </a:cubicBezTo>
                  <a:cubicBezTo>
                    <a:pt x="11463" y="1"/>
                    <a:pt x="13142" y="4737"/>
                    <a:pt x="9142" y="8510"/>
                  </a:cubicBezTo>
                  <a:cubicBezTo>
                    <a:pt x="5131" y="12272"/>
                    <a:pt x="4727" y="14303"/>
                    <a:pt x="3493" y="137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36"/>
          <p:cNvSpPr txBox="1">
            <a:spLocks noGrp="1"/>
          </p:cNvSpPr>
          <p:nvPr>
            <p:ph type="ctrTitle"/>
          </p:nvPr>
        </p:nvSpPr>
        <p:spPr>
          <a:xfrm>
            <a:off x="2971800" y="767344"/>
            <a:ext cx="5486400" cy="31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T</a:t>
            </a:r>
            <a:r>
              <a:rPr lang="en" dirty="0"/>
              <a:t>he English language course welcomes you all</a:t>
            </a:r>
            <a:br>
              <a:rPr lang="en" dirty="0"/>
            </a:br>
            <a:r>
              <a:rPr lang="en" dirty="0">
                <a:solidFill>
                  <a:schemeClr val="lt2"/>
                </a:solidFill>
              </a:rPr>
              <a:t>Teacher:  BENAFIA Ahlam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613" name="Google Shape;613;p36"/>
          <p:cNvSpPr txBox="1">
            <a:spLocks noGrp="1"/>
          </p:cNvSpPr>
          <p:nvPr>
            <p:ph type="subTitle" idx="1"/>
          </p:nvPr>
        </p:nvSpPr>
        <p:spPr>
          <a:xfrm>
            <a:off x="2954025" y="3911756"/>
            <a:ext cx="5486400" cy="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ahlambenafia@gmail.com</a:t>
            </a:r>
            <a:endParaRPr dirty="0"/>
          </a:p>
        </p:txBody>
      </p:sp>
      <p:grpSp>
        <p:nvGrpSpPr>
          <p:cNvPr id="614" name="Google Shape;614;p36"/>
          <p:cNvGrpSpPr/>
          <p:nvPr/>
        </p:nvGrpSpPr>
        <p:grpSpPr>
          <a:xfrm>
            <a:off x="64856" y="704261"/>
            <a:ext cx="3785429" cy="3902407"/>
            <a:chOff x="4192753" y="1380350"/>
            <a:chExt cx="1146197" cy="1181617"/>
          </a:xfrm>
        </p:grpSpPr>
        <p:sp>
          <p:nvSpPr>
            <p:cNvPr id="615" name="Google Shape;615;p36"/>
            <p:cNvSpPr/>
            <p:nvPr/>
          </p:nvSpPr>
          <p:spPr>
            <a:xfrm>
              <a:off x="4192753" y="2407429"/>
              <a:ext cx="56000" cy="48000"/>
            </a:xfrm>
            <a:custGeom>
              <a:avLst/>
              <a:gdLst/>
              <a:ahLst/>
              <a:cxnLst/>
              <a:rect l="l" t="t" r="r" b="b"/>
              <a:pathLst>
                <a:path w="2240" h="1920" extrusionOk="0">
                  <a:moveTo>
                    <a:pt x="1275" y="334"/>
                  </a:moveTo>
                  <a:cubicBezTo>
                    <a:pt x="1617" y="334"/>
                    <a:pt x="1897" y="614"/>
                    <a:pt x="1897" y="956"/>
                  </a:cubicBezTo>
                  <a:cubicBezTo>
                    <a:pt x="1897" y="1328"/>
                    <a:pt x="1594" y="1576"/>
                    <a:pt x="1276" y="1576"/>
                  </a:cubicBezTo>
                  <a:cubicBezTo>
                    <a:pt x="1123" y="1576"/>
                    <a:pt x="968" y="1519"/>
                    <a:pt x="840" y="1391"/>
                  </a:cubicBezTo>
                  <a:cubicBezTo>
                    <a:pt x="449" y="1011"/>
                    <a:pt x="722" y="344"/>
                    <a:pt x="1263" y="344"/>
                  </a:cubicBezTo>
                  <a:cubicBezTo>
                    <a:pt x="1267" y="344"/>
                    <a:pt x="1271" y="345"/>
                    <a:pt x="1275" y="345"/>
                  </a:cubicBezTo>
                  <a:lnTo>
                    <a:pt x="1275" y="334"/>
                  </a:lnTo>
                  <a:close/>
                  <a:moveTo>
                    <a:pt x="1272" y="1"/>
                  </a:moveTo>
                  <a:cubicBezTo>
                    <a:pt x="1036" y="1"/>
                    <a:pt x="796" y="88"/>
                    <a:pt x="602" y="282"/>
                  </a:cubicBezTo>
                  <a:cubicBezTo>
                    <a:pt x="1" y="884"/>
                    <a:pt x="425" y="1920"/>
                    <a:pt x="1275" y="1920"/>
                  </a:cubicBezTo>
                  <a:cubicBezTo>
                    <a:pt x="1804" y="1910"/>
                    <a:pt x="2239" y="1485"/>
                    <a:pt x="2239" y="956"/>
                  </a:cubicBezTo>
                  <a:cubicBezTo>
                    <a:pt x="2239" y="381"/>
                    <a:pt x="1765" y="1"/>
                    <a:pt x="12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5048441" y="2268602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6"/>
            <p:cNvSpPr/>
            <p:nvPr/>
          </p:nvSpPr>
          <p:spPr>
            <a:xfrm>
              <a:off x="5284250" y="1857352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6"/>
            <p:cNvSpPr/>
            <p:nvPr/>
          </p:nvSpPr>
          <p:spPr>
            <a:xfrm>
              <a:off x="5217195" y="1557543"/>
              <a:ext cx="41325" cy="19925"/>
            </a:xfrm>
            <a:custGeom>
              <a:avLst/>
              <a:gdLst/>
              <a:ahLst/>
              <a:cxnLst/>
              <a:rect l="l" t="t" r="r" b="b"/>
              <a:pathLst>
                <a:path w="1653" h="797" extrusionOk="0">
                  <a:moveTo>
                    <a:pt x="250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1" y="112"/>
                    <a:pt x="0" y="247"/>
                    <a:pt x="62" y="351"/>
                  </a:cubicBezTo>
                  <a:cubicBezTo>
                    <a:pt x="259" y="631"/>
                    <a:pt x="570" y="796"/>
                    <a:pt x="912" y="796"/>
                  </a:cubicBezTo>
                  <a:cubicBezTo>
                    <a:pt x="1109" y="796"/>
                    <a:pt x="1306" y="745"/>
                    <a:pt x="1472" y="631"/>
                  </a:cubicBezTo>
                  <a:cubicBezTo>
                    <a:pt x="1653" y="484"/>
                    <a:pt x="1525" y="222"/>
                    <a:pt x="1334" y="222"/>
                  </a:cubicBezTo>
                  <a:cubicBezTo>
                    <a:pt x="1296" y="222"/>
                    <a:pt x="1254" y="233"/>
                    <a:pt x="1213" y="257"/>
                  </a:cubicBezTo>
                  <a:cubicBezTo>
                    <a:pt x="1122" y="318"/>
                    <a:pt x="1017" y="347"/>
                    <a:pt x="912" y="347"/>
                  </a:cubicBezTo>
                  <a:cubicBezTo>
                    <a:pt x="730" y="347"/>
                    <a:pt x="547" y="260"/>
                    <a:pt x="435" y="102"/>
                  </a:cubicBezTo>
                  <a:cubicBezTo>
                    <a:pt x="396" y="37"/>
                    <a:pt x="32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248750" y="1380350"/>
              <a:ext cx="59100" cy="59100"/>
            </a:xfrm>
            <a:custGeom>
              <a:avLst/>
              <a:gdLst/>
              <a:ahLst/>
              <a:cxnLst/>
              <a:rect l="l" t="t" r="r" b="b"/>
              <a:pathLst>
                <a:path w="2364" h="2364" extrusionOk="0">
                  <a:moveTo>
                    <a:pt x="1348" y="2363"/>
                  </a:moveTo>
                  <a:cubicBezTo>
                    <a:pt x="447" y="2363"/>
                    <a:pt x="1" y="1275"/>
                    <a:pt x="633" y="633"/>
                  </a:cubicBezTo>
                  <a:cubicBezTo>
                    <a:pt x="1276" y="0"/>
                    <a:pt x="2364" y="446"/>
                    <a:pt x="2364" y="1348"/>
                  </a:cubicBezTo>
                  <a:cubicBezTo>
                    <a:pt x="2364" y="1907"/>
                    <a:pt x="1908" y="2363"/>
                    <a:pt x="1348" y="2363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04"/>
                    <a:pt x="1918" y="1855"/>
                    <a:pt x="1918" y="1348"/>
                  </a:cubicBezTo>
                  <a:cubicBezTo>
                    <a:pt x="1918" y="1037"/>
                    <a:pt x="1659" y="788"/>
                    <a:pt x="1348" y="7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6"/>
            <p:cNvSpPr/>
            <p:nvPr/>
          </p:nvSpPr>
          <p:spPr>
            <a:xfrm>
              <a:off x="4240773" y="2199582"/>
              <a:ext cx="24650" cy="51325"/>
            </a:xfrm>
            <a:custGeom>
              <a:avLst/>
              <a:gdLst/>
              <a:ahLst/>
              <a:cxnLst/>
              <a:rect l="l" t="t" r="r" b="b"/>
              <a:pathLst>
                <a:path w="986" h="2053" extrusionOk="0">
                  <a:moveTo>
                    <a:pt x="737" y="2052"/>
                  </a:moveTo>
                  <a:cubicBezTo>
                    <a:pt x="633" y="2052"/>
                    <a:pt x="550" y="1980"/>
                    <a:pt x="519" y="1886"/>
                  </a:cubicBezTo>
                  <a:lnTo>
                    <a:pt x="74" y="404"/>
                  </a:lnTo>
                  <a:cubicBezTo>
                    <a:pt x="1" y="125"/>
                    <a:pt x="405" y="0"/>
                    <a:pt x="498" y="270"/>
                  </a:cubicBezTo>
                  <a:lnTo>
                    <a:pt x="954" y="1762"/>
                  </a:lnTo>
                  <a:cubicBezTo>
                    <a:pt x="986" y="1876"/>
                    <a:pt x="923" y="2000"/>
                    <a:pt x="799" y="2042"/>
                  </a:cubicBezTo>
                  <a:cubicBezTo>
                    <a:pt x="778" y="2042"/>
                    <a:pt x="758" y="2052"/>
                    <a:pt x="737" y="20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6"/>
            <p:cNvSpPr/>
            <p:nvPr/>
          </p:nvSpPr>
          <p:spPr>
            <a:xfrm>
              <a:off x="4818925" y="1397575"/>
              <a:ext cx="25925" cy="33975"/>
            </a:xfrm>
            <a:custGeom>
              <a:avLst/>
              <a:gdLst/>
              <a:ahLst/>
              <a:cxnLst/>
              <a:rect l="l" t="t" r="r" b="b"/>
              <a:pathLst>
                <a:path w="1037" h="1359" extrusionOk="0">
                  <a:moveTo>
                    <a:pt x="0" y="1162"/>
                  </a:moveTo>
                  <a:lnTo>
                    <a:pt x="705" y="1"/>
                  </a:lnTo>
                  <a:lnTo>
                    <a:pt x="1037" y="198"/>
                  </a:lnTo>
                  <a:lnTo>
                    <a:pt x="332" y="1359"/>
                  </a:lnTo>
                  <a:close/>
                </a:path>
              </a:pathLst>
            </a:custGeom>
            <a:solidFill>
              <a:srgbClr val="E111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4992784" y="2531367"/>
              <a:ext cx="33975" cy="30600"/>
            </a:xfrm>
            <a:custGeom>
              <a:avLst/>
              <a:gdLst/>
              <a:ahLst/>
              <a:cxnLst/>
              <a:rect l="l" t="t" r="r" b="b"/>
              <a:pathLst>
                <a:path w="1359" h="1224" extrusionOk="0">
                  <a:moveTo>
                    <a:pt x="1130" y="1223"/>
                  </a:moveTo>
                  <a:cubicBezTo>
                    <a:pt x="1089" y="1223"/>
                    <a:pt x="1047" y="1213"/>
                    <a:pt x="1016" y="1182"/>
                  </a:cubicBezTo>
                  <a:lnTo>
                    <a:pt x="156" y="384"/>
                  </a:lnTo>
                  <a:cubicBezTo>
                    <a:pt x="1" y="239"/>
                    <a:pt x="218" y="0"/>
                    <a:pt x="384" y="145"/>
                  </a:cubicBezTo>
                  <a:lnTo>
                    <a:pt x="1244" y="933"/>
                  </a:lnTo>
                  <a:cubicBezTo>
                    <a:pt x="1358" y="1037"/>
                    <a:pt x="1286" y="1223"/>
                    <a:pt x="1130" y="12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6"/>
          <p:cNvGrpSpPr/>
          <p:nvPr/>
        </p:nvGrpSpPr>
        <p:grpSpPr>
          <a:xfrm rot="1164793">
            <a:off x="-114173" y="1552393"/>
            <a:ext cx="1436788" cy="1590118"/>
            <a:chOff x="-3182688" y="3354477"/>
            <a:chExt cx="1377835" cy="1524874"/>
          </a:xfrm>
        </p:grpSpPr>
        <p:sp>
          <p:nvSpPr>
            <p:cNvPr id="624" name="Google Shape;624;p36"/>
            <p:cNvSpPr/>
            <p:nvPr/>
          </p:nvSpPr>
          <p:spPr>
            <a:xfrm>
              <a:off x="-3182287" y="3354517"/>
              <a:ext cx="1377034" cy="1524794"/>
            </a:xfrm>
            <a:custGeom>
              <a:avLst/>
              <a:gdLst/>
              <a:ahLst/>
              <a:cxnLst/>
              <a:rect l="l" t="t" r="r" b="b"/>
              <a:pathLst>
                <a:path w="17185" h="19029" extrusionOk="0">
                  <a:moveTo>
                    <a:pt x="13121" y="12893"/>
                  </a:moveTo>
                  <a:cubicBezTo>
                    <a:pt x="13111" y="12924"/>
                    <a:pt x="13101" y="12955"/>
                    <a:pt x="13090" y="12987"/>
                  </a:cubicBezTo>
                  <a:lnTo>
                    <a:pt x="13038" y="13069"/>
                  </a:lnTo>
                  <a:cubicBezTo>
                    <a:pt x="13070" y="13018"/>
                    <a:pt x="13101" y="12956"/>
                    <a:pt x="13121" y="12893"/>
                  </a:cubicBezTo>
                  <a:close/>
                  <a:moveTo>
                    <a:pt x="9774" y="12064"/>
                  </a:moveTo>
                  <a:lnTo>
                    <a:pt x="11597" y="14090"/>
                  </a:lnTo>
                  <a:lnTo>
                    <a:pt x="11597" y="14090"/>
                  </a:lnTo>
                  <a:lnTo>
                    <a:pt x="11556" y="14303"/>
                  </a:lnTo>
                  <a:cubicBezTo>
                    <a:pt x="11556" y="14303"/>
                    <a:pt x="13360" y="16448"/>
                    <a:pt x="15298" y="17992"/>
                  </a:cubicBezTo>
                  <a:lnTo>
                    <a:pt x="15101" y="18169"/>
                  </a:lnTo>
                  <a:cubicBezTo>
                    <a:pt x="12852" y="16614"/>
                    <a:pt x="9795" y="12873"/>
                    <a:pt x="9795" y="12873"/>
                  </a:cubicBezTo>
                  <a:cubicBezTo>
                    <a:pt x="9867" y="12603"/>
                    <a:pt x="9857" y="12323"/>
                    <a:pt x="9774" y="12064"/>
                  </a:cubicBezTo>
                  <a:close/>
                  <a:moveTo>
                    <a:pt x="591" y="0"/>
                  </a:moveTo>
                  <a:lnTo>
                    <a:pt x="1" y="529"/>
                  </a:lnTo>
                  <a:cubicBezTo>
                    <a:pt x="218" y="1358"/>
                    <a:pt x="923" y="2270"/>
                    <a:pt x="1286" y="2695"/>
                  </a:cubicBezTo>
                  <a:lnTo>
                    <a:pt x="1389" y="2809"/>
                  </a:lnTo>
                  <a:lnTo>
                    <a:pt x="1503" y="2933"/>
                  </a:lnTo>
                  <a:lnTo>
                    <a:pt x="9359" y="11598"/>
                  </a:lnTo>
                  <a:cubicBezTo>
                    <a:pt x="9142" y="11484"/>
                    <a:pt x="8903" y="11432"/>
                    <a:pt x="8665" y="11422"/>
                  </a:cubicBezTo>
                  <a:lnTo>
                    <a:pt x="8406" y="11660"/>
                  </a:lnTo>
                  <a:cubicBezTo>
                    <a:pt x="8406" y="11660"/>
                    <a:pt x="12748" y="16780"/>
                    <a:pt x="15132" y="18821"/>
                  </a:cubicBezTo>
                  <a:lnTo>
                    <a:pt x="15965" y="18482"/>
                  </a:lnTo>
                  <a:lnTo>
                    <a:pt x="15965" y="18482"/>
                  </a:lnTo>
                  <a:cubicBezTo>
                    <a:pt x="16244" y="18678"/>
                    <a:pt x="16522" y="18864"/>
                    <a:pt x="16821" y="19029"/>
                  </a:cubicBezTo>
                  <a:lnTo>
                    <a:pt x="17184" y="18687"/>
                  </a:lnTo>
                  <a:cubicBezTo>
                    <a:pt x="17184" y="18687"/>
                    <a:pt x="16065" y="15971"/>
                    <a:pt x="13121" y="12893"/>
                  </a:cubicBezTo>
                  <a:cubicBezTo>
                    <a:pt x="13121" y="12893"/>
                    <a:pt x="13121" y="12893"/>
                    <a:pt x="13121" y="12893"/>
                  </a:cubicBezTo>
                  <a:lnTo>
                    <a:pt x="13121" y="12893"/>
                  </a:lnTo>
                  <a:lnTo>
                    <a:pt x="12904" y="12914"/>
                  </a:lnTo>
                  <a:lnTo>
                    <a:pt x="11577" y="11442"/>
                  </a:lnTo>
                  <a:lnTo>
                    <a:pt x="10541" y="10302"/>
                  </a:lnTo>
                  <a:lnTo>
                    <a:pt x="10302" y="10043"/>
                  </a:lnTo>
                  <a:lnTo>
                    <a:pt x="7193" y="6613"/>
                  </a:lnTo>
                  <a:lnTo>
                    <a:pt x="2581" y="1524"/>
                  </a:lnTo>
                  <a:cubicBezTo>
                    <a:pt x="1400" y="322"/>
                    <a:pt x="591" y="0"/>
                    <a:pt x="591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5" name="Google Shape;625;p36"/>
            <p:cNvGrpSpPr/>
            <p:nvPr/>
          </p:nvGrpSpPr>
          <p:grpSpPr>
            <a:xfrm>
              <a:off x="-3182688" y="3354477"/>
              <a:ext cx="1377835" cy="1524874"/>
              <a:chOff x="3870625" y="2784800"/>
              <a:chExt cx="429875" cy="475750"/>
            </a:xfrm>
          </p:grpSpPr>
          <p:sp>
            <p:nvSpPr>
              <p:cNvPr id="626" name="Google Shape;626;p36"/>
              <p:cNvSpPr/>
              <p:nvPr/>
            </p:nvSpPr>
            <p:spPr>
              <a:xfrm>
                <a:off x="4086975" y="3070600"/>
                <a:ext cx="173875" cy="175950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7038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508" y="975"/>
                    </a:lnTo>
                    <a:cubicBezTo>
                      <a:pt x="2042" y="3141"/>
                      <a:pt x="6374" y="7038"/>
                      <a:pt x="6374" y="7038"/>
                    </a:cubicBezTo>
                    <a:lnTo>
                      <a:pt x="6954" y="6810"/>
                    </a:lnTo>
                    <a:lnTo>
                      <a:pt x="6695" y="6613"/>
                    </a:lnTo>
                    <a:lnTo>
                      <a:pt x="6633" y="6561"/>
                    </a:lnTo>
                    <a:lnTo>
                      <a:pt x="6447" y="6737"/>
                    </a:lnTo>
                    <a:cubicBezTo>
                      <a:pt x="4198" y="5193"/>
                      <a:pt x="1130" y="1441"/>
                      <a:pt x="1130" y="1441"/>
                    </a:cubicBezTo>
                    <a:cubicBezTo>
                      <a:pt x="1457" y="10"/>
                      <a:pt x="41" y="0"/>
                      <a:pt x="1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6"/>
              <p:cNvSpPr/>
              <p:nvPr/>
            </p:nvSpPr>
            <p:spPr>
              <a:xfrm>
                <a:off x="3902475" y="2822650"/>
                <a:ext cx="338150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14666" extrusionOk="0">
                    <a:moveTo>
                      <a:pt x="1307" y="0"/>
                    </a:moveTo>
                    <a:lnTo>
                      <a:pt x="13526" y="13494"/>
                    </a:lnTo>
                    <a:lnTo>
                      <a:pt x="12220" y="14665"/>
                    </a:lnTo>
                    <a:lnTo>
                      <a:pt x="1" y="11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6"/>
              <p:cNvSpPr/>
              <p:nvPr/>
            </p:nvSpPr>
            <p:spPr>
              <a:xfrm>
                <a:off x="3927875" y="2822650"/>
                <a:ext cx="312750" cy="34385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3754" extrusionOk="0">
                    <a:moveTo>
                      <a:pt x="280" y="0"/>
                    </a:moveTo>
                    <a:lnTo>
                      <a:pt x="1" y="270"/>
                    </a:lnTo>
                    <a:lnTo>
                      <a:pt x="12220" y="13753"/>
                    </a:lnTo>
                    <a:lnTo>
                      <a:pt x="12510" y="13494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6"/>
              <p:cNvSpPr/>
              <p:nvPr/>
            </p:nvSpPr>
            <p:spPr>
              <a:xfrm>
                <a:off x="3902475" y="2845700"/>
                <a:ext cx="3127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13744" extrusionOk="0">
                    <a:moveTo>
                      <a:pt x="291" y="0"/>
                    </a:moveTo>
                    <a:lnTo>
                      <a:pt x="12510" y="13484"/>
                    </a:lnTo>
                    <a:lnTo>
                      <a:pt x="12220" y="13743"/>
                    </a:lnTo>
                    <a:lnTo>
                      <a:pt x="1" y="260"/>
                    </a:lnTo>
                    <a:close/>
                  </a:path>
                </a:pathLst>
              </a:custGeom>
              <a:solidFill>
                <a:srgbClr val="343063">
                  <a:alpha val="18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6"/>
              <p:cNvSpPr/>
              <p:nvPr/>
            </p:nvSpPr>
            <p:spPr>
              <a:xfrm>
                <a:off x="4159775" y="3107125"/>
                <a:ext cx="140725" cy="153425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6137" extrusionOk="0">
                    <a:moveTo>
                      <a:pt x="1555" y="1"/>
                    </a:moveTo>
                    <a:cubicBezTo>
                      <a:pt x="1555" y="1"/>
                      <a:pt x="1389" y="788"/>
                      <a:pt x="0" y="1410"/>
                    </a:cubicBezTo>
                    <a:cubicBezTo>
                      <a:pt x="0" y="1410"/>
                      <a:pt x="2861" y="4830"/>
                      <a:pt x="5255" y="6136"/>
                    </a:cubicBezTo>
                    <a:lnTo>
                      <a:pt x="5628" y="5794"/>
                    </a:lnTo>
                    <a:cubicBezTo>
                      <a:pt x="5628" y="5794"/>
                      <a:pt x="4498" y="3079"/>
                      <a:pt x="15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6"/>
              <p:cNvSpPr/>
              <p:nvPr/>
            </p:nvSpPr>
            <p:spPr>
              <a:xfrm>
                <a:off x="4159775" y="3107125"/>
                <a:ext cx="388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11" extrusionOk="0">
                    <a:moveTo>
                      <a:pt x="1555" y="1"/>
                    </a:moveTo>
                    <a:lnTo>
                      <a:pt x="1327" y="11"/>
                    </a:lnTo>
                    <a:lnTo>
                      <a:pt x="1420" y="115"/>
                    </a:lnTo>
                    <a:cubicBezTo>
                      <a:pt x="1120" y="633"/>
                      <a:pt x="653" y="1037"/>
                      <a:pt x="104" y="1276"/>
                    </a:cubicBezTo>
                    <a:lnTo>
                      <a:pt x="31" y="1193"/>
                    </a:lnTo>
                    <a:lnTo>
                      <a:pt x="0" y="1410"/>
                    </a:lnTo>
                    <a:cubicBezTo>
                      <a:pt x="0" y="1410"/>
                      <a:pt x="1016" y="1213"/>
                      <a:pt x="1555" y="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6"/>
              <p:cNvSpPr/>
              <p:nvPr/>
            </p:nvSpPr>
            <p:spPr>
              <a:xfrm>
                <a:off x="3870625" y="2784800"/>
                <a:ext cx="69725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2934" extrusionOk="0">
                    <a:moveTo>
                      <a:pt x="2788" y="1752"/>
                    </a:moveTo>
                    <a:cubicBezTo>
                      <a:pt x="2788" y="1752"/>
                      <a:pt x="2146" y="1918"/>
                      <a:pt x="1493" y="2934"/>
                    </a:cubicBezTo>
                    <a:cubicBezTo>
                      <a:pt x="1493" y="2934"/>
                      <a:pt x="290" y="1659"/>
                      <a:pt x="0" y="529"/>
                    </a:cubicBezTo>
                    <a:lnTo>
                      <a:pt x="581" y="1"/>
                    </a:lnTo>
                    <a:cubicBezTo>
                      <a:pt x="581" y="1"/>
                      <a:pt x="1493" y="374"/>
                      <a:pt x="2788" y="17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6"/>
              <p:cNvSpPr/>
              <p:nvPr/>
            </p:nvSpPr>
            <p:spPr>
              <a:xfrm>
                <a:off x="3907925" y="2828600"/>
                <a:ext cx="324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83" extrusionOk="0">
                    <a:moveTo>
                      <a:pt x="1296" y="0"/>
                    </a:moveTo>
                    <a:cubicBezTo>
                      <a:pt x="1296" y="0"/>
                      <a:pt x="477" y="218"/>
                      <a:pt x="1" y="1182"/>
                    </a:cubicBezTo>
                    <a:cubicBezTo>
                      <a:pt x="1" y="1182"/>
                      <a:pt x="1" y="1182"/>
                      <a:pt x="1" y="1182"/>
                    </a:cubicBezTo>
                    <a:cubicBezTo>
                      <a:pt x="6" y="1182"/>
                      <a:pt x="319" y="535"/>
                      <a:pt x="1296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6"/>
              <p:cNvSpPr/>
              <p:nvPr/>
            </p:nvSpPr>
            <p:spPr>
              <a:xfrm>
                <a:off x="4013650" y="2915125"/>
                <a:ext cx="114275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997" extrusionOk="0">
                    <a:moveTo>
                      <a:pt x="197" y="1"/>
                    </a:moveTo>
                    <a:lnTo>
                      <a:pt x="0" y="353"/>
                    </a:lnTo>
                    <a:lnTo>
                      <a:pt x="4198" y="4996"/>
                    </a:lnTo>
                    <a:lnTo>
                      <a:pt x="4571" y="4831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6"/>
              <p:cNvSpPr/>
              <p:nvPr/>
            </p:nvSpPr>
            <p:spPr>
              <a:xfrm>
                <a:off x="4124275" y="3042100"/>
                <a:ext cx="355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410" extrusionOk="0">
                    <a:moveTo>
                      <a:pt x="384" y="0"/>
                    </a:moveTo>
                    <a:lnTo>
                      <a:pt x="1" y="166"/>
                    </a:lnTo>
                    <a:lnTo>
                      <a:pt x="1130" y="1410"/>
                    </a:lnTo>
                    <a:lnTo>
                      <a:pt x="1420" y="115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6"/>
              <p:cNvSpPr/>
              <p:nvPr/>
            </p:nvSpPr>
            <p:spPr>
              <a:xfrm>
                <a:off x="4183100" y="3109475"/>
                <a:ext cx="117125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5825" extrusionOk="0">
                    <a:moveTo>
                      <a:pt x="0" y="788"/>
                    </a:moveTo>
                    <a:cubicBezTo>
                      <a:pt x="93" y="725"/>
                      <a:pt x="218" y="684"/>
                      <a:pt x="332" y="684"/>
                    </a:cubicBezTo>
                    <a:cubicBezTo>
                      <a:pt x="467" y="715"/>
                      <a:pt x="2850" y="3088"/>
                      <a:pt x="4550" y="5825"/>
                    </a:cubicBezTo>
                    <a:lnTo>
                      <a:pt x="4685" y="5700"/>
                    </a:lnTo>
                    <a:cubicBezTo>
                      <a:pt x="4685" y="5700"/>
                      <a:pt x="3254" y="3565"/>
                      <a:pt x="2104" y="2197"/>
                    </a:cubicBezTo>
                    <a:cubicBezTo>
                      <a:pt x="943" y="829"/>
                      <a:pt x="487" y="435"/>
                      <a:pt x="477" y="352"/>
                    </a:cubicBezTo>
                    <a:cubicBezTo>
                      <a:pt x="508" y="228"/>
                      <a:pt x="539" y="114"/>
                      <a:pt x="591" y="0"/>
                    </a:cubicBezTo>
                    <a:cubicBezTo>
                      <a:pt x="425" y="290"/>
                      <a:pt x="228" y="560"/>
                      <a:pt x="0" y="788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6"/>
              <p:cNvSpPr/>
              <p:nvPr/>
            </p:nvSpPr>
            <p:spPr>
              <a:xfrm>
                <a:off x="3877100" y="2784800"/>
                <a:ext cx="62200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085" extrusionOk="0">
                    <a:moveTo>
                      <a:pt x="1907" y="2084"/>
                    </a:moveTo>
                    <a:cubicBezTo>
                      <a:pt x="1980" y="2012"/>
                      <a:pt x="2197" y="1825"/>
                      <a:pt x="1513" y="1213"/>
                    </a:cubicBezTo>
                    <a:cubicBezTo>
                      <a:pt x="943" y="695"/>
                      <a:pt x="363" y="229"/>
                      <a:pt x="280" y="219"/>
                    </a:cubicBezTo>
                    <a:cubicBezTo>
                      <a:pt x="176" y="219"/>
                      <a:pt x="83" y="250"/>
                      <a:pt x="0" y="301"/>
                    </a:cubicBezTo>
                    <a:lnTo>
                      <a:pt x="322" y="1"/>
                    </a:lnTo>
                    <a:cubicBezTo>
                      <a:pt x="322" y="1"/>
                      <a:pt x="270" y="84"/>
                      <a:pt x="311" y="136"/>
                    </a:cubicBezTo>
                    <a:cubicBezTo>
                      <a:pt x="684" y="353"/>
                      <a:pt x="1037" y="602"/>
                      <a:pt x="1379" y="882"/>
                    </a:cubicBezTo>
                    <a:cubicBezTo>
                      <a:pt x="1700" y="1141"/>
                      <a:pt x="2001" y="1431"/>
                      <a:pt x="2260" y="1742"/>
                    </a:cubicBezTo>
                    <a:cubicBezTo>
                      <a:pt x="2301" y="1804"/>
                      <a:pt x="2488" y="1773"/>
                      <a:pt x="2488" y="1773"/>
                    </a:cubicBezTo>
                    <a:cubicBezTo>
                      <a:pt x="2280" y="1846"/>
                      <a:pt x="2083" y="1949"/>
                      <a:pt x="1907" y="208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6"/>
              <p:cNvSpPr/>
              <p:nvPr/>
            </p:nvSpPr>
            <p:spPr>
              <a:xfrm>
                <a:off x="4080500" y="3070600"/>
                <a:ext cx="188900" cy="18475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7390" extrusionOk="0">
                    <a:moveTo>
                      <a:pt x="6965" y="6613"/>
                    </a:moveTo>
                    <a:lnTo>
                      <a:pt x="6664" y="6882"/>
                    </a:lnTo>
                    <a:cubicBezTo>
                      <a:pt x="6664" y="6882"/>
                      <a:pt x="3659" y="4364"/>
                      <a:pt x="1233" y="1431"/>
                    </a:cubicBezTo>
                    <a:cubicBezTo>
                      <a:pt x="1233" y="1431"/>
                      <a:pt x="1524" y="114"/>
                      <a:pt x="259" y="0"/>
                    </a:cubicBezTo>
                    <a:lnTo>
                      <a:pt x="0" y="228"/>
                    </a:lnTo>
                    <a:cubicBezTo>
                      <a:pt x="0" y="228"/>
                      <a:pt x="4343" y="5359"/>
                      <a:pt x="6726" y="7390"/>
                    </a:cubicBezTo>
                    <a:lnTo>
                      <a:pt x="7555" y="705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6"/>
              <p:cNvSpPr/>
              <p:nvPr/>
            </p:nvSpPr>
            <p:spPr>
              <a:xfrm>
                <a:off x="4252000" y="3235900"/>
                <a:ext cx="174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509" extrusionOk="0">
                    <a:moveTo>
                      <a:pt x="105" y="1"/>
                    </a:moveTo>
                    <a:lnTo>
                      <a:pt x="1" y="94"/>
                    </a:lnTo>
                    <a:lnTo>
                      <a:pt x="550" y="508"/>
                    </a:lnTo>
                    <a:lnTo>
                      <a:pt x="695" y="446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rgbClr val="AE4F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0" name="Google Shape;640;p36"/>
          <p:cNvGrpSpPr/>
          <p:nvPr/>
        </p:nvGrpSpPr>
        <p:grpSpPr>
          <a:xfrm>
            <a:off x="533735" y="3938284"/>
            <a:ext cx="1647923" cy="776751"/>
            <a:chOff x="-3104295" y="1398438"/>
            <a:chExt cx="1580287" cy="744871"/>
          </a:xfrm>
        </p:grpSpPr>
        <p:sp>
          <p:nvSpPr>
            <p:cNvPr id="641" name="Google Shape;641;p36"/>
            <p:cNvSpPr/>
            <p:nvPr/>
          </p:nvSpPr>
          <p:spPr>
            <a:xfrm>
              <a:off x="-3100215" y="1398438"/>
              <a:ext cx="1571967" cy="744864"/>
            </a:xfrm>
            <a:custGeom>
              <a:avLst/>
              <a:gdLst/>
              <a:ahLst/>
              <a:cxnLst/>
              <a:rect l="l" t="t" r="r" b="b"/>
              <a:pathLst>
                <a:path w="21351" h="10117" extrusionOk="0">
                  <a:moveTo>
                    <a:pt x="20096" y="7836"/>
                  </a:moveTo>
                  <a:lnTo>
                    <a:pt x="20096" y="7826"/>
                  </a:lnTo>
                  <a:cubicBezTo>
                    <a:pt x="20096" y="7525"/>
                    <a:pt x="20076" y="7214"/>
                    <a:pt x="20055" y="6903"/>
                  </a:cubicBezTo>
                  <a:lnTo>
                    <a:pt x="20055" y="6893"/>
                  </a:lnTo>
                  <a:lnTo>
                    <a:pt x="20055" y="6893"/>
                  </a:lnTo>
                  <a:cubicBezTo>
                    <a:pt x="20946" y="5649"/>
                    <a:pt x="21350" y="4219"/>
                    <a:pt x="21278" y="3670"/>
                  </a:cubicBezTo>
                  <a:lnTo>
                    <a:pt x="21278" y="3670"/>
                  </a:lnTo>
                  <a:cubicBezTo>
                    <a:pt x="21278" y="3608"/>
                    <a:pt x="21257" y="3556"/>
                    <a:pt x="21236" y="3504"/>
                  </a:cubicBezTo>
                  <a:cubicBezTo>
                    <a:pt x="21236" y="3504"/>
                    <a:pt x="16956" y="2519"/>
                    <a:pt x="14106" y="2768"/>
                  </a:cubicBezTo>
                  <a:cubicBezTo>
                    <a:pt x="12427" y="2913"/>
                    <a:pt x="9504" y="2416"/>
                    <a:pt x="7971" y="1711"/>
                  </a:cubicBezTo>
                  <a:cubicBezTo>
                    <a:pt x="5348" y="519"/>
                    <a:pt x="1006" y="1"/>
                    <a:pt x="1006" y="1"/>
                  </a:cubicBezTo>
                  <a:cubicBezTo>
                    <a:pt x="954" y="42"/>
                    <a:pt x="923" y="94"/>
                    <a:pt x="902" y="146"/>
                  </a:cubicBezTo>
                  <a:lnTo>
                    <a:pt x="902" y="146"/>
                  </a:lnTo>
                  <a:cubicBezTo>
                    <a:pt x="664" y="612"/>
                    <a:pt x="571" y="1980"/>
                    <a:pt x="923" y="3380"/>
                  </a:cubicBezTo>
                  <a:lnTo>
                    <a:pt x="923" y="3380"/>
                  </a:lnTo>
                  <a:lnTo>
                    <a:pt x="913" y="3400"/>
                  </a:lnTo>
                  <a:cubicBezTo>
                    <a:pt x="778" y="3659"/>
                    <a:pt x="674" y="3929"/>
                    <a:pt x="571" y="4188"/>
                  </a:cubicBezTo>
                  <a:lnTo>
                    <a:pt x="550" y="4240"/>
                  </a:lnTo>
                  <a:lnTo>
                    <a:pt x="550" y="4240"/>
                  </a:lnTo>
                  <a:cubicBezTo>
                    <a:pt x="198" y="5173"/>
                    <a:pt x="1" y="6012"/>
                    <a:pt x="32" y="6230"/>
                  </a:cubicBezTo>
                  <a:cubicBezTo>
                    <a:pt x="115" y="6748"/>
                    <a:pt x="892" y="6986"/>
                    <a:pt x="1047" y="6095"/>
                  </a:cubicBezTo>
                  <a:cubicBezTo>
                    <a:pt x="1089" y="5898"/>
                    <a:pt x="1120" y="5577"/>
                    <a:pt x="1172" y="5204"/>
                  </a:cubicBezTo>
                  <a:lnTo>
                    <a:pt x="1296" y="4478"/>
                  </a:lnTo>
                  <a:lnTo>
                    <a:pt x="1286" y="4457"/>
                  </a:lnTo>
                  <a:lnTo>
                    <a:pt x="1286" y="4457"/>
                  </a:lnTo>
                  <a:cubicBezTo>
                    <a:pt x="1825" y="5670"/>
                    <a:pt x="2789" y="6737"/>
                    <a:pt x="4395" y="7069"/>
                  </a:cubicBezTo>
                  <a:cubicBezTo>
                    <a:pt x="8344" y="7888"/>
                    <a:pt x="9463" y="4416"/>
                    <a:pt x="10157" y="4064"/>
                  </a:cubicBezTo>
                  <a:cubicBezTo>
                    <a:pt x="10520" y="3856"/>
                    <a:pt x="10986" y="3939"/>
                    <a:pt x="11266" y="4260"/>
                  </a:cubicBezTo>
                  <a:cubicBezTo>
                    <a:pt x="11753" y="4862"/>
                    <a:pt x="11691" y="8458"/>
                    <a:pt x="15681" y="9018"/>
                  </a:cubicBezTo>
                  <a:cubicBezTo>
                    <a:pt x="17205" y="9235"/>
                    <a:pt x="18397" y="8644"/>
                    <a:pt x="19309" y="7784"/>
                  </a:cubicBezTo>
                  <a:cubicBezTo>
                    <a:pt x="19309" y="7795"/>
                    <a:pt x="19309" y="7805"/>
                    <a:pt x="19309" y="7815"/>
                  </a:cubicBezTo>
                  <a:lnTo>
                    <a:pt x="19101" y="8810"/>
                  </a:lnTo>
                  <a:lnTo>
                    <a:pt x="19101" y="8810"/>
                  </a:lnTo>
                  <a:cubicBezTo>
                    <a:pt x="19070" y="8966"/>
                    <a:pt x="19039" y="9100"/>
                    <a:pt x="19019" y="9204"/>
                  </a:cubicBezTo>
                  <a:cubicBezTo>
                    <a:pt x="18873" y="10085"/>
                    <a:pt x="19692" y="10116"/>
                    <a:pt x="19931" y="9660"/>
                  </a:cubicBezTo>
                  <a:cubicBezTo>
                    <a:pt x="20034" y="9484"/>
                    <a:pt x="20117" y="8738"/>
                    <a:pt x="20117" y="7836"/>
                  </a:cubicBezTo>
                  <a:close/>
                  <a:moveTo>
                    <a:pt x="12323" y="4385"/>
                  </a:moveTo>
                  <a:close/>
                  <a:moveTo>
                    <a:pt x="12313" y="4468"/>
                  </a:moveTo>
                  <a:close/>
                  <a:moveTo>
                    <a:pt x="18822" y="7183"/>
                  </a:moveTo>
                  <a:cubicBezTo>
                    <a:pt x="18801" y="7225"/>
                    <a:pt x="18770" y="7256"/>
                    <a:pt x="18739" y="7287"/>
                  </a:cubicBezTo>
                  <a:cubicBezTo>
                    <a:pt x="18770" y="7245"/>
                    <a:pt x="18801" y="7214"/>
                    <a:pt x="18832" y="7183"/>
                  </a:cubicBezTo>
                  <a:close/>
                  <a:moveTo>
                    <a:pt x="18697" y="7328"/>
                  </a:moveTo>
                  <a:cubicBezTo>
                    <a:pt x="18656" y="7370"/>
                    <a:pt x="18614" y="7411"/>
                    <a:pt x="18563" y="7453"/>
                  </a:cubicBezTo>
                  <a:cubicBezTo>
                    <a:pt x="18625" y="7411"/>
                    <a:pt x="18666" y="7359"/>
                    <a:pt x="18708" y="7318"/>
                  </a:cubicBezTo>
                  <a:close/>
                  <a:moveTo>
                    <a:pt x="18531" y="7494"/>
                  </a:moveTo>
                  <a:cubicBezTo>
                    <a:pt x="18500" y="7525"/>
                    <a:pt x="18469" y="7556"/>
                    <a:pt x="18428" y="7587"/>
                  </a:cubicBezTo>
                  <a:cubicBezTo>
                    <a:pt x="18480" y="7546"/>
                    <a:pt x="18511" y="7515"/>
                    <a:pt x="18542" y="7484"/>
                  </a:cubicBezTo>
                  <a:close/>
                  <a:moveTo>
                    <a:pt x="18386" y="7618"/>
                  </a:moveTo>
                  <a:cubicBezTo>
                    <a:pt x="18345" y="7660"/>
                    <a:pt x="18303" y="7691"/>
                    <a:pt x="18252" y="7722"/>
                  </a:cubicBezTo>
                  <a:cubicBezTo>
                    <a:pt x="18314" y="7691"/>
                    <a:pt x="18355" y="7660"/>
                    <a:pt x="18397" y="7618"/>
                  </a:cubicBezTo>
                  <a:close/>
                  <a:moveTo>
                    <a:pt x="18231" y="7743"/>
                  </a:moveTo>
                  <a:cubicBezTo>
                    <a:pt x="18189" y="7784"/>
                    <a:pt x="18138" y="7815"/>
                    <a:pt x="18086" y="7846"/>
                  </a:cubicBezTo>
                  <a:cubicBezTo>
                    <a:pt x="18148" y="7815"/>
                    <a:pt x="18200" y="7784"/>
                    <a:pt x="18241" y="7743"/>
                  </a:cubicBezTo>
                  <a:close/>
                  <a:moveTo>
                    <a:pt x="18034" y="7888"/>
                  </a:moveTo>
                  <a:cubicBezTo>
                    <a:pt x="17993" y="7909"/>
                    <a:pt x="17961" y="7940"/>
                    <a:pt x="17920" y="7960"/>
                  </a:cubicBezTo>
                  <a:cubicBezTo>
                    <a:pt x="17972" y="7940"/>
                    <a:pt x="18003" y="7909"/>
                    <a:pt x="18044" y="7888"/>
                  </a:cubicBezTo>
                  <a:close/>
                  <a:moveTo>
                    <a:pt x="19412" y="6230"/>
                  </a:moveTo>
                  <a:cubicBezTo>
                    <a:pt x="19402" y="6250"/>
                    <a:pt x="19402" y="6271"/>
                    <a:pt x="19392" y="6281"/>
                  </a:cubicBezTo>
                  <a:cubicBezTo>
                    <a:pt x="19412" y="6261"/>
                    <a:pt x="19412" y="6250"/>
                    <a:pt x="19423" y="6230"/>
                  </a:cubicBezTo>
                  <a:close/>
                  <a:moveTo>
                    <a:pt x="19350" y="6364"/>
                  </a:moveTo>
                  <a:lnTo>
                    <a:pt x="19319" y="6437"/>
                  </a:lnTo>
                  <a:close/>
                  <a:moveTo>
                    <a:pt x="19267" y="6530"/>
                  </a:moveTo>
                  <a:cubicBezTo>
                    <a:pt x="19247" y="6561"/>
                    <a:pt x="19226" y="6603"/>
                    <a:pt x="19205" y="6644"/>
                  </a:cubicBezTo>
                  <a:cubicBezTo>
                    <a:pt x="19236" y="6603"/>
                    <a:pt x="19257" y="6561"/>
                    <a:pt x="19278" y="6520"/>
                  </a:cubicBezTo>
                  <a:close/>
                  <a:moveTo>
                    <a:pt x="19164" y="6706"/>
                  </a:moveTo>
                  <a:cubicBezTo>
                    <a:pt x="19143" y="6737"/>
                    <a:pt x="19122" y="6769"/>
                    <a:pt x="19112" y="6800"/>
                  </a:cubicBezTo>
                  <a:cubicBezTo>
                    <a:pt x="19133" y="6769"/>
                    <a:pt x="19153" y="6737"/>
                    <a:pt x="19174" y="6706"/>
                  </a:cubicBezTo>
                  <a:close/>
                  <a:moveTo>
                    <a:pt x="19070" y="6862"/>
                  </a:moveTo>
                  <a:cubicBezTo>
                    <a:pt x="19039" y="6903"/>
                    <a:pt x="19008" y="6945"/>
                    <a:pt x="18977" y="6986"/>
                  </a:cubicBezTo>
                  <a:cubicBezTo>
                    <a:pt x="19019" y="6945"/>
                    <a:pt x="19060" y="6893"/>
                    <a:pt x="19081" y="6851"/>
                  </a:cubicBezTo>
                  <a:close/>
                  <a:moveTo>
                    <a:pt x="18946" y="7028"/>
                  </a:moveTo>
                  <a:cubicBezTo>
                    <a:pt x="18915" y="7059"/>
                    <a:pt x="18884" y="7100"/>
                    <a:pt x="18853" y="7131"/>
                  </a:cubicBezTo>
                  <a:cubicBezTo>
                    <a:pt x="18894" y="7090"/>
                    <a:pt x="18925" y="7059"/>
                    <a:pt x="18956" y="7017"/>
                  </a:cubicBezTo>
                  <a:close/>
                  <a:moveTo>
                    <a:pt x="8820" y="3224"/>
                  </a:moveTo>
                  <a:cubicBezTo>
                    <a:pt x="9007" y="3390"/>
                    <a:pt x="9111" y="3556"/>
                    <a:pt x="9111" y="3711"/>
                  </a:cubicBezTo>
                  <a:lnTo>
                    <a:pt x="9111" y="3711"/>
                  </a:lnTo>
                  <a:cubicBezTo>
                    <a:pt x="9111" y="3556"/>
                    <a:pt x="9007" y="3390"/>
                    <a:pt x="8820" y="3224"/>
                  </a:cubicBezTo>
                  <a:close/>
                  <a:moveTo>
                    <a:pt x="8717" y="4696"/>
                  </a:moveTo>
                  <a:cubicBezTo>
                    <a:pt x="8976" y="4250"/>
                    <a:pt x="9100" y="3867"/>
                    <a:pt x="9111" y="3711"/>
                  </a:cubicBezTo>
                  <a:cubicBezTo>
                    <a:pt x="9111" y="3856"/>
                    <a:pt x="8986" y="4250"/>
                    <a:pt x="8727" y="4696"/>
                  </a:cubicBezTo>
                  <a:close/>
                  <a:moveTo>
                    <a:pt x="12303" y="4561"/>
                  </a:moveTo>
                  <a:close/>
                  <a:moveTo>
                    <a:pt x="12323" y="4965"/>
                  </a:moveTo>
                  <a:lnTo>
                    <a:pt x="12323" y="4924"/>
                  </a:lnTo>
                  <a:close/>
                  <a:moveTo>
                    <a:pt x="12313" y="4831"/>
                  </a:moveTo>
                  <a:cubicBezTo>
                    <a:pt x="12313" y="4820"/>
                    <a:pt x="12313" y="4810"/>
                    <a:pt x="12313" y="4799"/>
                  </a:cubicBezTo>
                  <a:cubicBezTo>
                    <a:pt x="12313" y="4810"/>
                    <a:pt x="12313" y="4820"/>
                    <a:pt x="12323" y="4831"/>
                  </a:cubicBezTo>
                  <a:close/>
                  <a:moveTo>
                    <a:pt x="12313" y="4706"/>
                  </a:moveTo>
                  <a:lnTo>
                    <a:pt x="12313" y="4675"/>
                  </a:lnTo>
                  <a:cubicBezTo>
                    <a:pt x="12313" y="4665"/>
                    <a:pt x="12323" y="4696"/>
                    <a:pt x="12323" y="4696"/>
                  </a:cubicBezTo>
                  <a:close/>
                  <a:moveTo>
                    <a:pt x="12769" y="3908"/>
                  </a:moveTo>
                  <a:lnTo>
                    <a:pt x="12769" y="3908"/>
                  </a:lnTo>
                  <a:cubicBezTo>
                    <a:pt x="12603" y="3960"/>
                    <a:pt x="12458" y="4064"/>
                    <a:pt x="12365" y="4209"/>
                  </a:cubicBezTo>
                  <a:cubicBezTo>
                    <a:pt x="12458" y="4064"/>
                    <a:pt x="12603" y="3960"/>
                    <a:pt x="12769" y="3908"/>
                  </a:cubicBezTo>
                  <a:close/>
                  <a:moveTo>
                    <a:pt x="13432" y="7432"/>
                  </a:moveTo>
                  <a:lnTo>
                    <a:pt x="13360" y="7359"/>
                  </a:lnTo>
                  <a:close/>
                  <a:moveTo>
                    <a:pt x="13298" y="7297"/>
                  </a:moveTo>
                  <a:cubicBezTo>
                    <a:pt x="13277" y="7266"/>
                    <a:pt x="13256" y="7245"/>
                    <a:pt x="13235" y="7214"/>
                  </a:cubicBezTo>
                  <a:cubicBezTo>
                    <a:pt x="13256" y="7245"/>
                    <a:pt x="13277" y="7266"/>
                    <a:pt x="13308" y="7297"/>
                  </a:cubicBezTo>
                  <a:close/>
                  <a:moveTo>
                    <a:pt x="13173" y="7142"/>
                  </a:moveTo>
                  <a:cubicBezTo>
                    <a:pt x="13142" y="7100"/>
                    <a:pt x="13111" y="7069"/>
                    <a:pt x="13090" y="7028"/>
                  </a:cubicBezTo>
                  <a:cubicBezTo>
                    <a:pt x="13121" y="7069"/>
                    <a:pt x="13153" y="7100"/>
                    <a:pt x="13184" y="7152"/>
                  </a:cubicBezTo>
                  <a:close/>
                  <a:moveTo>
                    <a:pt x="13609" y="7608"/>
                  </a:moveTo>
                  <a:cubicBezTo>
                    <a:pt x="13567" y="7577"/>
                    <a:pt x="13526" y="7536"/>
                    <a:pt x="13474" y="7494"/>
                  </a:cubicBezTo>
                  <a:cubicBezTo>
                    <a:pt x="13526" y="7536"/>
                    <a:pt x="13567" y="7577"/>
                    <a:pt x="13619" y="7608"/>
                  </a:cubicBezTo>
                  <a:close/>
                  <a:moveTo>
                    <a:pt x="15288" y="8427"/>
                  </a:moveTo>
                  <a:cubicBezTo>
                    <a:pt x="15225" y="8416"/>
                    <a:pt x="15174" y="8396"/>
                    <a:pt x="15111" y="8385"/>
                  </a:cubicBezTo>
                  <a:cubicBezTo>
                    <a:pt x="15174" y="8396"/>
                    <a:pt x="15236" y="8416"/>
                    <a:pt x="15298" y="8427"/>
                  </a:cubicBezTo>
                  <a:close/>
                  <a:moveTo>
                    <a:pt x="15018" y="8365"/>
                  </a:moveTo>
                  <a:cubicBezTo>
                    <a:pt x="14977" y="8354"/>
                    <a:pt x="14925" y="8334"/>
                    <a:pt x="14883" y="8323"/>
                  </a:cubicBezTo>
                  <a:cubicBezTo>
                    <a:pt x="14935" y="8334"/>
                    <a:pt x="14977" y="8354"/>
                    <a:pt x="15028" y="8365"/>
                  </a:cubicBezTo>
                  <a:close/>
                  <a:moveTo>
                    <a:pt x="14800" y="8292"/>
                  </a:moveTo>
                  <a:cubicBezTo>
                    <a:pt x="14738" y="8271"/>
                    <a:pt x="14666" y="8251"/>
                    <a:pt x="14614" y="8230"/>
                  </a:cubicBezTo>
                  <a:cubicBezTo>
                    <a:pt x="14676" y="8251"/>
                    <a:pt x="14738" y="8271"/>
                    <a:pt x="14800" y="8292"/>
                  </a:cubicBezTo>
                  <a:close/>
                  <a:moveTo>
                    <a:pt x="14541" y="8199"/>
                  </a:moveTo>
                  <a:cubicBezTo>
                    <a:pt x="14490" y="8178"/>
                    <a:pt x="14448" y="8157"/>
                    <a:pt x="14407" y="8137"/>
                  </a:cubicBezTo>
                  <a:cubicBezTo>
                    <a:pt x="14448" y="8157"/>
                    <a:pt x="14500" y="8188"/>
                    <a:pt x="14541" y="8199"/>
                  </a:cubicBezTo>
                  <a:close/>
                  <a:moveTo>
                    <a:pt x="14324" y="8095"/>
                  </a:moveTo>
                  <a:cubicBezTo>
                    <a:pt x="14293" y="8085"/>
                    <a:pt x="14251" y="8064"/>
                    <a:pt x="14220" y="8043"/>
                  </a:cubicBezTo>
                  <a:cubicBezTo>
                    <a:pt x="14262" y="8064"/>
                    <a:pt x="14293" y="8085"/>
                    <a:pt x="14334" y="8095"/>
                  </a:cubicBezTo>
                  <a:close/>
                  <a:moveTo>
                    <a:pt x="14137" y="8002"/>
                  </a:moveTo>
                  <a:cubicBezTo>
                    <a:pt x="14085" y="7971"/>
                    <a:pt x="14033" y="7940"/>
                    <a:pt x="13982" y="7898"/>
                  </a:cubicBezTo>
                  <a:cubicBezTo>
                    <a:pt x="14044" y="7940"/>
                    <a:pt x="14096" y="7971"/>
                    <a:pt x="14148" y="8002"/>
                  </a:cubicBezTo>
                  <a:close/>
                  <a:moveTo>
                    <a:pt x="13919" y="7857"/>
                  </a:moveTo>
                  <a:cubicBezTo>
                    <a:pt x="13888" y="7836"/>
                    <a:pt x="13857" y="7815"/>
                    <a:pt x="13826" y="7784"/>
                  </a:cubicBezTo>
                  <a:cubicBezTo>
                    <a:pt x="13857" y="7815"/>
                    <a:pt x="13888" y="7836"/>
                    <a:pt x="13930" y="7857"/>
                  </a:cubicBezTo>
                  <a:close/>
                  <a:moveTo>
                    <a:pt x="13754" y="7732"/>
                  </a:moveTo>
                  <a:cubicBezTo>
                    <a:pt x="13723" y="7701"/>
                    <a:pt x="13702" y="7681"/>
                    <a:pt x="13671" y="7660"/>
                  </a:cubicBezTo>
                  <a:cubicBezTo>
                    <a:pt x="13702" y="7691"/>
                    <a:pt x="13733" y="7712"/>
                    <a:pt x="13764" y="7732"/>
                  </a:cubicBezTo>
                  <a:close/>
                  <a:moveTo>
                    <a:pt x="15567" y="8458"/>
                  </a:moveTo>
                  <a:cubicBezTo>
                    <a:pt x="15505" y="8458"/>
                    <a:pt x="15453" y="8448"/>
                    <a:pt x="15391" y="8437"/>
                  </a:cubicBezTo>
                  <a:cubicBezTo>
                    <a:pt x="15453" y="8448"/>
                    <a:pt x="15516" y="8458"/>
                    <a:pt x="15578" y="8468"/>
                  </a:cubicBezTo>
                  <a:close/>
                  <a:moveTo>
                    <a:pt x="16324" y="8479"/>
                  </a:moveTo>
                  <a:cubicBezTo>
                    <a:pt x="16282" y="8479"/>
                    <a:pt x="16231" y="8489"/>
                    <a:pt x="16189" y="8489"/>
                  </a:cubicBezTo>
                  <a:cubicBezTo>
                    <a:pt x="16241" y="8489"/>
                    <a:pt x="16282" y="8489"/>
                    <a:pt x="16334" y="8489"/>
                  </a:cubicBezTo>
                  <a:close/>
                  <a:moveTo>
                    <a:pt x="16106" y="8489"/>
                  </a:moveTo>
                  <a:lnTo>
                    <a:pt x="15899" y="8489"/>
                  </a:lnTo>
                  <a:cubicBezTo>
                    <a:pt x="15972" y="8499"/>
                    <a:pt x="16044" y="8499"/>
                    <a:pt x="16117" y="8499"/>
                  </a:cubicBezTo>
                  <a:close/>
                  <a:moveTo>
                    <a:pt x="15806" y="8479"/>
                  </a:moveTo>
                  <a:cubicBezTo>
                    <a:pt x="15764" y="8479"/>
                    <a:pt x="15712" y="8479"/>
                    <a:pt x="15661" y="8468"/>
                  </a:cubicBezTo>
                  <a:cubicBezTo>
                    <a:pt x="15723" y="8479"/>
                    <a:pt x="15764" y="8489"/>
                    <a:pt x="15816" y="8489"/>
                  </a:cubicBezTo>
                  <a:close/>
                  <a:moveTo>
                    <a:pt x="16417" y="8468"/>
                  </a:moveTo>
                  <a:lnTo>
                    <a:pt x="16562" y="8458"/>
                  </a:lnTo>
                  <a:close/>
                  <a:moveTo>
                    <a:pt x="16821" y="8406"/>
                  </a:moveTo>
                  <a:cubicBezTo>
                    <a:pt x="16759" y="8416"/>
                    <a:pt x="16687" y="8437"/>
                    <a:pt x="16624" y="8448"/>
                  </a:cubicBezTo>
                  <a:cubicBezTo>
                    <a:pt x="16697" y="8448"/>
                    <a:pt x="16759" y="8427"/>
                    <a:pt x="16821" y="8416"/>
                  </a:cubicBezTo>
                  <a:close/>
                  <a:moveTo>
                    <a:pt x="17868" y="7992"/>
                  </a:moveTo>
                  <a:cubicBezTo>
                    <a:pt x="17816" y="8023"/>
                    <a:pt x="17765" y="8054"/>
                    <a:pt x="17713" y="8074"/>
                  </a:cubicBezTo>
                  <a:cubicBezTo>
                    <a:pt x="17765" y="8054"/>
                    <a:pt x="17827" y="8023"/>
                    <a:pt x="17879" y="7992"/>
                  </a:cubicBezTo>
                  <a:close/>
                  <a:moveTo>
                    <a:pt x="17661" y="8106"/>
                  </a:moveTo>
                  <a:cubicBezTo>
                    <a:pt x="17619" y="8126"/>
                    <a:pt x="17578" y="8147"/>
                    <a:pt x="17526" y="8168"/>
                  </a:cubicBezTo>
                  <a:cubicBezTo>
                    <a:pt x="17578" y="8157"/>
                    <a:pt x="17619" y="8126"/>
                    <a:pt x="17661" y="8106"/>
                  </a:cubicBezTo>
                  <a:close/>
                  <a:moveTo>
                    <a:pt x="17464" y="8199"/>
                  </a:moveTo>
                  <a:lnTo>
                    <a:pt x="17329" y="8251"/>
                  </a:lnTo>
                  <a:close/>
                  <a:moveTo>
                    <a:pt x="17277" y="8271"/>
                  </a:moveTo>
                  <a:cubicBezTo>
                    <a:pt x="17215" y="8292"/>
                    <a:pt x="17163" y="8313"/>
                    <a:pt x="17101" y="8334"/>
                  </a:cubicBezTo>
                  <a:cubicBezTo>
                    <a:pt x="17163" y="8323"/>
                    <a:pt x="17226" y="8302"/>
                    <a:pt x="17288" y="8282"/>
                  </a:cubicBezTo>
                  <a:close/>
                  <a:moveTo>
                    <a:pt x="17018" y="8354"/>
                  </a:moveTo>
                  <a:lnTo>
                    <a:pt x="16894" y="8385"/>
                  </a:lnTo>
                  <a:close/>
                  <a:moveTo>
                    <a:pt x="12334" y="5079"/>
                  </a:moveTo>
                  <a:lnTo>
                    <a:pt x="12334" y="5059"/>
                  </a:lnTo>
                  <a:cubicBezTo>
                    <a:pt x="12334" y="5090"/>
                    <a:pt x="12344" y="5131"/>
                    <a:pt x="12355" y="5162"/>
                  </a:cubicBezTo>
                  <a:cubicBezTo>
                    <a:pt x="12355" y="5131"/>
                    <a:pt x="12344" y="5100"/>
                    <a:pt x="12344" y="5079"/>
                  </a:cubicBezTo>
                  <a:close/>
                  <a:moveTo>
                    <a:pt x="12448" y="5608"/>
                  </a:moveTo>
                  <a:cubicBezTo>
                    <a:pt x="12437" y="5566"/>
                    <a:pt x="12427" y="5535"/>
                    <a:pt x="12417" y="5494"/>
                  </a:cubicBezTo>
                  <a:cubicBezTo>
                    <a:pt x="12437" y="5535"/>
                    <a:pt x="12448" y="5577"/>
                    <a:pt x="12448" y="5608"/>
                  </a:cubicBezTo>
                  <a:close/>
                  <a:moveTo>
                    <a:pt x="12406" y="5452"/>
                  </a:moveTo>
                  <a:cubicBezTo>
                    <a:pt x="12396" y="5411"/>
                    <a:pt x="12386" y="5380"/>
                    <a:pt x="12386" y="5338"/>
                  </a:cubicBezTo>
                  <a:cubicBezTo>
                    <a:pt x="12396" y="5380"/>
                    <a:pt x="12406" y="5421"/>
                    <a:pt x="12417" y="5463"/>
                  </a:cubicBezTo>
                  <a:close/>
                  <a:moveTo>
                    <a:pt x="12375" y="5307"/>
                  </a:moveTo>
                  <a:cubicBezTo>
                    <a:pt x="12365" y="5266"/>
                    <a:pt x="12365" y="5214"/>
                    <a:pt x="12355" y="5173"/>
                  </a:cubicBezTo>
                  <a:cubicBezTo>
                    <a:pt x="12375" y="5224"/>
                    <a:pt x="12375" y="5266"/>
                    <a:pt x="12386" y="5318"/>
                  </a:cubicBezTo>
                  <a:close/>
                  <a:moveTo>
                    <a:pt x="12676" y="6292"/>
                  </a:moveTo>
                  <a:cubicBezTo>
                    <a:pt x="12665" y="6250"/>
                    <a:pt x="12645" y="6219"/>
                    <a:pt x="12634" y="6188"/>
                  </a:cubicBezTo>
                  <a:cubicBezTo>
                    <a:pt x="12655" y="6230"/>
                    <a:pt x="12676" y="6261"/>
                    <a:pt x="12686" y="6292"/>
                  </a:cubicBezTo>
                  <a:close/>
                  <a:moveTo>
                    <a:pt x="12603" y="6095"/>
                  </a:moveTo>
                  <a:cubicBezTo>
                    <a:pt x="12583" y="6064"/>
                    <a:pt x="12572" y="6033"/>
                    <a:pt x="12562" y="6002"/>
                  </a:cubicBezTo>
                  <a:cubicBezTo>
                    <a:pt x="12583" y="6043"/>
                    <a:pt x="12593" y="6074"/>
                    <a:pt x="12614" y="6105"/>
                  </a:cubicBezTo>
                  <a:close/>
                  <a:moveTo>
                    <a:pt x="12541" y="5929"/>
                  </a:moveTo>
                  <a:cubicBezTo>
                    <a:pt x="12531" y="5908"/>
                    <a:pt x="12520" y="5877"/>
                    <a:pt x="12510" y="5846"/>
                  </a:cubicBezTo>
                  <a:cubicBezTo>
                    <a:pt x="12531" y="5877"/>
                    <a:pt x="12541" y="5908"/>
                    <a:pt x="12551" y="5939"/>
                  </a:cubicBezTo>
                  <a:close/>
                  <a:moveTo>
                    <a:pt x="12489" y="5784"/>
                  </a:moveTo>
                  <a:cubicBezTo>
                    <a:pt x="12479" y="5743"/>
                    <a:pt x="12469" y="5691"/>
                    <a:pt x="12458" y="5649"/>
                  </a:cubicBezTo>
                  <a:cubicBezTo>
                    <a:pt x="12479" y="5701"/>
                    <a:pt x="12489" y="5743"/>
                    <a:pt x="12500" y="5794"/>
                  </a:cubicBezTo>
                  <a:close/>
                  <a:moveTo>
                    <a:pt x="13039" y="6945"/>
                  </a:moveTo>
                  <a:lnTo>
                    <a:pt x="12987" y="6872"/>
                  </a:lnTo>
                  <a:close/>
                  <a:moveTo>
                    <a:pt x="12935" y="6800"/>
                  </a:moveTo>
                  <a:lnTo>
                    <a:pt x="12883" y="6706"/>
                  </a:lnTo>
                  <a:close/>
                  <a:moveTo>
                    <a:pt x="12831" y="6613"/>
                  </a:moveTo>
                  <a:cubicBezTo>
                    <a:pt x="12811" y="6582"/>
                    <a:pt x="12800" y="6551"/>
                    <a:pt x="12779" y="6509"/>
                  </a:cubicBezTo>
                  <a:cubicBezTo>
                    <a:pt x="12811" y="6551"/>
                    <a:pt x="12821" y="6582"/>
                    <a:pt x="12842" y="6623"/>
                  </a:cubicBezTo>
                  <a:close/>
                  <a:moveTo>
                    <a:pt x="12748" y="6437"/>
                  </a:moveTo>
                  <a:cubicBezTo>
                    <a:pt x="12728" y="6416"/>
                    <a:pt x="12717" y="6385"/>
                    <a:pt x="12707" y="6364"/>
                  </a:cubicBezTo>
                  <a:cubicBezTo>
                    <a:pt x="12728" y="6395"/>
                    <a:pt x="12738" y="6427"/>
                    <a:pt x="12759" y="6447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2" name="Google Shape;642;p36"/>
            <p:cNvGrpSpPr/>
            <p:nvPr/>
          </p:nvGrpSpPr>
          <p:grpSpPr>
            <a:xfrm>
              <a:off x="-3104295" y="1398518"/>
              <a:ext cx="1580287" cy="744790"/>
              <a:chOff x="3576550" y="1943775"/>
              <a:chExt cx="536600" cy="252900"/>
            </a:xfrm>
          </p:grpSpPr>
          <p:sp>
            <p:nvSpPr>
              <p:cNvPr id="643" name="Google Shape;643;p36"/>
              <p:cNvSpPr/>
              <p:nvPr/>
            </p:nvSpPr>
            <p:spPr>
              <a:xfrm>
                <a:off x="3597000" y="1964750"/>
                <a:ext cx="489725" cy="231925"/>
              </a:xfrm>
              <a:custGeom>
                <a:avLst/>
                <a:gdLst/>
                <a:ahLst/>
                <a:cxnLst/>
                <a:rect l="l" t="t" r="r" b="b"/>
                <a:pathLst>
                  <a:path w="19589" h="9277" extrusionOk="0">
                    <a:moveTo>
                      <a:pt x="11" y="1"/>
                    </a:moveTo>
                    <a:cubicBezTo>
                      <a:pt x="11" y="1"/>
                      <a:pt x="16946" y="2737"/>
                      <a:pt x="18262" y="3379"/>
                    </a:cubicBezTo>
                    <a:cubicBezTo>
                      <a:pt x="19589" y="4022"/>
                      <a:pt x="19402" y="8365"/>
                      <a:pt x="19153" y="8821"/>
                    </a:cubicBezTo>
                    <a:cubicBezTo>
                      <a:pt x="18894" y="9277"/>
                      <a:pt x="18086" y="9245"/>
                      <a:pt x="18231" y="8365"/>
                    </a:cubicBezTo>
                    <a:cubicBezTo>
                      <a:pt x="18387" y="7484"/>
                      <a:pt x="19247" y="4540"/>
                      <a:pt x="18117" y="3908"/>
                    </a:cubicBezTo>
                    <a:cubicBezTo>
                      <a:pt x="16987" y="3265"/>
                      <a:pt x="1" y="1462"/>
                      <a:pt x="1" y="146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6"/>
              <p:cNvSpPr/>
              <p:nvPr/>
            </p:nvSpPr>
            <p:spPr>
              <a:xfrm>
                <a:off x="3576550" y="1974600"/>
                <a:ext cx="52677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5753" extrusionOk="0">
                    <a:moveTo>
                      <a:pt x="21070" y="3110"/>
                    </a:moveTo>
                    <a:cubicBezTo>
                      <a:pt x="21070" y="3110"/>
                      <a:pt x="4197" y="1"/>
                      <a:pt x="2736" y="156"/>
                    </a:cubicBezTo>
                    <a:cubicBezTo>
                      <a:pt x="1275" y="322"/>
                      <a:pt x="0" y="4478"/>
                      <a:pt x="73" y="4986"/>
                    </a:cubicBezTo>
                    <a:cubicBezTo>
                      <a:pt x="156" y="5504"/>
                      <a:pt x="943" y="5753"/>
                      <a:pt x="1099" y="4861"/>
                    </a:cubicBezTo>
                    <a:cubicBezTo>
                      <a:pt x="1244" y="3970"/>
                      <a:pt x="1420" y="923"/>
                      <a:pt x="2695" y="695"/>
                    </a:cubicBezTo>
                    <a:cubicBezTo>
                      <a:pt x="3980" y="477"/>
                      <a:pt x="20573" y="4478"/>
                      <a:pt x="20573" y="44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6"/>
              <p:cNvSpPr/>
              <p:nvPr/>
            </p:nvSpPr>
            <p:spPr>
              <a:xfrm>
                <a:off x="3609700" y="1957250"/>
                <a:ext cx="1969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878" h="6572" extrusionOk="0">
                    <a:moveTo>
                      <a:pt x="3618" y="6084"/>
                    </a:moveTo>
                    <a:cubicBezTo>
                      <a:pt x="705" y="5597"/>
                      <a:pt x="1" y="2363"/>
                      <a:pt x="830" y="1182"/>
                    </a:cubicBezTo>
                    <a:cubicBezTo>
                      <a:pt x="1649" y="0"/>
                      <a:pt x="7877" y="2021"/>
                      <a:pt x="7846" y="3161"/>
                    </a:cubicBezTo>
                    <a:cubicBezTo>
                      <a:pt x="7836" y="3638"/>
                      <a:pt x="6540" y="6571"/>
                      <a:pt x="3618" y="6084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6"/>
              <p:cNvSpPr/>
              <p:nvPr/>
            </p:nvSpPr>
            <p:spPr>
              <a:xfrm>
                <a:off x="3587675" y="1943775"/>
                <a:ext cx="525475" cy="239175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567" extrusionOk="0">
                    <a:moveTo>
                      <a:pt x="20884" y="3669"/>
                    </a:moveTo>
                    <a:lnTo>
                      <a:pt x="20884" y="3669"/>
                    </a:lnTo>
                    <a:cubicBezTo>
                      <a:pt x="20884" y="3607"/>
                      <a:pt x="20863" y="3555"/>
                      <a:pt x="20843" y="3503"/>
                    </a:cubicBezTo>
                    <a:cubicBezTo>
                      <a:pt x="20843" y="3503"/>
                      <a:pt x="16562" y="2519"/>
                      <a:pt x="13712" y="2768"/>
                    </a:cubicBezTo>
                    <a:cubicBezTo>
                      <a:pt x="12023" y="2913"/>
                      <a:pt x="9100" y="2415"/>
                      <a:pt x="7566" y="1710"/>
                    </a:cubicBezTo>
                    <a:cubicBezTo>
                      <a:pt x="4955" y="519"/>
                      <a:pt x="602" y="0"/>
                      <a:pt x="602" y="0"/>
                    </a:cubicBezTo>
                    <a:cubicBezTo>
                      <a:pt x="560" y="42"/>
                      <a:pt x="529" y="83"/>
                      <a:pt x="509" y="145"/>
                    </a:cubicBezTo>
                    <a:lnTo>
                      <a:pt x="509" y="145"/>
                    </a:lnTo>
                    <a:cubicBezTo>
                      <a:pt x="1" y="1161"/>
                      <a:pt x="115" y="6260"/>
                      <a:pt x="4001" y="7069"/>
                    </a:cubicBezTo>
                    <a:cubicBezTo>
                      <a:pt x="7950" y="7877"/>
                      <a:pt x="9069" y="4415"/>
                      <a:pt x="9764" y="4063"/>
                    </a:cubicBezTo>
                    <a:cubicBezTo>
                      <a:pt x="10126" y="3856"/>
                      <a:pt x="10593" y="3928"/>
                      <a:pt x="10862" y="4250"/>
                    </a:cubicBezTo>
                    <a:cubicBezTo>
                      <a:pt x="11360" y="4851"/>
                      <a:pt x="11297" y="8457"/>
                      <a:pt x="15277" y="9017"/>
                    </a:cubicBezTo>
                    <a:cubicBezTo>
                      <a:pt x="19205" y="9566"/>
                      <a:pt x="21019" y="4788"/>
                      <a:pt x="20884" y="3669"/>
                    </a:cubicBezTo>
                    <a:close/>
                    <a:moveTo>
                      <a:pt x="4499" y="6623"/>
                    </a:moveTo>
                    <a:cubicBezTo>
                      <a:pt x="1586" y="6136"/>
                      <a:pt x="882" y="2902"/>
                      <a:pt x="1711" y="1721"/>
                    </a:cubicBezTo>
                    <a:cubicBezTo>
                      <a:pt x="2540" y="539"/>
                      <a:pt x="8748" y="2560"/>
                      <a:pt x="8727" y="3700"/>
                    </a:cubicBezTo>
                    <a:cubicBezTo>
                      <a:pt x="8717" y="4177"/>
                      <a:pt x="7421" y="7110"/>
                      <a:pt x="4499" y="6623"/>
                    </a:cubicBezTo>
                    <a:close/>
                    <a:moveTo>
                      <a:pt x="19060" y="6136"/>
                    </a:moveTo>
                    <a:cubicBezTo>
                      <a:pt x="18542" y="7442"/>
                      <a:pt x="17049" y="8799"/>
                      <a:pt x="14946" y="8426"/>
                    </a:cubicBezTo>
                    <a:cubicBezTo>
                      <a:pt x="12800" y="8032"/>
                      <a:pt x="12106" y="6198"/>
                      <a:pt x="11950" y="5079"/>
                    </a:cubicBezTo>
                    <a:lnTo>
                      <a:pt x="11950" y="5079"/>
                    </a:lnTo>
                    <a:cubicBezTo>
                      <a:pt x="11899" y="4809"/>
                      <a:pt x="11899" y="4529"/>
                      <a:pt x="11950" y="4250"/>
                    </a:cubicBezTo>
                    <a:cubicBezTo>
                      <a:pt x="12303" y="3172"/>
                      <a:pt x="18842" y="3348"/>
                      <a:pt x="19226" y="4747"/>
                    </a:cubicBezTo>
                    <a:cubicBezTo>
                      <a:pt x="19330" y="5130"/>
                      <a:pt x="19267" y="5628"/>
                      <a:pt x="19070" y="612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6"/>
              <p:cNvSpPr/>
              <p:nvPr/>
            </p:nvSpPr>
            <p:spPr>
              <a:xfrm>
                <a:off x="3882800" y="2023325"/>
                <a:ext cx="194875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5773" extrusionOk="0">
                    <a:moveTo>
                      <a:pt x="3141" y="5255"/>
                    </a:moveTo>
                    <a:cubicBezTo>
                      <a:pt x="6053" y="5773"/>
                      <a:pt x="7794" y="2954"/>
                      <a:pt x="7421" y="1565"/>
                    </a:cubicBezTo>
                    <a:cubicBezTo>
                      <a:pt x="7037" y="176"/>
                      <a:pt x="498" y="0"/>
                      <a:pt x="145" y="1078"/>
                    </a:cubicBezTo>
                    <a:cubicBezTo>
                      <a:pt x="0" y="1534"/>
                      <a:pt x="228" y="4726"/>
                      <a:pt x="3141" y="5255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6"/>
              <p:cNvSpPr/>
              <p:nvPr/>
            </p:nvSpPr>
            <p:spPr>
              <a:xfrm>
                <a:off x="3591575" y="2028225"/>
                <a:ext cx="186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836" extrusionOk="0">
                    <a:moveTo>
                      <a:pt x="0" y="861"/>
                    </a:moveTo>
                    <a:cubicBezTo>
                      <a:pt x="363" y="695"/>
                      <a:pt x="612" y="1835"/>
                      <a:pt x="612" y="1835"/>
                    </a:cubicBezTo>
                    <a:lnTo>
                      <a:pt x="746" y="1100"/>
                    </a:lnTo>
                    <a:cubicBezTo>
                      <a:pt x="560" y="758"/>
                      <a:pt x="425" y="384"/>
                      <a:pt x="363" y="1"/>
                    </a:cubicBezTo>
                    <a:cubicBezTo>
                      <a:pt x="363" y="1"/>
                      <a:pt x="62" y="675"/>
                      <a:pt x="0" y="86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6"/>
              <p:cNvSpPr/>
              <p:nvPr/>
            </p:nvSpPr>
            <p:spPr>
              <a:xfrm>
                <a:off x="4054825" y="2116075"/>
                <a:ext cx="25425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918" extrusionOk="0">
                    <a:moveTo>
                      <a:pt x="1" y="1918"/>
                    </a:moveTo>
                    <a:cubicBezTo>
                      <a:pt x="343" y="1109"/>
                      <a:pt x="685" y="819"/>
                      <a:pt x="1017" y="944"/>
                    </a:cubicBezTo>
                    <a:lnTo>
                      <a:pt x="975" y="0"/>
                    </a:lnTo>
                    <a:cubicBezTo>
                      <a:pt x="768" y="342"/>
                      <a:pt x="509" y="643"/>
                      <a:pt x="208" y="90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6"/>
              <p:cNvSpPr/>
              <p:nvPr/>
            </p:nvSpPr>
            <p:spPr>
              <a:xfrm>
                <a:off x="3587675" y="1947400"/>
                <a:ext cx="525475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422" extrusionOk="0">
                    <a:moveTo>
                      <a:pt x="15277" y="8872"/>
                    </a:moveTo>
                    <a:cubicBezTo>
                      <a:pt x="11287" y="8312"/>
                      <a:pt x="11349" y="4706"/>
                      <a:pt x="10862" y="4115"/>
                    </a:cubicBezTo>
                    <a:cubicBezTo>
                      <a:pt x="10582" y="3783"/>
                      <a:pt x="10116" y="3711"/>
                      <a:pt x="9753" y="3918"/>
                    </a:cubicBezTo>
                    <a:cubicBezTo>
                      <a:pt x="9059" y="4270"/>
                      <a:pt x="7940" y="7732"/>
                      <a:pt x="3991" y="6924"/>
                    </a:cubicBezTo>
                    <a:cubicBezTo>
                      <a:pt x="104" y="6115"/>
                      <a:pt x="1" y="1016"/>
                      <a:pt x="498" y="0"/>
                    </a:cubicBezTo>
                    <a:cubicBezTo>
                      <a:pt x="488" y="63"/>
                      <a:pt x="1" y="2436"/>
                      <a:pt x="1099" y="4561"/>
                    </a:cubicBezTo>
                    <a:cubicBezTo>
                      <a:pt x="2219" y="6716"/>
                      <a:pt x="4810" y="7110"/>
                      <a:pt x="6644" y="6623"/>
                    </a:cubicBezTo>
                    <a:cubicBezTo>
                      <a:pt x="8478" y="6136"/>
                      <a:pt x="9028" y="4011"/>
                      <a:pt x="9670" y="3731"/>
                    </a:cubicBezTo>
                    <a:cubicBezTo>
                      <a:pt x="10313" y="3441"/>
                      <a:pt x="10924" y="3617"/>
                      <a:pt x="11121" y="4001"/>
                    </a:cubicBezTo>
                    <a:cubicBezTo>
                      <a:pt x="11318" y="4395"/>
                      <a:pt x="11339" y="5784"/>
                      <a:pt x="12033" y="6841"/>
                    </a:cubicBezTo>
                    <a:cubicBezTo>
                      <a:pt x="12738" y="7898"/>
                      <a:pt x="14479" y="9110"/>
                      <a:pt x="17112" y="8582"/>
                    </a:cubicBezTo>
                    <a:cubicBezTo>
                      <a:pt x="19713" y="8064"/>
                      <a:pt x="20863" y="3617"/>
                      <a:pt x="20884" y="3524"/>
                    </a:cubicBezTo>
                    <a:cubicBezTo>
                      <a:pt x="21019" y="4643"/>
                      <a:pt x="19205" y="9421"/>
                      <a:pt x="15277" y="88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6"/>
              <p:cNvSpPr/>
              <p:nvPr/>
            </p:nvSpPr>
            <p:spPr>
              <a:xfrm>
                <a:off x="3881250" y="2023325"/>
                <a:ext cx="20832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2954" extrusionOk="0">
                    <a:moveTo>
                      <a:pt x="7327" y="2954"/>
                    </a:moveTo>
                    <a:cubicBezTo>
                      <a:pt x="7524" y="2446"/>
                      <a:pt x="7587" y="1959"/>
                      <a:pt x="7483" y="1565"/>
                    </a:cubicBezTo>
                    <a:cubicBezTo>
                      <a:pt x="7099" y="176"/>
                      <a:pt x="560" y="0"/>
                      <a:pt x="207" y="1078"/>
                    </a:cubicBezTo>
                    <a:cubicBezTo>
                      <a:pt x="156" y="1347"/>
                      <a:pt x="156" y="1627"/>
                      <a:pt x="207" y="1897"/>
                    </a:cubicBezTo>
                    <a:cubicBezTo>
                      <a:pt x="0" y="829"/>
                      <a:pt x="93" y="674"/>
                      <a:pt x="798" y="404"/>
                    </a:cubicBezTo>
                    <a:cubicBezTo>
                      <a:pt x="1503" y="135"/>
                      <a:pt x="3990" y="104"/>
                      <a:pt x="6198" y="612"/>
                    </a:cubicBezTo>
                    <a:cubicBezTo>
                      <a:pt x="8333" y="1099"/>
                      <a:pt x="7390" y="2829"/>
                      <a:pt x="7327" y="295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6"/>
              <p:cNvSpPr/>
              <p:nvPr/>
            </p:nvSpPr>
            <p:spPr>
              <a:xfrm>
                <a:off x="3614100" y="1957250"/>
                <a:ext cx="19875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3939" extrusionOk="0">
                    <a:moveTo>
                      <a:pt x="332" y="2539"/>
                    </a:moveTo>
                    <a:cubicBezTo>
                      <a:pt x="312" y="2000"/>
                      <a:pt x="426" y="1513"/>
                      <a:pt x="654" y="1182"/>
                    </a:cubicBezTo>
                    <a:cubicBezTo>
                      <a:pt x="1483" y="0"/>
                      <a:pt x="7701" y="2032"/>
                      <a:pt x="7670" y="3161"/>
                    </a:cubicBezTo>
                    <a:cubicBezTo>
                      <a:pt x="7629" y="3441"/>
                      <a:pt x="7535" y="3700"/>
                      <a:pt x="7390" y="3939"/>
                    </a:cubicBezTo>
                    <a:cubicBezTo>
                      <a:pt x="7950" y="2995"/>
                      <a:pt x="7909" y="2830"/>
                      <a:pt x="7339" y="2332"/>
                    </a:cubicBezTo>
                    <a:cubicBezTo>
                      <a:pt x="6769" y="1845"/>
                      <a:pt x="4426" y="974"/>
                      <a:pt x="2177" y="715"/>
                    </a:cubicBezTo>
                    <a:cubicBezTo>
                      <a:pt x="1" y="456"/>
                      <a:pt x="322" y="2405"/>
                      <a:pt x="332" y="253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6"/>
              <p:cNvSpPr/>
              <p:nvPr/>
            </p:nvSpPr>
            <p:spPr>
              <a:xfrm>
                <a:off x="3992650" y="2080575"/>
                <a:ext cx="96925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431" extrusionOk="0">
                    <a:moveTo>
                      <a:pt x="1" y="3224"/>
                    </a:moveTo>
                    <a:cubicBezTo>
                      <a:pt x="42" y="3431"/>
                      <a:pt x="1161" y="3379"/>
                      <a:pt x="2219" y="2623"/>
                    </a:cubicBezTo>
                    <a:cubicBezTo>
                      <a:pt x="3276" y="1866"/>
                      <a:pt x="3877" y="52"/>
                      <a:pt x="3659" y="32"/>
                    </a:cubicBezTo>
                    <a:cubicBezTo>
                      <a:pt x="3431" y="1"/>
                      <a:pt x="3390" y="747"/>
                      <a:pt x="2436" y="1856"/>
                    </a:cubicBezTo>
                    <a:cubicBezTo>
                      <a:pt x="1472" y="2965"/>
                      <a:pt x="1" y="3224"/>
                      <a:pt x="1" y="3224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6"/>
              <p:cNvSpPr/>
              <p:nvPr/>
            </p:nvSpPr>
            <p:spPr>
              <a:xfrm>
                <a:off x="3959750" y="2159075"/>
                <a:ext cx="303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50" extrusionOk="0">
                    <a:moveTo>
                      <a:pt x="1182" y="125"/>
                    </a:moveTo>
                    <a:cubicBezTo>
                      <a:pt x="1213" y="1"/>
                      <a:pt x="757" y="63"/>
                      <a:pt x="384" y="53"/>
                    </a:cubicBezTo>
                    <a:cubicBezTo>
                      <a:pt x="0" y="42"/>
                      <a:pt x="166" y="177"/>
                      <a:pt x="591" y="218"/>
                    </a:cubicBezTo>
                    <a:cubicBezTo>
                      <a:pt x="1026" y="250"/>
                      <a:pt x="1182" y="167"/>
                      <a:pt x="1182" y="12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6"/>
              <p:cNvSpPr/>
              <p:nvPr/>
            </p:nvSpPr>
            <p:spPr>
              <a:xfrm>
                <a:off x="3703750" y="2064500"/>
                <a:ext cx="966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157" extrusionOk="0">
                    <a:moveTo>
                      <a:pt x="1068" y="2105"/>
                    </a:moveTo>
                    <a:cubicBezTo>
                      <a:pt x="1" y="2157"/>
                      <a:pt x="1431" y="1970"/>
                      <a:pt x="2302" y="1421"/>
                    </a:cubicBezTo>
                    <a:cubicBezTo>
                      <a:pt x="2861" y="1048"/>
                      <a:pt x="3328" y="561"/>
                      <a:pt x="3690" y="1"/>
                    </a:cubicBezTo>
                    <a:cubicBezTo>
                      <a:pt x="3867" y="167"/>
                      <a:pt x="3462" y="1245"/>
                      <a:pt x="2778" y="1597"/>
                    </a:cubicBezTo>
                    <a:cubicBezTo>
                      <a:pt x="2250" y="1887"/>
                      <a:pt x="1669" y="2063"/>
                      <a:pt x="1068" y="210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6"/>
              <p:cNvSpPr/>
              <p:nvPr/>
            </p:nvSpPr>
            <p:spPr>
              <a:xfrm>
                <a:off x="4001725" y="2016825"/>
                <a:ext cx="1049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1473" extrusionOk="0">
                    <a:moveTo>
                      <a:pt x="622" y="581"/>
                    </a:moveTo>
                    <a:cubicBezTo>
                      <a:pt x="2218" y="913"/>
                      <a:pt x="2467" y="1068"/>
                      <a:pt x="2695" y="1473"/>
                    </a:cubicBezTo>
                    <a:lnTo>
                      <a:pt x="4198" y="644"/>
                    </a:lnTo>
                    <a:cubicBezTo>
                      <a:pt x="2830" y="270"/>
                      <a:pt x="1420" y="53"/>
                      <a:pt x="0" y="1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6"/>
              <p:cNvSpPr/>
              <p:nvPr/>
            </p:nvSpPr>
            <p:spPr>
              <a:xfrm>
                <a:off x="3596750" y="1946875"/>
                <a:ext cx="97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095" extrusionOk="0">
                    <a:moveTo>
                      <a:pt x="21" y="1555"/>
                    </a:moveTo>
                    <a:lnTo>
                      <a:pt x="985" y="2094"/>
                    </a:lnTo>
                    <a:cubicBezTo>
                      <a:pt x="985" y="2094"/>
                      <a:pt x="1068" y="1348"/>
                      <a:pt x="1773" y="1099"/>
                    </a:cubicBezTo>
                    <a:cubicBezTo>
                      <a:pt x="2477" y="840"/>
                      <a:pt x="3918" y="1182"/>
                      <a:pt x="3918" y="1182"/>
                    </a:cubicBezTo>
                    <a:lnTo>
                      <a:pt x="3700" y="633"/>
                    </a:lnTo>
                    <a:cubicBezTo>
                      <a:pt x="3700" y="633"/>
                      <a:pt x="2560" y="177"/>
                      <a:pt x="291" y="1"/>
                    </a:cubicBezTo>
                    <a:cubicBezTo>
                      <a:pt x="291" y="1"/>
                      <a:pt x="0" y="498"/>
                      <a:pt x="21" y="155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6"/>
              <p:cNvSpPr/>
              <p:nvPr/>
            </p:nvSpPr>
            <p:spPr>
              <a:xfrm>
                <a:off x="3800400" y="2002075"/>
                <a:ext cx="1054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457" extrusionOk="0">
                    <a:moveTo>
                      <a:pt x="1" y="467"/>
                    </a:moveTo>
                    <a:lnTo>
                      <a:pt x="457" y="0"/>
                    </a:lnTo>
                    <a:cubicBezTo>
                      <a:pt x="1006" y="166"/>
                      <a:pt x="1566" y="301"/>
                      <a:pt x="2125" y="394"/>
                    </a:cubicBezTo>
                    <a:cubicBezTo>
                      <a:pt x="2726" y="477"/>
                      <a:pt x="3317" y="508"/>
                      <a:pt x="3908" y="508"/>
                    </a:cubicBezTo>
                    <a:lnTo>
                      <a:pt x="4219" y="1109"/>
                    </a:lnTo>
                    <a:cubicBezTo>
                      <a:pt x="4219" y="1109"/>
                      <a:pt x="3472" y="1348"/>
                      <a:pt x="3348" y="1648"/>
                    </a:cubicBezTo>
                    <a:cubicBezTo>
                      <a:pt x="3224" y="1959"/>
                      <a:pt x="3348" y="2456"/>
                      <a:pt x="3348" y="2456"/>
                    </a:cubicBezTo>
                    <a:lnTo>
                      <a:pt x="2861" y="2415"/>
                    </a:lnTo>
                    <a:cubicBezTo>
                      <a:pt x="2861" y="2415"/>
                      <a:pt x="2581" y="1410"/>
                      <a:pt x="1939" y="1285"/>
                    </a:cubicBezTo>
                    <a:cubicBezTo>
                      <a:pt x="1286" y="1171"/>
                      <a:pt x="612" y="1969"/>
                      <a:pt x="612" y="1969"/>
                    </a:cubicBezTo>
                    <a:lnTo>
                      <a:pt x="125" y="1938"/>
                    </a:lnTo>
                    <a:cubicBezTo>
                      <a:pt x="125" y="1938"/>
                      <a:pt x="488" y="1389"/>
                      <a:pt x="508" y="1047"/>
                    </a:cubicBezTo>
                    <a:cubicBezTo>
                      <a:pt x="529" y="705"/>
                      <a:pt x="1" y="467"/>
                      <a:pt x="1" y="467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6"/>
              <p:cNvSpPr/>
              <p:nvPr/>
            </p:nvSpPr>
            <p:spPr>
              <a:xfrm>
                <a:off x="3891600" y="2038600"/>
                <a:ext cx="112725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255" extrusionOk="0">
                    <a:moveTo>
                      <a:pt x="4509" y="353"/>
                    </a:moveTo>
                    <a:lnTo>
                      <a:pt x="4229" y="3130"/>
                    </a:lnTo>
                    <a:lnTo>
                      <a:pt x="3825" y="3068"/>
                    </a:lnTo>
                    <a:lnTo>
                      <a:pt x="3908" y="2001"/>
                    </a:lnTo>
                    <a:lnTo>
                      <a:pt x="975" y="1597"/>
                    </a:lnTo>
                    <a:lnTo>
                      <a:pt x="819" y="3255"/>
                    </a:lnTo>
                    <a:lnTo>
                      <a:pt x="519" y="3193"/>
                    </a:lnTo>
                    <a:cubicBezTo>
                      <a:pt x="519" y="3193"/>
                      <a:pt x="1" y="1648"/>
                      <a:pt x="198" y="726"/>
                    </a:cubicBezTo>
                    <a:cubicBezTo>
                      <a:pt x="198" y="726"/>
                      <a:pt x="2457" y="1"/>
                      <a:pt x="4509" y="353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6"/>
              <p:cNvSpPr/>
              <p:nvPr/>
            </p:nvSpPr>
            <p:spPr>
              <a:xfrm>
                <a:off x="4028675" y="2053900"/>
                <a:ext cx="3422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405" extrusionOk="0">
                    <a:moveTo>
                      <a:pt x="539" y="0"/>
                    </a:moveTo>
                    <a:lnTo>
                      <a:pt x="0" y="2404"/>
                    </a:lnTo>
                    <a:lnTo>
                      <a:pt x="726" y="2394"/>
                    </a:lnTo>
                    <a:cubicBezTo>
                      <a:pt x="726" y="2394"/>
                      <a:pt x="1327" y="1192"/>
                      <a:pt x="1368" y="352"/>
                    </a:cubicBezTo>
                    <a:cubicBezTo>
                      <a:pt x="1109" y="197"/>
                      <a:pt x="829" y="73"/>
                      <a:pt x="539" y="0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6"/>
              <p:cNvSpPr/>
              <p:nvPr/>
            </p:nvSpPr>
            <p:spPr>
              <a:xfrm>
                <a:off x="3680175" y="1993775"/>
                <a:ext cx="1153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4002" extrusionOk="0">
                    <a:moveTo>
                      <a:pt x="674" y="1"/>
                    </a:moveTo>
                    <a:lnTo>
                      <a:pt x="1" y="2726"/>
                    </a:lnTo>
                    <a:lnTo>
                      <a:pt x="405" y="2799"/>
                    </a:lnTo>
                    <a:lnTo>
                      <a:pt x="685" y="1762"/>
                    </a:lnTo>
                    <a:lnTo>
                      <a:pt x="3587" y="2364"/>
                    </a:lnTo>
                    <a:lnTo>
                      <a:pt x="3172" y="3970"/>
                    </a:lnTo>
                    <a:lnTo>
                      <a:pt x="3369" y="4001"/>
                    </a:lnTo>
                    <a:cubicBezTo>
                      <a:pt x="3369" y="4001"/>
                      <a:pt x="4561" y="2944"/>
                      <a:pt x="4613" y="1804"/>
                    </a:cubicBezTo>
                    <a:cubicBezTo>
                      <a:pt x="4613" y="1804"/>
                      <a:pt x="2737" y="363"/>
                      <a:pt x="674" y="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6"/>
              <p:cNvSpPr/>
              <p:nvPr/>
            </p:nvSpPr>
            <p:spPr>
              <a:xfrm>
                <a:off x="3630700" y="1986775"/>
                <a:ext cx="285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478" extrusionOk="0">
                    <a:moveTo>
                      <a:pt x="1140" y="21"/>
                    </a:moveTo>
                    <a:lnTo>
                      <a:pt x="840" y="2478"/>
                    </a:lnTo>
                    <a:lnTo>
                      <a:pt x="156" y="2219"/>
                    </a:lnTo>
                    <a:cubicBezTo>
                      <a:pt x="156" y="2219"/>
                      <a:pt x="0" y="882"/>
                      <a:pt x="238" y="73"/>
                    </a:cubicBezTo>
                    <a:cubicBezTo>
                      <a:pt x="529" y="21"/>
                      <a:pt x="840" y="1"/>
                      <a:pt x="1140" y="2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3" name="Google Shape;663;p36"/>
          <p:cNvGrpSpPr/>
          <p:nvPr/>
        </p:nvGrpSpPr>
        <p:grpSpPr>
          <a:xfrm rot="-400341">
            <a:off x="1230732" y="514111"/>
            <a:ext cx="1396880" cy="709751"/>
            <a:chOff x="10533749" y="4791252"/>
            <a:chExt cx="1580383" cy="802899"/>
          </a:xfrm>
        </p:grpSpPr>
        <p:sp>
          <p:nvSpPr>
            <p:cNvPr id="664" name="Google Shape;664;p36"/>
            <p:cNvSpPr/>
            <p:nvPr/>
          </p:nvSpPr>
          <p:spPr>
            <a:xfrm>
              <a:off x="10533749" y="4791610"/>
              <a:ext cx="1580310" cy="801901"/>
            </a:xfrm>
            <a:custGeom>
              <a:avLst/>
              <a:gdLst/>
              <a:ahLst/>
              <a:cxnLst/>
              <a:rect l="l" t="t" r="r" b="b"/>
              <a:pathLst>
                <a:path w="17423" h="8841" extrusionOk="0">
                  <a:moveTo>
                    <a:pt x="15484" y="1"/>
                  </a:moveTo>
                  <a:lnTo>
                    <a:pt x="11971" y="1379"/>
                  </a:lnTo>
                  <a:cubicBezTo>
                    <a:pt x="11971" y="1379"/>
                    <a:pt x="12044" y="1524"/>
                    <a:pt x="12147" y="1773"/>
                  </a:cubicBezTo>
                  <a:lnTo>
                    <a:pt x="11743" y="1939"/>
                  </a:lnTo>
                  <a:lnTo>
                    <a:pt x="11235" y="1617"/>
                  </a:lnTo>
                  <a:lnTo>
                    <a:pt x="2529" y="5110"/>
                  </a:lnTo>
                  <a:lnTo>
                    <a:pt x="2001" y="5286"/>
                  </a:lnTo>
                  <a:lnTo>
                    <a:pt x="1804" y="6447"/>
                  </a:lnTo>
                  <a:lnTo>
                    <a:pt x="1286" y="6727"/>
                  </a:lnTo>
                  <a:lnTo>
                    <a:pt x="1332" y="6864"/>
                  </a:lnTo>
                  <a:lnTo>
                    <a:pt x="882" y="7038"/>
                  </a:lnTo>
                  <a:lnTo>
                    <a:pt x="1" y="7369"/>
                  </a:lnTo>
                  <a:lnTo>
                    <a:pt x="954" y="8292"/>
                  </a:lnTo>
                  <a:lnTo>
                    <a:pt x="1731" y="8033"/>
                  </a:lnTo>
                  <a:lnTo>
                    <a:pt x="1783" y="8188"/>
                  </a:lnTo>
                  <a:lnTo>
                    <a:pt x="2395" y="8084"/>
                  </a:lnTo>
                  <a:lnTo>
                    <a:pt x="3079" y="8841"/>
                  </a:lnTo>
                  <a:lnTo>
                    <a:pt x="3721" y="8686"/>
                  </a:lnTo>
                  <a:lnTo>
                    <a:pt x="3794" y="8665"/>
                  </a:lnTo>
                  <a:lnTo>
                    <a:pt x="12945" y="6219"/>
                  </a:lnTo>
                  <a:lnTo>
                    <a:pt x="13277" y="5618"/>
                  </a:lnTo>
                  <a:lnTo>
                    <a:pt x="13495" y="5566"/>
                  </a:lnTo>
                  <a:cubicBezTo>
                    <a:pt x="13526" y="5711"/>
                    <a:pt x="13557" y="5846"/>
                    <a:pt x="13578" y="5981"/>
                  </a:cubicBezTo>
                  <a:lnTo>
                    <a:pt x="17132" y="4965"/>
                  </a:lnTo>
                  <a:lnTo>
                    <a:pt x="17163" y="4695"/>
                  </a:lnTo>
                  <a:lnTo>
                    <a:pt x="17423" y="4612"/>
                  </a:lnTo>
                  <a:lnTo>
                    <a:pt x="17329" y="3576"/>
                  </a:lnTo>
                  <a:cubicBezTo>
                    <a:pt x="17070" y="2685"/>
                    <a:pt x="16759" y="1814"/>
                    <a:pt x="16397" y="964"/>
                  </a:cubicBezTo>
                  <a:lnTo>
                    <a:pt x="15972" y="260"/>
                  </a:lnTo>
                  <a:lnTo>
                    <a:pt x="15764" y="332"/>
                  </a:lnTo>
                  <a:lnTo>
                    <a:pt x="15484" y="1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5" name="Google Shape;665;p36"/>
            <p:cNvGrpSpPr/>
            <p:nvPr/>
          </p:nvGrpSpPr>
          <p:grpSpPr>
            <a:xfrm>
              <a:off x="10533914" y="4791252"/>
              <a:ext cx="1580219" cy="802899"/>
              <a:chOff x="4796650" y="3254825"/>
              <a:chExt cx="435550" cy="221300"/>
            </a:xfrm>
          </p:grpSpPr>
          <p:sp>
            <p:nvSpPr>
              <p:cNvPr id="666" name="Google Shape;666;p36"/>
              <p:cNvSpPr/>
              <p:nvPr/>
            </p:nvSpPr>
            <p:spPr>
              <a:xfrm>
                <a:off x="4860125" y="3295500"/>
                <a:ext cx="260425" cy="176475"/>
              </a:xfrm>
              <a:custGeom>
                <a:avLst/>
                <a:gdLst/>
                <a:ahLst/>
                <a:cxnLst/>
                <a:rect l="l" t="t" r="r" b="b"/>
                <a:pathLst>
                  <a:path w="10417" h="7059" extrusionOk="0">
                    <a:moveTo>
                      <a:pt x="0" y="3493"/>
                    </a:moveTo>
                    <a:lnTo>
                      <a:pt x="8706" y="0"/>
                    </a:lnTo>
                    <a:cubicBezTo>
                      <a:pt x="9587" y="1400"/>
                      <a:pt x="10167" y="2964"/>
                      <a:pt x="10416" y="4602"/>
                    </a:cubicBezTo>
                    <a:lnTo>
                      <a:pt x="1182" y="7058"/>
                    </a:lnTo>
                    <a:cubicBezTo>
                      <a:pt x="1182" y="7058"/>
                      <a:pt x="633" y="5721"/>
                      <a:pt x="0" y="3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6"/>
              <p:cNvSpPr/>
              <p:nvPr/>
            </p:nvSpPr>
            <p:spPr>
              <a:xfrm>
                <a:off x="5077775" y="3295500"/>
                <a:ext cx="52350" cy="115050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46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99" y="2954"/>
                      <a:pt x="1710" y="4602"/>
                      <a:pt x="1710" y="4602"/>
                    </a:cubicBezTo>
                    <a:lnTo>
                      <a:pt x="2094" y="3804"/>
                    </a:lnTo>
                    <a:cubicBezTo>
                      <a:pt x="1803" y="2622"/>
                      <a:pt x="1337" y="1482"/>
                      <a:pt x="705" y="44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6"/>
              <p:cNvSpPr/>
              <p:nvPr/>
            </p:nvSpPr>
            <p:spPr>
              <a:xfrm>
                <a:off x="5087100" y="3289275"/>
                <a:ext cx="72300" cy="108075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4323" extrusionOk="0">
                    <a:moveTo>
                      <a:pt x="0" y="612"/>
                    </a:moveTo>
                    <a:cubicBezTo>
                      <a:pt x="570" y="1804"/>
                      <a:pt x="1016" y="3048"/>
                      <a:pt x="1347" y="4322"/>
                    </a:cubicBezTo>
                    <a:lnTo>
                      <a:pt x="2892" y="3970"/>
                    </a:lnTo>
                    <a:cubicBezTo>
                      <a:pt x="2892" y="3970"/>
                      <a:pt x="2747" y="2478"/>
                      <a:pt x="152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6"/>
              <p:cNvSpPr/>
              <p:nvPr/>
            </p:nvSpPr>
            <p:spPr>
              <a:xfrm>
                <a:off x="5125175" y="3289275"/>
                <a:ext cx="370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3971" extrusionOk="0">
                    <a:moveTo>
                      <a:pt x="1" y="1"/>
                    </a:moveTo>
                    <a:lnTo>
                      <a:pt x="716" y="705"/>
                    </a:lnTo>
                    <a:cubicBezTo>
                      <a:pt x="1089" y="1503"/>
                      <a:pt x="1348" y="2343"/>
                      <a:pt x="1483" y="3203"/>
                    </a:cubicBezTo>
                    <a:lnTo>
                      <a:pt x="1369" y="3970"/>
                    </a:lnTo>
                    <a:cubicBezTo>
                      <a:pt x="1369" y="3970"/>
                      <a:pt x="1089" y="2291"/>
                      <a:pt x="1" y="1"/>
                    </a:cubicBezTo>
                    <a:close/>
                  </a:path>
                </a:pathLst>
              </a:custGeom>
              <a:solidFill>
                <a:srgbClr val="6E7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6"/>
              <p:cNvSpPr/>
              <p:nvPr/>
            </p:nvSpPr>
            <p:spPr>
              <a:xfrm>
                <a:off x="4829025" y="3382825"/>
                <a:ext cx="60650" cy="93300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3732" extrusionOk="0">
                    <a:moveTo>
                      <a:pt x="1244" y="0"/>
                    </a:moveTo>
                    <a:lnTo>
                      <a:pt x="716" y="176"/>
                    </a:lnTo>
                    <a:lnTo>
                      <a:pt x="519" y="1337"/>
                    </a:lnTo>
                    <a:lnTo>
                      <a:pt x="1" y="1617"/>
                    </a:lnTo>
                    <a:lnTo>
                      <a:pt x="488" y="3078"/>
                    </a:lnTo>
                    <a:lnTo>
                      <a:pt x="1099" y="2975"/>
                    </a:lnTo>
                    <a:lnTo>
                      <a:pt x="1783" y="3731"/>
                    </a:lnTo>
                    <a:lnTo>
                      <a:pt x="2426" y="3576"/>
                    </a:lnTo>
                    <a:cubicBezTo>
                      <a:pt x="2426" y="3576"/>
                      <a:pt x="1762" y="1876"/>
                      <a:pt x="1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6"/>
              <p:cNvSpPr/>
              <p:nvPr/>
            </p:nvSpPr>
            <p:spPr>
              <a:xfrm>
                <a:off x="4796650" y="3426350"/>
                <a:ext cx="43275" cy="35775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431" extrusionOk="0">
                    <a:moveTo>
                      <a:pt x="1337" y="0"/>
                    </a:moveTo>
                    <a:lnTo>
                      <a:pt x="0" y="508"/>
                    </a:lnTo>
                    <a:lnTo>
                      <a:pt x="954" y="1430"/>
                    </a:lnTo>
                    <a:lnTo>
                      <a:pt x="1731" y="117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6"/>
              <p:cNvSpPr/>
              <p:nvPr/>
            </p:nvSpPr>
            <p:spPr>
              <a:xfrm>
                <a:off x="4841975" y="3387225"/>
                <a:ext cx="31650" cy="8862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3545" extrusionOk="0">
                    <a:moveTo>
                      <a:pt x="187" y="0"/>
                    </a:moveTo>
                    <a:cubicBezTo>
                      <a:pt x="187" y="0"/>
                      <a:pt x="218" y="1524"/>
                      <a:pt x="1265" y="3545"/>
                    </a:cubicBezTo>
                    <a:lnTo>
                      <a:pt x="581" y="2788"/>
                    </a:lnTo>
                    <a:lnTo>
                      <a:pt x="1" y="115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6"/>
              <p:cNvSpPr/>
              <p:nvPr/>
            </p:nvSpPr>
            <p:spPr>
              <a:xfrm>
                <a:off x="4860125" y="3382825"/>
                <a:ext cx="29550" cy="89150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3566" extrusionOk="0">
                    <a:moveTo>
                      <a:pt x="0" y="0"/>
                    </a:moveTo>
                    <a:cubicBezTo>
                      <a:pt x="0" y="0"/>
                      <a:pt x="850" y="2270"/>
                      <a:pt x="1182" y="3565"/>
                    </a:cubicBezTo>
                    <a:cubicBezTo>
                      <a:pt x="1182" y="3565"/>
                      <a:pt x="622" y="2394"/>
                      <a:pt x="0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6"/>
              <p:cNvSpPr/>
              <p:nvPr/>
            </p:nvSpPr>
            <p:spPr>
              <a:xfrm>
                <a:off x="5083200" y="3304575"/>
                <a:ext cx="37600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3721" extrusionOk="0">
                    <a:moveTo>
                      <a:pt x="156" y="0"/>
                    </a:moveTo>
                    <a:lnTo>
                      <a:pt x="1" y="104"/>
                    </a:lnTo>
                    <a:cubicBezTo>
                      <a:pt x="1" y="104"/>
                      <a:pt x="996" y="2342"/>
                      <a:pt x="1358" y="3721"/>
                    </a:cubicBezTo>
                    <a:lnTo>
                      <a:pt x="1503" y="3710"/>
                    </a:lnTo>
                    <a:cubicBezTo>
                      <a:pt x="1182" y="2436"/>
                      <a:pt x="726" y="1192"/>
                      <a:pt x="1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6"/>
              <p:cNvSpPr/>
              <p:nvPr/>
            </p:nvSpPr>
            <p:spPr>
              <a:xfrm>
                <a:off x="5117150" y="3395500"/>
                <a:ext cx="11675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602" extrusionOk="0">
                    <a:moveTo>
                      <a:pt x="467" y="1"/>
                    </a:moveTo>
                    <a:lnTo>
                      <a:pt x="145" y="73"/>
                    </a:lnTo>
                    <a:lnTo>
                      <a:pt x="0" y="84"/>
                    </a:lnTo>
                    <a:lnTo>
                      <a:pt x="135" y="602"/>
                    </a:lnTo>
                    <a:lnTo>
                      <a:pt x="46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6"/>
              <p:cNvSpPr/>
              <p:nvPr/>
            </p:nvSpPr>
            <p:spPr>
              <a:xfrm>
                <a:off x="5095900" y="3254825"/>
                <a:ext cx="129325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5173" h="5981" extrusionOk="0">
                    <a:moveTo>
                      <a:pt x="1" y="1389"/>
                    </a:moveTo>
                    <a:cubicBezTo>
                      <a:pt x="1" y="1389"/>
                      <a:pt x="1244" y="4001"/>
                      <a:pt x="1617" y="5980"/>
                    </a:cubicBezTo>
                    <a:lnTo>
                      <a:pt x="5172" y="4975"/>
                    </a:lnTo>
                    <a:cubicBezTo>
                      <a:pt x="5172" y="4975"/>
                      <a:pt x="4882" y="2716"/>
                      <a:pt x="35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6"/>
              <p:cNvSpPr/>
              <p:nvPr/>
            </p:nvSpPr>
            <p:spPr>
              <a:xfrm>
                <a:off x="5183725" y="3254825"/>
                <a:ext cx="44600" cy="1243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49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545" y="3742"/>
                      <a:pt x="1659" y="4975"/>
                      <a:pt x="1659" y="4975"/>
                    </a:cubicBezTo>
                    <a:lnTo>
                      <a:pt x="1784" y="3752"/>
                    </a:lnTo>
                    <a:cubicBezTo>
                      <a:pt x="1545" y="2788"/>
                      <a:pt x="1214" y="1845"/>
                      <a:pt x="778" y="943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6"/>
              <p:cNvSpPr/>
              <p:nvPr/>
            </p:nvSpPr>
            <p:spPr>
              <a:xfrm>
                <a:off x="4818675" y="3426350"/>
                <a:ext cx="212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850" h="1255" extrusionOk="0">
                    <a:moveTo>
                      <a:pt x="0" y="176"/>
                    </a:moveTo>
                    <a:lnTo>
                      <a:pt x="591" y="1254"/>
                    </a:lnTo>
                    <a:lnTo>
                      <a:pt x="850" y="1171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6"/>
              <p:cNvSpPr/>
              <p:nvPr/>
            </p:nvSpPr>
            <p:spPr>
              <a:xfrm>
                <a:off x="5189175" y="3261550"/>
                <a:ext cx="4302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437" extrusionOk="0">
                    <a:moveTo>
                      <a:pt x="270" y="1"/>
                    </a:moveTo>
                    <a:lnTo>
                      <a:pt x="1" y="94"/>
                    </a:lnTo>
                    <a:cubicBezTo>
                      <a:pt x="622" y="1493"/>
                      <a:pt x="1110" y="2944"/>
                      <a:pt x="1462" y="4436"/>
                    </a:cubicBezTo>
                    <a:lnTo>
                      <a:pt x="1721" y="4354"/>
                    </a:lnTo>
                    <a:cubicBezTo>
                      <a:pt x="1472" y="2861"/>
                      <a:pt x="270" y="1"/>
                      <a:pt x="2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6"/>
              <p:cNvSpPr/>
              <p:nvPr/>
            </p:nvSpPr>
            <p:spPr>
              <a:xfrm>
                <a:off x="5196175" y="3261550"/>
                <a:ext cx="36025" cy="108850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4354" extrusionOk="0">
                    <a:moveTo>
                      <a:pt x="0" y="1"/>
                    </a:moveTo>
                    <a:cubicBezTo>
                      <a:pt x="1" y="1"/>
                      <a:pt x="1130" y="2872"/>
                      <a:pt x="1441" y="4354"/>
                    </a:cubicBezTo>
                    <a:lnTo>
                      <a:pt x="1348" y="3317"/>
                    </a:lnTo>
                    <a:cubicBezTo>
                      <a:pt x="1099" y="2426"/>
                      <a:pt x="778" y="1555"/>
                      <a:pt x="415" y="70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6"/>
              <p:cNvSpPr/>
              <p:nvPr/>
            </p:nvSpPr>
            <p:spPr>
              <a:xfrm>
                <a:off x="4860125" y="3295500"/>
                <a:ext cx="2176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8707" h="3887" extrusionOk="0">
                    <a:moveTo>
                      <a:pt x="8706" y="0"/>
                    </a:moveTo>
                    <a:cubicBezTo>
                      <a:pt x="8706" y="0"/>
                      <a:pt x="7348" y="1887"/>
                      <a:pt x="5276" y="2892"/>
                    </a:cubicBezTo>
                    <a:cubicBezTo>
                      <a:pt x="3192" y="3887"/>
                      <a:pt x="0" y="3483"/>
                      <a:pt x="0" y="3483"/>
                    </a:cubicBezTo>
                    <a:lnTo>
                      <a:pt x="239" y="3410"/>
                    </a:lnTo>
                    <a:cubicBezTo>
                      <a:pt x="239" y="3410"/>
                      <a:pt x="2695" y="3669"/>
                      <a:pt x="4560" y="3016"/>
                    </a:cubicBezTo>
                    <a:cubicBezTo>
                      <a:pt x="6416" y="2374"/>
                      <a:pt x="8250" y="187"/>
                      <a:pt x="8250" y="187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6"/>
              <p:cNvSpPr/>
              <p:nvPr/>
            </p:nvSpPr>
            <p:spPr>
              <a:xfrm>
                <a:off x="4889925" y="3393950"/>
                <a:ext cx="226475" cy="78275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3131" extrusionOk="0">
                    <a:moveTo>
                      <a:pt x="9058" y="705"/>
                    </a:moveTo>
                    <a:cubicBezTo>
                      <a:pt x="9058" y="705"/>
                      <a:pt x="6840" y="1"/>
                      <a:pt x="4581" y="446"/>
                    </a:cubicBezTo>
                    <a:cubicBezTo>
                      <a:pt x="2311" y="892"/>
                      <a:pt x="0" y="3131"/>
                      <a:pt x="0" y="3131"/>
                    </a:cubicBezTo>
                    <a:lnTo>
                      <a:pt x="228" y="3048"/>
                    </a:lnTo>
                    <a:cubicBezTo>
                      <a:pt x="228" y="3048"/>
                      <a:pt x="2042" y="1369"/>
                      <a:pt x="3928" y="768"/>
                    </a:cubicBezTo>
                    <a:cubicBezTo>
                      <a:pt x="5804" y="177"/>
                      <a:pt x="8582" y="830"/>
                      <a:pt x="8582" y="83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3" name="Google Shape;683;p36"/>
          <p:cNvSpPr/>
          <p:nvPr/>
        </p:nvSpPr>
        <p:spPr>
          <a:xfrm rot="2700000">
            <a:off x="757119" y="1155957"/>
            <a:ext cx="81409" cy="169507"/>
          </a:xfrm>
          <a:custGeom>
            <a:avLst/>
            <a:gdLst/>
            <a:ahLst/>
            <a:cxnLst/>
            <a:rect l="l" t="t" r="r" b="b"/>
            <a:pathLst>
              <a:path w="986" h="2053" extrusionOk="0">
                <a:moveTo>
                  <a:pt x="737" y="2052"/>
                </a:moveTo>
                <a:cubicBezTo>
                  <a:pt x="633" y="2052"/>
                  <a:pt x="550" y="1980"/>
                  <a:pt x="519" y="1886"/>
                </a:cubicBezTo>
                <a:lnTo>
                  <a:pt x="74" y="404"/>
                </a:lnTo>
                <a:cubicBezTo>
                  <a:pt x="1" y="125"/>
                  <a:pt x="405" y="0"/>
                  <a:pt x="498" y="270"/>
                </a:cubicBezTo>
                <a:lnTo>
                  <a:pt x="954" y="1762"/>
                </a:lnTo>
                <a:cubicBezTo>
                  <a:pt x="986" y="1876"/>
                  <a:pt x="923" y="2000"/>
                  <a:pt x="799" y="2042"/>
                </a:cubicBezTo>
                <a:cubicBezTo>
                  <a:pt x="778" y="2042"/>
                  <a:pt x="758" y="2052"/>
                  <a:pt x="737" y="205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36"/>
          <p:cNvGrpSpPr/>
          <p:nvPr/>
        </p:nvGrpSpPr>
        <p:grpSpPr>
          <a:xfrm>
            <a:off x="1088819" y="1565731"/>
            <a:ext cx="1993555" cy="2372540"/>
            <a:chOff x="-2677056" y="2529481"/>
            <a:chExt cx="1993555" cy="2372540"/>
          </a:xfrm>
        </p:grpSpPr>
        <p:sp>
          <p:nvSpPr>
            <p:cNvPr id="685" name="Google Shape;685;p36"/>
            <p:cNvSpPr/>
            <p:nvPr/>
          </p:nvSpPr>
          <p:spPr>
            <a:xfrm>
              <a:off x="-2468161" y="2533530"/>
              <a:ext cx="1729511" cy="2335868"/>
            </a:xfrm>
            <a:custGeom>
              <a:avLst/>
              <a:gdLst/>
              <a:ahLst/>
              <a:cxnLst/>
              <a:rect l="l" t="t" r="r" b="b"/>
              <a:pathLst>
                <a:path w="17921" h="24204" extrusionOk="0">
                  <a:moveTo>
                    <a:pt x="5815" y="1202"/>
                  </a:moveTo>
                  <a:lnTo>
                    <a:pt x="5815" y="1202"/>
                  </a:lnTo>
                  <a:cubicBezTo>
                    <a:pt x="4696" y="1752"/>
                    <a:pt x="3680" y="2487"/>
                    <a:pt x="2810" y="3368"/>
                  </a:cubicBezTo>
                  <a:cubicBezTo>
                    <a:pt x="3659" y="2467"/>
                    <a:pt x="4685" y="1731"/>
                    <a:pt x="5815" y="1202"/>
                  </a:cubicBezTo>
                  <a:close/>
                  <a:moveTo>
                    <a:pt x="5815" y="2456"/>
                  </a:moveTo>
                  <a:lnTo>
                    <a:pt x="6157" y="3140"/>
                  </a:lnTo>
                  <a:cubicBezTo>
                    <a:pt x="5743" y="3306"/>
                    <a:pt x="5338" y="3514"/>
                    <a:pt x="4965" y="3773"/>
                  </a:cubicBezTo>
                  <a:cubicBezTo>
                    <a:pt x="4893" y="3814"/>
                    <a:pt x="4810" y="3866"/>
                    <a:pt x="4727" y="3918"/>
                  </a:cubicBezTo>
                  <a:cubicBezTo>
                    <a:pt x="4053" y="4353"/>
                    <a:pt x="3442" y="4892"/>
                    <a:pt x="2913" y="5514"/>
                  </a:cubicBezTo>
                  <a:cubicBezTo>
                    <a:pt x="1452" y="7234"/>
                    <a:pt x="726" y="9473"/>
                    <a:pt x="913" y="11722"/>
                  </a:cubicBezTo>
                  <a:cubicBezTo>
                    <a:pt x="789" y="10675"/>
                    <a:pt x="778" y="9608"/>
                    <a:pt x="892" y="8561"/>
                  </a:cubicBezTo>
                  <a:cubicBezTo>
                    <a:pt x="1576" y="5047"/>
                    <a:pt x="4447" y="3172"/>
                    <a:pt x="5815" y="2456"/>
                  </a:cubicBezTo>
                  <a:close/>
                  <a:moveTo>
                    <a:pt x="7629" y="0"/>
                  </a:moveTo>
                  <a:cubicBezTo>
                    <a:pt x="7629" y="0"/>
                    <a:pt x="1" y="2114"/>
                    <a:pt x="115" y="10053"/>
                  </a:cubicBezTo>
                  <a:cubicBezTo>
                    <a:pt x="105" y="10074"/>
                    <a:pt x="105" y="10084"/>
                    <a:pt x="115" y="10095"/>
                  </a:cubicBezTo>
                  <a:cubicBezTo>
                    <a:pt x="115" y="10426"/>
                    <a:pt x="136" y="10768"/>
                    <a:pt x="167" y="11131"/>
                  </a:cubicBezTo>
                  <a:cubicBezTo>
                    <a:pt x="167" y="11079"/>
                    <a:pt x="156" y="11007"/>
                    <a:pt x="156" y="10913"/>
                  </a:cubicBezTo>
                  <a:lnTo>
                    <a:pt x="156" y="10913"/>
                  </a:lnTo>
                  <a:cubicBezTo>
                    <a:pt x="239" y="11846"/>
                    <a:pt x="426" y="12769"/>
                    <a:pt x="706" y="13660"/>
                  </a:cubicBezTo>
                  <a:cubicBezTo>
                    <a:pt x="1929" y="17640"/>
                    <a:pt x="4489" y="19391"/>
                    <a:pt x="6872" y="20127"/>
                  </a:cubicBezTo>
                  <a:lnTo>
                    <a:pt x="5815" y="22003"/>
                  </a:lnTo>
                  <a:cubicBezTo>
                    <a:pt x="4882" y="21868"/>
                    <a:pt x="3898" y="21765"/>
                    <a:pt x="2861" y="21692"/>
                  </a:cubicBezTo>
                  <a:lnTo>
                    <a:pt x="2571" y="22531"/>
                  </a:lnTo>
                  <a:cubicBezTo>
                    <a:pt x="6469" y="23993"/>
                    <a:pt x="9614" y="24203"/>
                    <a:pt x="11102" y="24203"/>
                  </a:cubicBezTo>
                  <a:cubicBezTo>
                    <a:pt x="11703" y="24203"/>
                    <a:pt x="12034" y="24169"/>
                    <a:pt x="12034" y="24169"/>
                  </a:cubicBezTo>
                  <a:lnTo>
                    <a:pt x="11868" y="23216"/>
                  </a:lnTo>
                  <a:cubicBezTo>
                    <a:pt x="11868" y="23216"/>
                    <a:pt x="10686" y="22874"/>
                    <a:pt x="8810" y="22511"/>
                  </a:cubicBezTo>
                  <a:lnTo>
                    <a:pt x="8582" y="20500"/>
                  </a:lnTo>
                  <a:lnTo>
                    <a:pt x="8582" y="20500"/>
                  </a:lnTo>
                  <a:cubicBezTo>
                    <a:pt x="9138" y="20578"/>
                    <a:pt x="9697" y="20617"/>
                    <a:pt x="10254" y="20617"/>
                  </a:cubicBezTo>
                  <a:cubicBezTo>
                    <a:pt x="10881" y="20617"/>
                    <a:pt x="11507" y="20568"/>
                    <a:pt x="12127" y="20469"/>
                  </a:cubicBezTo>
                  <a:lnTo>
                    <a:pt x="13236" y="19588"/>
                  </a:lnTo>
                  <a:lnTo>
                    <a:pt x="12997" y="18832"/>
                  </a:lnTo>
                  <a:cubicBezTo>
                    <a:pt x="12997" y="18832"/>
                    <a:pt x="12935" y="18842"/>
                    <a:pt x="12832" y="18863"/>
                  </a:cubicBezTo>
                  <a:cubicBezTo>
                    <a:pt x="13588" y="18541"/>
                    <a:pt x="14283" y="18106"/>
                    <a:pt x="14904" y="17567"/>
                  </a:cubicBezTo>
                  <a:lnTo>
                    <a:pt x="14915" y="17588"/>
                  </a:lnTo>
                  <a:cubicBezTo>
                    <a:pt x="14915" y="17588"/>
                    <a:pt x="14956" y="17546"/>
                    <a:pt x="15008" y="17484"/>
                  </a:cubicBezTo>
                  <a:cubicBezTo>
                    <a:pt x="15205" y="17298"/>
                    <a:pt x="15402" y="17111"/>
                    <a:pt x="15588" y="16914"/>
                  </a:cubicBezTo>
                  <a:lnTo>
                    <a:pt x="15599" y="16935"/>
                  </a:lnTo>
                  <a:cubicBezTo>
                    <a:pt x="15599" y="16935"/>
                    <a:pt x="15640" y="16883"/>
                    <a:pt x="15702" y="16790"/>
                  </a:cubicBezTo>
                  <a:cubicBezTo>
                    <a:pt x="15961" y="16510"/>
                    <a:pt x="16200" y="16209"/>
                    <a:pt x="16418" y="15888"/>
                  </a:cubicBezTo>
                  <a:cubicBezTo>
                    <a:pt x="16480" y="15816"/>
                    <a:pt x="16521" y="15764"/>
                    <a:pt x="16521" y="15753"/>
                  </a:cubicBezTo>
                  <a:lnTo>
                    <a:pt x="16511" y="15743"/>
                  </a:lnTo>
                  <a:cubicBezTo>
                    <a:pt x="17184" y="14707"/>
                    <a:pt x="17630" y="13525"/>
                    <a:pt x="17806" y="12302"/>
                  </a:cubicBezTo>
                  <a:lnTo>
                    <a:pt x="17827" y="12250"/>
                  </a:lnTo>
                  <a:lnTo>
                    <a:pt x="17806" y="12240"/>
                  </a:lnTo>
                  <a:cubicBezTo>
                    <a:pt x="17827" y="12136"/>
                    <a:pt x="17837" y="12022"/>
                    <a:pt x="17848" y="11919"/>
                  </a:cubicBezTo>
                  <a:cubicBezTo>
                    <a:pt x="17920" y="11224"/>
                    <a:pt x="17910" y="10530"/>
                    <a:pt x="17817" y="9846"/>
                  </a:cubicBezTo>
                  <a:cubicBezTo>
                    <a:pt x="17817" y="9836"/>
                    <a:pt x="17817" y="9825"/>
                    <a:pt x="17827" y="9825"/>
                  </a:cubicBezTo>
                  <a:lnTo>
                    <a:pt x="17806" y="9815"/>
                  </a:lnTo>
                  <a:cubicBezTo>
                    <a:pt x="17599" y="8354"/>
                    <a:pt x="17008" y="6965"/>
                    <a:pt x="16107" y="5804"/>
                  </a:cubicBezTo>
                  <a:cubicBezTo>
                    <a:pt x="15951" y="5597"/>
                    <a:pt x="15785" y="5410"/>
                    <a:pt x="15609" y="5224"/>
                  </a:cubicBezTo>
                  <a:lnTo>
                    <a:pt x="15609" y="5213"/>
                  </a:lnTo>
                  <a:lnTo>
                    <a:pt x="15588" y="5203"/>
                  </a:lnTo>
                  <a:cubicBezTo>
                    <a:pt x="14625" y="4187"/>
                    <a:pt x="13422" y="3410"/>
                    <a:pt x="12085" y="2975"/>
                  </a:cubicBezTo>
                  <a:lnTo>
                    <a:pt x="11951" y="2933"/>
                  </a:lnTo>
                  <a:lnTo>
                    <a:pt x="11930" y="2912"/>
                  </a:lnTo>
                  <a:lnTo>
                    <a:pt x="11816" y="2881"/>
                  </a:lnTo>
                  <a:cubicBezTo>
                    <a:pt x="11318" y="2736"/>
                    <a:pt x="10821" y="2633"/>
                    <a:pt x="10313" y="2581"/>
                  </a:cubicBezTo>
                  <a:cubicBezTo>
                    <a:pt x="9995" y="2545"/>
                    <a:pt x="9677" y="2528"/>
                    <a:pt x="9359" y="2528"/>
                  </a:cubicBezTo>
                  <a:cubicBezTo>
                    <a:pt x="8557" y="2528"/>
                    <a:pt x="7758" y="2641"/>
                    <a:pt x="6986" y="2871"/>
                  </a:cubicBezTo>
                  <a:lnTo>
                    <a:pt x="6820" y="1990"/>
                  </a:lnTo>
                  <a:lnTo>
                    <a:pt x="8064" y="1441"/>
                  </a:lnTo>
                  <a:lnTo>
                    <a:pt x="7629" y="0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6" name="Google Shape;686;p36"/>
            <p:cNvGrpSpPr/>
            <p:nvPr/>
          </p:nvGrpSpPr>
          <p:grpSpPr>
            <a:xfrm>
              <a:off x="-2677056" y="2529481"/>
              <a:ext cx="1993555" cy="2372540"/>
              <a:chOff x="3301625" y="2380625"/>
              <a:chExt cx="516425" cy="614600"/>
            </a:xfrm>
          </p:grpSpPr>
          <p:sp>
            <p:nvSpPr>
              <p:cNvPr id="687" name="Google Shape;687;p36"/>
              <p:cNvSpPr/>
              <p:nvPr/>
            </p:nvSpPr>
            <p:spPr>
              <a:xfrm>
                <a:off x="3419775" y="2923175"/>
                <a:ext cx="236600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9464" h="2882" extrusionOk="0">
                    <a:moveTo>
                      <a:pt x="281" y="0"/>
                    </a:moveTo>
                    <a:lnTo>
                      <a:pt x="9287" y="1513"/>
                    </a:lnTo>
                    <a:lnTo>
                      <a:pt x="9463" y="2467"/>
                    </a:lnTo>
                    <a:cubicBezTo>
                      <a:pt x="9463" y="2467"/>
                      <a:pt x="5473" y="2881"/>
                      <a:pt x="1" y="8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6"/>
              <p:cNvSpPr/>
              <p:nvPr/>
            </p:nvSpPr>
            <p:spPr>
              <a:xfrm>
                <a:off x="3426775" y="2923175"/>
                <a:ext cx="2251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2074" extrusionOk="0">
                    <a:moveTo>
                      <a:pt x="1" y="0"/>
                    </a:moveTo>
                    <a:cubicBezTo>
                      <a:pt x="1" y="0"/>
                      <a:pt x="3504" y="2073"/>
                      <a:pt x="9007" y="1513"/>
                    </a:cubicBezTo>
                    <a:cubicBezTo>
                      <a:pt x="6064" y="726"/>
                      <a:pt x="3048" y="218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6"/>
              <p:cNvSpPr/>
              <p:nvPr/>
            </p:nvSpPr>
            <p:spPr>
              <a:xfrm>
                <a:off x="3497525" y="2880675"/>
                <a:ext cx="78775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913" extrusionOk="0">
                    <a:moveTo>
                      <a:pt x="1192" y="115"/>
                    </a:moveTo>
                    <a:lnTo>
                      <a:pt x="0" y="2229"/>
                    </a:lnTo>
                    <a:cubicBezTo>
                      <a:pt x="964" y="2726"/>
                      <a:pt x="2073" y="2913"/>
                      <a:pt x="3151" y="2757"/>
                    </a:cubicBezTo>
                    <a:lnTo>
                      <a:pt x="2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6"/>
              <p:cNvSpPr/>
              <p:nvPr/>
            </p:nvSpPr>
            <p:spPr>
              <a:xfrm>
                <a:off x="3495175" y="2936375"/>
                <a:ext cx="81125" cy="25950"/>
              </a:xfrm>
              <a:custGeom>
                <a:avLst/>
                <a:gdLst/>
                <a:ahLst/>
                <a:cxnLst/>
                <a:rect l="l" t="t" r="r" b="b"/>
                <a:pathLst>
                  <a:path w="3245" h="1038" extrusionOk="0">
                    <a:moveTo>
                      <a:pt x="94" y="1"/>
                    </a:moveTo>
                    <a:lnTo>
                      <a:pt x="1" y="519"/>
                    </a:lnTo>
                    <a:cubicBezTo>
                      <a:pt x="1" y="519"/>
                      <a:pt x="1649" y="985"/>
                      <a:pt x="3100" y="1037"/>
                    </a:cubicBezTo>
                    <a:lnTo>
                      <a:pt x="3245" y="529"/>
                    </a:lnTo>
                    <a:cubicBezTo>
                      <a:pt x="3245" y="529"/>
                      <a:pt x="1545" y="830"/>
                      <a:pt x="94" y="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6"/>
              <p:cNvSpPr/>
              <p:nvPr/>
            </p:nvSpPr>
            <p:spPr>
              <a:xfrm>
                <a:off x="3512275" y="2880675"/>
                <a:ext cx="59100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1183" extrusionOk="0">
                    <a:moveTo>
                      <a:pt x="1" y="1182"/>
                    </a:moveTo>
                    <a:cubicBezTo>
                      <a:pt x="1" y="1182"/>
                      <a:pt x="726" y="933"/>
                      <a:pt x="1276" y="799"/>
                    </a:cubicBezTo>
                    <a:cubicBezTo>
                      <a:pt x="1649" y="705"/>
                      <a:pt x="2053" y="788"/>
                      <a:pt x="2364" y="1006"/>
                    </a:cubicBezTo>
                    <a:lnTo>
                      <a:pt x="2250" y="1"/>
                    </a:lnTo>
                    <a:lnTo>
                      <a:pt x="602" y="104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6"/>
              <p:cNvSpPr/>
              <p:nvPr/>
            </p:nvSpPr>
            <p:spPr>
              <a:xfrm>
                <a:off x="3336350" y="2577000"/>
                <a:ext cx="344100" cy="337650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13506" extrusionOk="0">
                    <a:moveTo>
                      <a:pt x="12634" y="11764"/>
                    </a:moveTo>
                    <a:lnTo>
                      <a:pt x="13764" y="10966"/>
                    </a:lnTo>
                    <a:cubicBezTo>
                      <a:pt x="13764" y="10966"/>
                      <a:pt x="7939" y="12541"/>
                      <a:pt x="4374" y="9380"/>
                    </a:cubicBezTo>
                    <a:cubicBezTo>
                      <a:pt x="550" y="5971"/>
                      <a:pt x="1773" y="1"/>
                      <a:pt x="1773" y="1"/>
                    </a:cubicBezTo>
                    <a:cubicBezTo>
                      <a:pt x="1773" y="1"/>
                      <a:pt x="1" y="3742"/>
                      <a:pt x="3079" y="8365"/>
                    </a:cubicBezTo>
                    <a:cubicBezTo>
                      <a:pt x="6509" y="13505"/>
                      <a:pt x="12634" y="11764"/>
                      <a:pt x="12634" y="117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6"/>
              <p:cNvSpPr/>
              <p:nvPr/>
            </p:nvSpPr>
            <p:spPr>
              <a:xfrm>
                <a:off x="3301625" y="2406000"/>
                <a:ext cx="35707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14283" h="21206" extrusionOk="0">
                    <a:moveTo>
                      <a:pt x="8365" y="1"/>
                    </a:moveTo>
                    <a:lnTo>
                      <a:pt x="8696" y="1099"/>
                    </a:lnTo>
                    <a:cubicBezTo>
                      <a:pt x="8696" y="1099"/>
                      <a:pt x="778" y="4084"/>
                      <a:pt x="3452" y="12417"/>
                    </a:cubicBezTo>
                    <a:cubicBezTo>
                      <a:pt x="6074" y="20573"/>
                      <a:pt x="14023" y="18604"/>
                      <a:pt x="14023" y="18604"/>
                    </a:cubicBezTo>
                    <a:lnTo>
                      <a:pt x="14282" y="19444"/>
                    </a:lnTo>
                    <a:cubicBezTo>
                      <a:pt x="14282" y="19444"/>
                      <a:pt x="5494" y="21205"/>
                      <a:pt x="2861" y="12655"/>
                    </a:cubicBezTo>
                    <a:cubicBezTo>
                      <a:pt x="1" y="3296"/>
                      <a:pt x="8365" y="1"/>
                      <a:pt x="8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6"/>
              <p:cNvSpPr/>
              <p:nvPr/>
            </p:nvSpPr>
            <p:spPr>
              <a:xfrm>
                <a:off x="3337900" y="2381242"/>
                <a:ext cx="208350" cy="279850"/>
              </a:xfrm>
              <a:custGeom>
                <a:avLst/>
                <a:gdLst/>
                <a:ahLst/>
                <a:cxnLst/>
                <a:rect l="l" t="t" r="r" b="b"/>
                <a:pathLst>
                  <a:path w="8334" h="11194" extrusionOk="0">
                    <a:moveTo>
                      <a:pt x="6914" y="1016"/>
                    </a:moveTo>
                    <a:lnTo>
                      <a:pt x="8333" y="0"/>
                    </a:lnTo>
                    <a:cubicBezTo>
                      <a:pt x="8333" y="0"/>
                      <a:pt x="1" y="2311"/>
                      <a:pt x="882" y="11193"/>
                    </a:cubicBezTo>
                    <a:cubicBezTo>
                      <a:pt x="882" y="11193"/>
                      <a:pt x="136" y="3938"/>
                      <a:pt x="6914" y="101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6"/>
              <p:cNvSpPr/>
              <p:nvPr/>
            </p:nvSpPr>
            <p:spPr>
              <a:xfrm>
                <a:off x="3652200" y="2851150"/>
                <a:ext cx="33975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638" extrusionOk="0">
                    <a:moveTo>
                      <a:pt x="1130" y="0"/>
                    </a:moveTo>
                    <a:lnTo>
                      <a:pt x="1358" y="767"/>
                    </a:lnTo>
                    <a:lnTo>
                      <a:pt x="259" y="1638"/>
                    </a:lnTo>
                    <a:lnTo>
                      <a:pt x="0" y="798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6"/>
              <p:cNvSpPr/>
              <p:nvPr/>
            </p:nvSpPr>
            <p:spPr>
              <a:xfrm>
                <a:off x="3646750" y="2831700"/>
                <a:ext cx="2567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1255" extrusionOk="0">
                    <a:moveTo>
                      <a:pt x="1" y="208"/>
                    </a:moveTo>
                    <a:lnTo>
                      <a:pt x="239" y="1224"/>
                    </a:lnTo>
                    <a:cubicBezTo>
                      <a:pt x="239" y="1224"/>
                      <a:pt x="809" y="1255"/>
                      <a:pt x="1027" y="892"/>
                    </a:cubicBezTo>
                    <a:lnTo>
                      <a:pt x="59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6"/>
              <p:cNvSpPr/>
              <p:nvPr/>
            </p:nvSpPr>
            <p:spPr>
              <a:xfrm>
                <a:off x="3362775" y="2430350"/>
                <a:ext cx="455275" cy="455275"/>
              </a:xfrm>
              <a:custGeom>
                <a:avLst/>
                <a:gdLst/>
                <a:ahLst/>
                <a:cxnLst/>
                <a:rect l="l" t="t" r="r" b="b"/>
                <a:pathLst>
                  <a:path w="18211" h="18211" extrusionOk="0">
                    <a:moveTo>
                      <a:pt x="10396" y="716"/>
                    </a:moveTo>
                    <a:cubicBezTo>
                      <a:pt x="15029" y="1421"/>
                      <a:pt x="18210" y="5763"/>
                      <a:pt x="17495" y="10396"/>
                    </a:cubicBezTo>
                    <a:cubicBezTo>
                      <a:pt x="16780" y="15029"/>
                      <a:pt x="12438" y="18210"/>
                      <a:pt x="7805" y="17495"/>
                    </a:cubicBezTo>
                    <a:cubicBezTo>
                      <a:pt x="3172" y="16780"/>
                      <a:pt x="1" y="12438"/>
                      <a:pt x="705" y="7805"/>
                    </a:cubicBezTo>
                    <a:cubicBezTo>
                      <a:pt x="1421" y="3172"/>
                      <a:pt x="5763" y="1"/>
                      <a:pt x="10396" y="7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6"/>
              <p:cNvSpPr/>
              <p:nvPr/>
            </p:nvSpPr>
            <p:spPr>
              <a:xfrm>
                <a:off x="3510475" y="2380625"/>
                <a:ext cx="46925" cy="52875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2115" extrusionOk="0">
                    <a:moveTo>
                      <a:pt x="342" y="2114"/>
                    </a:moveTo>
                    <a:lnTo>
                      <a:pt x="1876" y="1441"/>
                    </a:lnTo>
                    <a:lnTo>
                      <a:pt x="1430" y="0"/>
                    </a:lnTo>
                    <a:lnTo>
                      <a:pt x="0" y="101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6"/>
              <p:cNvSpPr/>
              <p:nvPr/>
            </p:nvSpPr>
            <p:spPr>
              <a:xfrm>
                <a:off x="3364600" y="2439700"/>
                <a:ext cx="451375" cy="439450"/>
              </a:xfrm>
              <a:custGeom>
                <a:avLst/>
                <a:gdLst/>
                <a:ahLst/>
                <a:cxnLst/>
                <a:rect l="l" t="t" r="r" b="b"/>
                <a:pathLst>
                  <a:path w="18055" h="17578" extrusionOk="0">
                    <a:moveTo>
                      <a:pt x="17049" y="5866"/>
                    </a:moveTo>
                    <a:cubicBezTo>
                      <a:pt x="18054" y="8727"/>
                      <a:pt x="17453" y="11908"/>
                      <a:pt x="15474" y="14209"/>
                    </a:cubicBezTo>
                    <a:cubicBezTo>
                      <a:pt x="13505" y="16510"/>
                      <a:pt x="10447" y="17577"/>
                      <a:pt x="7462" y="17028"/>
                    </a:cubicBezTo>
                    <a:cubicBezTo>
                      <a:pt x="4488" y="16468"/>
                      <a:pt x="2021" y="14365"/>
                      <a:pt x="1016" y="11504"/>
                    </a:cubicBezTo>
                    <a:cubicBezTo>
                      <a:pt x="0" y="8644"/>
                      <a:pt x="591" y="5462"/>
                      <a:pt x="2560" y="3151"/>
                    </a:cubicBezTo>
                    <a:cubicBezTo>
                      <a:pt x="3534" y="2000"/>
                      <a:pt x="4799" y="1140"/>
                      <a:pt x="6219" y="643"/>
                    </a:cubicBezTo>
                    <a:cubicBezTo>
                      <a:pt x="7908" y="52"/>
                      <a:pt x="9732" y="0"/>
                      <a:pt x="11453" y="508"/>
                    </a:cubicBezTo>
                    <a:cubicBezTo>
                      <a:pt x="11535" y="539"/>
                      <a:pt x="11629" y="570"/>
                      <a:pt x="11722" y="601"/>
                    </a:cubicBezTo>
                    <a:cubicBezTo>
                      <a:pt x="12168" y="746"/>
                      <a:pt x="12593" y="933"/>
                      <a:pt x="13007" y="1150"/>
                    </a:cubicBezTo>
                    <a:cubicBezTo>
                      <a:pt x="14904" y="2156"/>
                      <a:pt x="16344" y="3835"/>
                      <a:pt x="17049" y="58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36"/>
              <p:cNvSpPr/>
              <p:nvPr/>
            </p:nvSpPr>
            <p:spPr>
              <a:xfrm>
                <a:off x="3445700" y="2527775"/>
                <a:ext cx="160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43" extrusionOk="0">
                    <a:moveTo>
                      <a:pt x="31" y="11"/>
                    </a:moveTo>
                    <a:lnTo>
                      <a:pt x="52" y="1"/>
                    </a:lnTo>
                    <a:cubicBezTo>
                      <a:pt x="83" y="11"/>
                      <a:pt x="125" y="22"/>
                      <a:pt x="156" y="32"/>
                    </a:cubicBezTo>
                    <a:cubicBezTo>
                      <a:pt x="270" y="53"/>
                      <a:pt x="394" y="42"/>
                      <a:pt x="508" y="11"/>
                    </a:cubicBezTo>
                    <a:cubicBezTo>
                      <a:pt x="570" y="11"/>
                      <a:pt x="643" y="22"/>
                      <a:pt x="601" y="104"/>
                    </a:cubicBezTo>
                    <a:cubicBezTo>
                      <a:pt x="581" y="136"/>
                      <a:pt x="550" y="146"/>
                      <a:pt x="518" y="167"/>
                    </a:cubicBezTo>
                    <a:cubicBezTo>
                      <a:pt x="498" y="177"/>
                      <a:pt x="467" y="218"/>
                      <a:pt x="436" y="239"/>
                    </a:cubicBezTo>
                    <a:cubicBezTo>
                      <a:pt x="425" y="250"/>
                      <a:pt x="404" y="250"/>
                      <a:pt x="394" y="260"/>
                    </a:cubicBezTo>
                    <a:cubicBezTo>
                      <a:pt x="332" y="281"/>
                      <a:pt x="290" y="270"/>
                      <a:pt x="228" y="291"/>
                    </a:cubicBezTo>
                    <a:cubicBezTo>
                      <a:pt x="176" y="312"/>
                      <a:pt x="125" y="343"/>
                      <a:pt x="83" y="332"/>
                    </a:cubicBezTo>
                    <a:cubicBezTo>
                      <a:pt x="42" y="312"/>
                      <a:pt x="11" y="281"/>
                      <a:pt x="0" y="2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36"/>
              <p:cNvSpPr/>
              <p:nvPr/>
            </p:nvSpPr>
            <p:spPr>
              <a:xfrm>
                <a:off x="3427050" y="2477775"/>
                <a:ext cx="80600" cy="50025"/>
              </a:xfrm>
              <a:custGeom>
                <a:avLst/>
                <a:gdLst/>
                <a:ahLst/>
                <a:cxnLst/>
                <a:rect l="l" t="t" r="r" b="b"/>
                <a:pathLst>
                  <a:path w="3224" h="2001" extrusionOk="0">
                    <a:moveTo>
                      <a:pt x="3202" y="32"/>
                    </a:moveTo>
                    <a:cubicBezTo>
                      <a:pt x="3223" y="63"/>
                      <a:pt x="3192" y="125"/>
                      <a:pt x="3182" y="146"/>
                    </a:cubicBezTo>
                    <a:cubicBezTo>
                      <a:pt x="3161" y="197"/>
                      <a:pt x="3140" y="260"/>
                      <a:pt x="3130" y="311"/>
                    </a:cubicBezTo>
                    <a:cubicBezTo>
                      <a:pt x="3120" y="384"/>
                      <a:pt x="3109" y="446"/>
                      <a:pt x="3109" y="519"/>
                    </a:cubicBezTo>
                    <a:cubicBezTo>
                      <a:pt x="3099" y="560"/>
                      <a:pt x="3109" y="612"/>
                      <a:pt x="3130" y="653"/>
                    </a:cubicBezTo>
                    <a:cubicBezTo>
                      <a:pt x="3151" y="726"/>
                      <a:pt x="3151" y="809"/>
                      <a:pt x="3109" y="871"/>
                    </a:cubicBezTo>
                    <a:cubicBezTo>
                      <a:pt x="3068" y="933"/>
                      <a:pt x="2974" y="954"/>
                      <a:pt x="2902" y="975"/>
                    </a:cubicBezTo>
                    <a:lnTo>
                      <a:pt x="2757" y="1027"/>
                    </a:lnTo>
                    <a:cubicBezTo>
                      <a:pt x="2746" y="1037"/>
                      <a:pt x="2726" y="1037"/>
                      <a:pt x="2715" y="1037"/>
                    </a:cubicBezTo>
                    <a:cubicBezTo>
                      <a:pt x="2705" y="1037"/>
                      <a:pt x="2684" y="1027"/>
                      <a:pt x="2684" y="1037"/>
                    </a:cubicBezTo>
                    <a:cubicBezTo>
                      <a:pt x="2612" y="1047"/>
                      <a:pt x="2612" y="1109"/>
                      <a:pt x="2581" y="1161"/>
                    </a:cubicBezTo>
                    <a:cubicBezTo>
                      <a:pt x="2560" y="1213"/>
                      <a:pt x="2539" y="1265"/>
                      <a:pt x="2508" y="1317"/>
                    </a:cubicBezTo>
                    <a:cubicBezTo>
                      <a:pt x="2446" y="1358"/>
                      <a:pt x="2384" y="1400"/>
                      <a:pt x="2311" y="1410"/>
                    </a:cubicBezTo>
                    <a:cubicBezTo>
                      <a:pt x="2228" y="1441"/>
                      <a:pt x="2145" y="1472"/>
                      <a:pt x="2052" y="1503"/>
                    </a:cubicBezTo>
                    <a:cubicBezTo>
                      <a:pt x="2021" y="1514"/>
                      <a:pt x="1990" y="1524"/>
                      <a:pt x="1959" y="1534"/>
                    </a:cubicBezTo>
                    <a:cubicBezTo>
                      <a:pt x="1938" y="1555"/>
                      <a:pt x="1928" y="1586"/>
                      <a:pt x="1897" y="1607"/>
                    </a:cubicBezTo>
                    <a:cubicBezTo>
                      <a:pt x="1845" y="1659"/>
                      <a:pt x="1772" y="1680"/>
                      <a:pt x="1710" y="1680"/>
                    </a:cubicBezTo>
                    <a:cubicBezTo>
                      <a:pt x="1648" y="1669"/>
                      <a:pt x="1596" y="1628"/>
                      <a:pt x="1534" y="1628"/>
                    </a:cubicBezTo>
                    <a:cubicBezTo>
                      <a:pt x="1492" y="1638"/>
                      <a:pt x="1441" y="1638"/>
                      <a:pt x="1389" y="1638"/>
                    </a:cubicBezTo>
                    <a:cubicBezTo>
                      <a:pt x="1368" y="1638"/>
                      <a:pt x="1347" y="1617"/>
                      <a:pt x="1327" y="1617"/>
                    </a:cubicBezTo>
                    <a:cubicBezTo>
                      <a:pt x="1254" y="1628"/>
                      <a:pt x="1182" y="1659"/>
                      <a:pt x="1109" y="1690"/>
                    </a:cubicBezTo>
                    <a:cubicBezTo>
                      <a:pt x="1140" y="1648"/>
                      <a:pt x="1057" y="1555"/>
                      <a:pt x="1005" y="1566"/>
                    </a:cubicBezTo>
                    <a:cubicBezTo>
                      <a:pt x="974" y="1566"/>
                      <a:pt x="954" y="1597"/>
                      <a:pt x="933" y="1607"/>
                    </a:cubicBezTo>
                    <a:cubicBezTo>
                      <a:pt x="912" y="1628"/>
                      <a:pt x="891" y="1628"/>
                      <a:pt x="881" y="1638"/>
                    </a:cubicBezTo>
                    <a:cubicBezTo>
                      <a:pt x="829" y="1669"/>
                      <a:pt x="839" y="1669"/>
                      <a:pt x="860" y="1711"/>
                    </a:cubicBezTo>
                    <a:cubicBezTo>
                      <a:pt x="891" y="1773"/>
                      <a:pt x="912" y="1845"/>
                      <a:pt x="902" y="1908"/>
                    </a:cubicBezTo>
                    <a:cubicBezTo>
                      <a:pt x="891" y="1949"/>
                      <a:pt x="871" y="1970"/>
                      <a:pt x="839" y="1980"/>
                    </a:cubicBezTo>
                    <a:lnTo>
                      <a:pt x="798" y="2001"/>
                    </a:lnTo>
                    <a:cubicBezTo>
                      <a:pt x="746" y="1980"/>
                      <a:pt x="694" y="1970"/>
                      <a:pt x="643" y="1959"/>
                    </a:cubicBezTo>
                    <a:cubicBezTo>
                      <a:pt x="580" y="1949"/>
                      <a:pt x="529" y="1959"/>
                      <a:pt x="477" y="1970"/>
                    </a:cubicBezTo>
                    <a:cubicBezTo>
                      <a:pt x="425" y="1980"/>
                      <a:pt x="373" y="1990"/>
                      <a:pt x="321" y="2001"/>
                    </a:cubicBezTo>
                    <a:cubicBezTo>
                      <a:pt x="218" y="2001"/>
                      <a:pt x="269" y="1918"/>
                      <a:pt x="187" y="1887"/>
                    </a:cubicBezTo>
                    <a:cubicBezTo>
                      <a:pt x="155" y="1876"/>
                      <a:pt x="73" y="1918"/>
                      <a:pt x="41" y="1887"/>
                    </a:cubicBezTo>
                    <a:cubicBezTo>
                      <a:pt x="0" y="1866"/>
                      <a:pt x="41" y="1628"/>
                      <a:pt x="41" y="1638"/>
                    </a:cubicBezTo>
                    <a:lnTo>
                      <a:pt x="41" y="1628"/>
                    </a:lnTo>
                    <a:cubicBezTo>
                      <a:pt x="570" y="1016"/>
                      <a:pt x="1182" y="477"/>
                      <a:pt x="1855" y="32"/>
                    </a:cubicBezTo>
                    <a:cubicBezTo>
                      <a:pt x="1876" y="63"/>
                      <a:pt x="1876" y="104"/>
                      <a:pt x="1886" y="135"/>
                    </a:cubicBezTo>
                    <a:cubicBezTo>
                      <a:pt x="1897" y="156"/>
                      <a:pt x="1928" y="301"/>
                      <a:pt x="1959" y="332"/>
                    </a:cubicBezTo>
                    <a:cubicBezTo>
                      <a:pt x="2000" y="363"/>
                      <a:pt x="2135" y="311"/>
                      <a:pt x="2176" y="291"/>
                    </a:cubicBezTo>
                    <a:cubicBezTo>
                      <a:pt x="2322" y="218"/>
                      <a:pt x="2436" y="63"/>
                      <a:pt x="2601" y="32"/>
                    </a:cubicBezTo>
                    <a:cubicBezTo>
                      <a:pt x="2674" y="21"/>
                      <a:pt x="2746" y="32"/>
                      <a:pt x="2809" y="63"/>
                    </a:cubicBezTo>
                    <a:cubicBezTo>
                      <a:pt x="2860" y="73"/>
                      <a:pt x="2912" y="83"/>
                      <a:pt x="2964" y="73"/>
                    </a:cubicBezTo>
                    <a:cubicBezTo>
                      <a:pt x="3016" y="73"/>
                      <a:pt x="3182" y="1"/>
                      <a:pt x="3202" y="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36"/>
              <p:cNvSpPr/>
              <p:nvPr/>
            </p:nvSpPr>
            <p:spPr>
              <a:xfrm>
                <a:off x="3580950" y="2513525"/>
                <a:ext cx="13500" cy="1325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530" extrusionOk="0">
                    <a:moveTo>
                      <a:pt x="94" y="332"/>
                    </a:moveTo>
                    <a:cubicBezTo>
                      <a:pt x="73" y="270"/>
                      <a:pt x="31" y="187"/>
                      <a:pt x="62" y="115"/>
                    </a:cubicBezTo>
                    <a:cubicBezTo>
                      <a:pt x="83" y="73"/>
                      <a:pt x="125" y="42"/>
                      <a:pt x="166" y="22"/>
                    </a:cubicBezTo>
                    <a:cubicBezTo>
                      <a:pt x="208" y="22"/>
                      <a:pt x="249" y="11"/>
                      <a:pt x="301" y="11"/>
                    </a:cubicBezTo>
                    <a:cubicBezTo>
                      <a:pt x="332" y="1"/>
                      <a:pt x="363" y="1"/>
                      <a:pt x="404" y="1"/>
                    </a:cubicBezTo>
                    <a:cubicBezTo>
                      <a:pt x="467" y="32"/>
                      <a:pt x="508" y="84"/>
                      <a:pt x="529" y="146"/>
                    </a:cubicBezTo>
                    <a:cubicBezTo>
                      <a:pt x="539" y="208"/>
                      <a:pt x="529" y="229"/>
                      <a:pt x="498" y="281"/>
                    </a:cubicBezTo>
                    <a:cubicBezTo>
                      <a:pt x="467" y="322"/>
                      <a:pt x="477" y="364"/>
                      <a:pt x="456" y="395"/>
                    </a:cubicBezTo>
                    <a:cubicBezTo>
                      <a:pt x="425" y="446"/>
                      <a:pt x="373" y="478"/>
                      <a:pt x="322" y="488"/>
                    </a:cubicBezTo>
                    <a:cubicBezTo>
                      <a:pt x="259" y="509"/>
                      <a:pt x="187" y="529"/>
                      <a:pt x="114" y="529"/>
                    </a:cubicBezTo>
                    <a:cubicBezTo>
                      <a:pt x="0" y="529"/>
                      <a:pt x="42" y="467"/>
                      <a:pt x="42" y="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36"/>
              <p:cNvSpPr/>
              <p:nvPr/>
            </p:nvSpPr>
            <p:spPr>
              <a:xfrm>
                <a:off x="3632775" y="2496175"/>
                <a:ext cx="12700" cy="1712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685" extrusionOk="0">
                    <a:moveTo>
                      <a:pt x="508" y="145"/>
                    </a:moveTo>
                    <a:cubicBezTo>
                      <a:pt x="456" y="187"/>
                      <a:pt x="425" y="249"/>
                      <a:pt x="415" y="311"/>
                    </a:cubicBezTo>
                    <a:cubicBezTo>
                      <a:pt x="415" y="342"/>
                      <a:pt x="415" y="373"/>
                      <a:pt x="415" y="405"/>
                    </a:cubicBezTo>
                    <a:cubicBezTo>
                      <a:pt x="404" y="425"/>
                      <a:pt x="394" y="456"/>
                      <a:pt x="383" y="477"/>
                    </a:cubicBezTo>
                    <a:lnTo>
                      <a:pt x="342" y="539"/>
                    </a:lnTo>
                    <a:cubicBezTo>
                      <a:pt x="332" y="570"/>
                      <a:pt x="321" y="601"/>
                      <a:pt x="311" y="633"/>
                    </a:cubicBezTo>
                    <a:cubicBezTo>
                      <a:pt x="290" y="664"/>
                      <a:pt x="249" y="684"/>
                      <a:pt x="207" y="684"/>
                    </a:cubicBezTo>
                    <a:cubicBezTo>
                      <a:pt x="187" y="684"/>
                      <a:pt x="166" y="684"/>
                      <a:pt x="155" y="674"/>
                    </a:cubicBezTo>
                    <a:cubicBezTo>
                      <a:pt x="124" y="674"/>
                      <a:pt x="124" y="674"/>
                      <a:pt x="104" y="664"/>
                    </a:cubicBezTo>
                    <a:cubicBezTo>
                      <a:pt x="73" y="633"/>
                      <a:pt x="62" y="601"/>
                      <a:pt x="52" y="570"/>
                    </a:cubicBezTo>
                    <a:cubicBezTo>
                      <a:pt x="21" y="498"/>
                      <a:pt x="0" y="415"/>
                      <a:pt x="0" y="332"/>
                    </a:cubicBezTo>
                    <a:cubicBezTo>
                      <a:pt x="21" y="218"/>
                      <a:pt x="124" y="177"/>
                      <a:pt x="197" y="114"/>
                    </a:cubicBezTo>
                    <a:cubicBezTo>
                      <a:pt x="228" y="83"/>
                      <a:pt x="259" y="63"/>
                      <a:pt x="301" y="52"/>
                    </a:cubicBezTo>
                    <a:cubicBezTo>
                      <a:pt x="342" y="21"/>
                      <a:pt x="363" y="0"/>
                      <a:pt x="404" y="11"/>
                    </a:cubicBezTo>
                    <a:cubicBezTo>
                      <a:pt x="435" y="11"/>
                      <a:pt x="477" y="31"/>
                      <a:pt x="487" y="52"/>
                    </a:cubicBezTo>
                    <a:cubicBezTo>
                      <a:pt x="498" y="73"/>
                      <a:pt x="487" y="135"/>
                      <a:pt x="508" y="1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36"/>
              <p:cNvSpPr/>
              <p:nvPr/>
            </p:nvSpPr>
            <p:spPr>
              <a:xfrm>
                <a:off x="3559950" y="2533750"/>
                <a:ext cx="5725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229" h="249" extrusionOk="0">
                    <a:moveTo>
                      <a:pt x="1" y="156"/>
                    </a:moveTo>
                    <a:cubicBezTo>
                      <a:pt x="21" y="93"/>
                      <a:pt x="53" y="42"/>
                      <a:pt x="94" y="0"/>
                    </a:cubicBezTo>
                    <a:cubicBezTo>
                      <a:pt x="135" y="52"/>
                      <a:pt x="229" y="62"/>
                      <a:pt x="198" y="145"/>
                    </a:cubicBezTo>
                    <a:cubicBezTo>
                      <a:pt x="187" y="166"/>
                      <a:pt x="177" y="187"/>
                      <a:pt x="167" y="207"/>
                    </a:cubicBezTo>
                    <a:cubicBezTo>
                      <a:pt x="146" y="239"/>
                      <a:pt x="53" y="249"/>
                      <a:pt x="42" y="1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36"/>
              <p:cNvSpPr/>
              <p:nvPr/>
            </p:nvSpPr>
            <p:spPr>
              <a:xfrm>
                <a:off x="3360200" y="2580375"/>
                <a:ext cx="896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9391" extrusionOk="0">
                    <a:moveTo>
                      <a:pt x="1803" y="2022"/>
                    </a:moveTo>
                    <a:cubicBezTo>
                      <a:pt x="1835" y="2156"/>
                      <a:pt x="1783" y="2374"/>
                      <a:pt x="1917" y="2436"/>
                    </a:cubicBezTo>
                    <a:cubicBezTo>
                      <a:pt x="2000" y="2478"/>
                      <a:pt x="2031" y="2426"/>
                      <a:pt x="2114" y="2416"/>
                    </a:cubicBezTo>
                    <a:cubicBezTo>
                      <a:pt x="2197" y="2405"/>
                      <a:pt x="2280" y="2405"/>
                      <a:pt x="2353" y="2416"/>
                    </a:cubicBezTo>
                    <a:cubicBezTo>
                      <a:pt x="2653" y="2426"/>
                      <a:pt x="2840" y="2830"/>
                      <a:pt x="2861" y="3100"/>
                    </a:cubicBezTo>
                    <a:cubicBezTo>
                      <a:pt x="2705" y="3172"/>
                      <a:pt x="2633" y="3245"/>
                      <a:pt x="2726" y="3421"/>
                    </a:cubicBezTo>
                    <a:cubicBezTo>
                      <a:pt x="2747" y="3473"/>
                      <a:pt x="2788" y="3524"/>
                      <a:pt x="2840" y="3566"/>
                    </a:cubicBezTo>
                    <a:cubicBezTo>
                      <a:pt x="2912" y="3597"/>
                      <a:pt x="2840" y="3597"/>
                      <a:pt x="2923" y="3607"/>
                    </a:cubicBezTo>
                    <a:cubicBezTo>
                      <a:pt x="2964" y="3607"/>
                      <a:pt x="3037" y="3524"/>
                      <a:pt x="3089" y="3556"/>
                    </a:cubicBezTo>
                    <a:cubicBezTo>
                      <a:pt x="3140" y="3587"/>
                      <a:pt x="3151" y="3721"/>
                      <a:pt x="3171" y="3773"/>
                    </a:cubicBezTo>
                    <a:cubicBezTo>
                      <a:pt x="3192" y="3835"/>
                      <a:pt x="3192" y="3898"/>
                      <a:pt x="3192" y="3970"/>
                    </a:cubicBezTo>
                    <a:cubicBezTo>
                      <a:pt x="3213" y="4146"/>
                      <a:pt x="3348" y="4188"/>
                      <a:pt x="3368" y="4354"/>
                    </a:cubicBezTo>
                    <a:lnTo>
                      <a:pt x="3368" y="4550"/>
                    </a:lnTo>
                    <a:cubicBezTo>
                      <a:pt x="3379" y="4613"/>
                      <a:pt x="3379" y="4675"/>
                      <a:pt x="3368" y="4737"/>
                    </a:cubicBezTo>
                    <a:cubicBezTo>
                      <a:pt x="3358" y="4913"/>
                      <a:pt x="3130" y="5027"/>
                      <a:pt x="3047" y="5172"/>
                    </a:cubicBezTo>
                    <a:cubicBezTo>
                      <a:pt x="2975" y="5286"/>
                      <a:pt x="2975" y="5442"/>
                      <a:pt x="3037" y="5566"/>
                    </a:cubicBezTo>
                    <a:cubicBezTo>
                      <a:pt x="3068" y="5670"/>
                      <a:pt x="3047" y="5670"/>
                      <a:pt x="3037" y="5763"/>
                    </a:cubicBezTo>
                    <a:cubicBezTo>
                      <a:pt x="3026" y="5846"/>
                      <a:pt x="3037" y="5939"/>
                      <a:pt x="3068" y="6033"/>
                    </a:cubicBezTo>
                    <a:cubicBezTo>
                      <a:pt x="3078" y="6115"/>
                      <a:pt x="3089" y="6198"/>
                      <a:pt x="3078" y="6281"/>
                    </a:cubicBezTo>
                    <a:cubicBezTo>
                      <a:pt x="3099" y="6354"/>
                      <a:pt x="3171" y="6426"/>
                      <a:pt x="3171" y="6509"/>
                    </a:cubicBezTo>
                    <a:cubicBezTo>
                      <a:pt x="3171" y="6582"/>
                      <a:pt x="3140" y="6613"/>
                      <a:pt x="3109" y="6665"/>
                    </a:cubicBezTo>
                    <a:cubicBezTo>
                      <a:pt x="3057" y="6779"/>
                      <a:pt x="3109" y="6789"/>
                      <a:pt x="3120" y="6903"/>
                    </a:cubicBezTo>
                    <a:cubicBezTo>
                      <a:pt x="3130" y="7027"/>
                      <a:pt x="3037" y="7162"/>
                      <a:pt x="3057" y="7307"/>
                    </a:cubicBezTo>
                    <a:cubicBezTo>
                      <a:pt x="3099" y="7473"/>
                      <a:pt x="3161" y="7639"/>
                      <a:pt x="3234" y="7794"/>
                    </a:cubicBezTo>
                    <a:cubicBezTo>
                      <a:pt x="3327" y="8033"/>
                      <a:pt x="3493" y="8240"/>
                      <a:pt x="3555" y="8510"/>
                    </a:cubicBezTo>
                    <a:cubicBezTo>
                      <a:pt x="3586" y="8696"/>
                      <a:pt x="3451" y="8841"/>
                      <a:pt x="3462" y="9007"/>
                    </a:cubicBezTo>
                    <a:cubicBezTo>
                      <a:pt x="3462" y="9090"/>
                      <a:pt x="3534" y="9162"/>
                      <a:pt x="3555" y="9245"/>
                    </a:cubicBezTo>
                    <a:cubicBezTo>
                      <a:pt x="3555" y="9287"/>
                      <a:pt x="3555" y="9339"/>
                      <a:pt x="3555" y="9390"/>
                    </a:cubicBezTo>
                    <a:cubicBezTo>
                      <a:pt x="912" y="7038"/>
                      <a:pt x="0" y="3307"/>
                      <a:pt x="1265" y="1"/>
                    </a:cubicBezTo>
                    <a:cubicBezTo>
                      <a:pt x="1265" y="198"/>
                      <a:pt x="1296" y="415"/>
                      <a:pt x="1461" y="519"/>
                    </a:cubicBezTo>
                    <a:cubicBezTo>
                      <a:pt x="1596" y="602"/>
                      <a:pt x="1596" y="623"/>
                      <a:pt x="1679" y="768"/>
                    </a:cubicBezTo>
                    <a:cubicBezTo>
                      <a:pt x="1710" y="819"/>
                      <a:pt x="1793" y="933"/>
                      <a:pt x="1866" y="954"/>
                    </a:cubicBezTo>
                    <a:cubicBezTo>
                      <a:pt x="1980" y="975"/>
                      <a:pt x="2094" y="882"/>
                      <a:pt x="2218" y="923"/>
                    </a:cubicBezTo>
                    <a:cubicBezTo>
                      <a:pt x="2332" y="975"/>
                      <a:pt x="2353" y="1079"/>
                      <a:pt x="2394" y="1203"/>
                    </a:cubicBezTo>
                    <a:cubicBezTo>
                      <a:pt x="2415" y="1296"/>
                      <a:pt x="2405" y="1400"/>
                      <a:pt x="2363" y="1493"/>
                    </a:cubicBezTo>
                    <a:cubicBezTo>
                      <a:pt x="2342" y="1597"/>
                      <a:pt x="2373" y="1711"/>
                      <a:pt x="2280" y="1783"/>
                    </a:cubicBezTo>
                    <a:cubicBezTo>
                      <a:pt x="2187" y="1856"/>
                      <a:pt x="2073" y="1835"/>
                      <a:pt x="2000" y="1877"/>
                    </a:cubicBezTo>
                    <a:cubicBezTo>
                      <a:pt x="1917" y="1918"/>
                      <a:pt x="1876" y="1991"/>
                      <a:pt x="1803" y="20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36"/>
              <p:cNvSpPr/>
              <p:nvPr/>
            </p:nvSpPr>
            <p:spPr>
              <a:xfrm>
                <a:off x="3462525" y="2735575"/>
                <a:ext cx="118450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649" extrusionOk="0">
                    <a:moveTo>
                      <a:pt x="737" y="467"/>
                    </a:moveTo>
                    <a:cubicBezTo>
                      <a:pt x="643" y="395"/>
                      <a:pt x="509" y="260"/>
                      <a:pt x="384" y="281"/>
                    </a:cubicBezTo>
                    <a:cubicBezTo>
                      <a:pt x="322" y="291"/>
                      <a:pt x="343" y="281"/>
                      <a:pt x="291" y="322"/>
                    </a:cubicBezTo>
                    <a:cubicBezTo>
                      <a:pt x="270" y="343"/>
                      <a:pt x="260" y="384"/>
                      <a:pt x="239" y="405"/>
                    </a:cubicBezTo>
                    <a:cubicBezTo>
                      <a:pt x="198" y="446"/>
                      <a:pt x="136" y="488"/>
                      <a:pt x="94" y="529"/>
                    </a:cubicBezTo>
                    <a:cubicBezTo>
                      <a:pt x="1" y="643"/>
                      <a:pt x="84" y="664"/>
                      <a:pt x="94" y="788"/>
                    </a:cubicBezTo>
                    <a:cubicBezTo>
                      <a:pt x="105" y="923"/>
                      <a:pt x="22" y="1037"/>
                      <a:pt x="32" y="1151"/>
                    </a:cubicBezTo>
                    <a:cubicBezTo>
                      <a:pt x="53" y="1307"/>
                      <a:pt x="115" y="1452"/>
                      <a:pt x="229" y="1566"/>
                    </a:cubicBezTo>
                    <a:cubicBezTo>
                      <a:pt x="353" y="1721"/>
                      <a:pt x="478" y="1877"/>
                      <a:pt x="581" y="2042"/>
                    </a:cubicBezTo>
                    <a:cubicBezTo>
                      <a:pt x="623" y="2084"/>
                      <a:pt x="654" y="2136"/>
                      <a:pt x="675" y="2188"/>
                    </a:cubicBezTo>
                    <a:cubicBezTo>
                      <a:pt x="685" y="2239"/>
                      <a:pt x="706" y="2291"/>
                      <a:pt x="726" y="2343"/>
                    </a:cubicBezTo>
                    <a:cubicBezTo>
                      <a:pt x="768" y="2405"/>
                      <a:pt x="871" y="2447"/>
                      <a:pt x="934" y="2498"/>
                    </a:cubicBezTo>
                    <a:cubicBezTo>
                      <a:pt x="1068" y="2602"/>
                      <a:pt x="1255" y="2685"/>
                      <a:pt x="1327" y="2840"/>
                    </a:cubicBezTo>
                    <a:cubicBezTo>
                      <a:pt x="1369" y="2934"/>
                      <a:pt x="1400" y="3027"/>
                      <a:pt x="1431" y="3120"/>
                    </a:cubicBezTo>
                    <a:cubicBezTo>
                      <a:pt x="1483" y="3255"/>
                      <a:pt x="1576" y="3379"/>
                      <a:pt x="1690" y="3483"/>
                    </a:cubicBezTo>
                    <a:cubicBezTo>
                      <a:pt x="1763" y="3545"/>
                      <a:pt x="1856" y="3587"/>
                      <a:pt x="1949" y="3587"/>
                    </a:cubicBezTo>
                    <a:cubicBezTo>
                      <a:pt x="1991" y="3587"/>
                      <a:pt x="2032" y="3587"/>
                      <a:pt x="2074" y="3597"/>
                    </a:cubicBezTo>
                    <a:cubicBezTo>
                      <a:pt x="2115" y="3607"/>
                      <a:pt x="2198" y="3649"/>
                      <a:pt x="2229" y="3628"/>
                    </a:cubicBezTo>
                    <a:cubicBezTo>
                      <a:pt x="2333" y="3597"/>
                      <a:pt x="2240" y="3442"/>
                      <a:pt x="2260" y="3369"/>
                    </a:cubicBezTo>
                    <a:cubicBezTo>
                      <a:pt x="2302" y="3245"/>
                      <a:pt x="2416" y="3307"/>
                      <a:pt x="2509" y="3328"/>
                    </a:cubicBezTo>
                    <a:cubicBezTo>
                      <a:pt x="2592" y="3338"/>
                      <a:pt x="2675" y="3379"/>
                      <a:pt x="2747" y="3390"/>
                    </a:cubicBezTo>
                    <a:cubicBezTo>
                      <a:pt x="2799" y="3390"/>
                      <a:pt x="2830" y="3369"/>
                      <a:pt x="2882" y="3390"/>
                    </a:cubicBezTo>
                    <a:cubicBezTo>
                      <a:pt x="2934" y="3410"/>
                      <a:pt x="2955" y="3442"/>
                      <a:pt x="2996" y="3452"/>
                    </a:cubicBezTo>
                    <a:cubicBezTo>
                      <a:pt x="3100" y="3452"/>
                      <a:pt x="3193" y="3400"/>
                      <a:pt x="3255" y="3317"/>
                    </a:cubicBezTo>
                    <a:cubicBezTo>
                      <a:pt x="3317" y="3234"/>
                      <a:pt x="3266" y="3120"/>
                      <a:pt x="3328" y="3017"/>
                    </a:cubicBezTo>
                    <a:cubicBezTo>
                      <a:pt x="3452" y="2799"/>
                      <a:pt x="3867" y="2892"/>
                      <a:pt x="3991" y="2664"/>
                    </a:cubicBezTo>
                    <a:cubicBezTo>
                      <a:pt x="4032" y="2592"/>
                      <a:pt x="4012" y="2530"/>
                      <a:pt x="4053" y="2467"/>
                    </a:cubicBezTo>
                    <a:cubicBezTo>
                      <a:pt x="4126" y="2364"/>
                      <a:pt x="4281" y="2353"/>
                      <a:pt x="4354" y="2457"/>
                    </a:cubicBezTo>
                    <a:cubicBezTo>
                      <a:pt x="4447" y="2561"/>
                      <a:pt x="4447" y="3006"/>
                      <a:pt x="4644" y="2726"/>
                    </a:cubicBezTo>
                    <a:cubicBezTo>
                      <a:pt x="4706" y="2633"/>
                      <a:pt x="4737" y="2509"/>
                      <a:pt x="4717" y="2395"/>
                    </a:cubicBezTo>
                    <a:cubicBezTo>
                      <a:pt x="4696" y="2260"/>
                      <a:pt x="4582" y="2198"/>
                      <a:pt x="4509" y="2105"/>
                    </a:cubicBezTo>
                    <a:cubicBezTo>
                      <a:pt x="4385" y="1970"/>
                      <a:pt x="4240" y="1877"/>
                      <a:pt x="4064" y="1825"/>
                    </a:cubicBezTo>
                    <a:cubicBezTo>
                      <a:pt x="3887" y="1763"/>
                      <a:pt x="3742" y="1649"/>
                      <a:pt x="3639" y="1504"/>
                    </a:cubicBezTo>
                    <a:cubicBezTo>
                      <a:pt x="3576" y="1410"/>
                      <a:pt x="3473" y="1348"/>
                      <a:pt x="3359" y="1317"/>
                    </a:cubicBezTo>
                    <a:cubicBezTo>
                      <a:pt x="3214" y="1255"/>
                      <a:pt x="3079" y="1172"/>
                      <a:pt x="2955" y="1079"/>
                    </a:cubicBezTo>
                    <a:cubicBezTo>
                      <a:pt x="2830" y="985"/>
                      <a:pt x="2768" y="913"/>
                      <a:pt x="2613" y="954"/>
                    </a:cubicBezTo>
                    <a:cubicBezTo>
                      <a:pt x="2499" y="996"/>
                      <a:pt x="2405" y="1120"/>
                      <a:pt x="2281" y="1099"/>
                    </a:cubicBezTo>
                    <a:cubicBezTo>
                      <a:pt x="2011" y="1068"/>
                      <a:pt x="1866" y="747"/>
                      <a:pt x="1649" y="623"/>
                    </a:cubicBezTo>
                    <a:cubicBezTo>
                      <a:pt x="1587" y="591"/>
                      <a:pt x="1545" y="591"/>
                      <a:pt x="1493" y="540"/>
                    </a:cubicBezTo>
                    <a:cubicBezTo>
                      <a:pt x="1462" y="488"/>
                      <a:pt x="1421" y="446"/>
                      <a:pt x="1379" y="395"/>
                    </a:cubicBezTo>
                    <a:cubicBezTo>
                      <a:pt x="1307" y="332"/>
                      <a:pt x="1234" y="249"/>
                      <a:pt x="1162" y="177"/>
                    </a:cubicBezTo>
                    <a:cubicBezTo>
                      <a:pt x="1110" y="104"/>
                      <a:pt x="1058" y="1"/>
                      <a:pt x="944" y="11"/>
                    </a:cubicBezTo>
                    <a:cubicBezTo>
                      <a:pt x="789" y="32"/>
                      <a:pt x="654" y="208"/>
                      <a:pt x="737" y="4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36"/>
              <p:cNvSpPr/>
              <p:nvPr/>
            </p:nvSpPr>
            <p:spPr>
              <a:xfrm>
                <a:off x="3404750" y="2577275"/>
                <a:ext cx="391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566" h="1473" extrusionOk="0">
                    <a:moveTo>
                      <a:pt x="135" y="747"/>
                    </a:moveTo>
                    <a:cubicBezTo>
                      <a:pt x="94" y="622"/>
                      <a:pt x="1" y="425"/>
                      <a:pt x="53" y="291"/>
                    </a:cubicBezTo>
                    <a:cubicBezTo>
                      <a:pt x="73" y="218"/>
                      <a:pt x="135" y="218"/>
                      <a:pt x="198" y="197"/>
                    </a:cubicBezTo>
                    <a:cubicBezTo>
                      <a:pt x="415" y="125"/>
                      <a:pt x="623" y="0"/>
                      <a:pt x="851" y="52"/>
                    </a:cubicBezTo>
                    <a:cubicBezTo>
                      <a:pt x="1027" y="104"/>
                      <a:pt x="1161" y="94"/>
                      <a:pt x="1286" y="218"/>
                    </a:cubicBezTo>
                    <a:cubicBezTo>
                      <a:pt x="1348" y="270"/>
                      <a:pt x="1400" y="322"/>
                      <a:pt x="1441" y="384"/>
                    </a:cubicBezTo>
                    <a:cubicBezTo>
                      <a:pt x="1472" y="487"/>
                      <a:pt x="1472" y="591"/>
                      <a:pt x="1462" y="695"/>
                    </a:cubicBezTo>
                    <a:cubicBezTo>
                      <a:pt x="1472" y="809"/>
                      <a:pt x="1493" y="923"/>
                      <a:pt x="1514" y="1026"/>
                    </a:cubicBezTo>
                    <a:cubicBezTo>
                      <a:pt x="1535" y="1099"/>
                      <a:pt x="1566" y="1213"/>
                      <a:pt x="1514" y="1285"/>
                    </a:cubicBezTo>
                    <a:cubicBezTo>
                      <a:pt x="1400" y="1472"/>
                      <a:pt x="1089" y="1399"/>
                      <a:pt x="965" y="1275"/>
                    </a:cubicBezTo>
                    <a:cubicBezTo>
                      <a:pt x="851" y="1171"/>
                      <a:pt x="716" y="1089"/>
                      <a:pt x="560" y="1037"/>
                    </a:cubicBezTo>
                    <a:cubicBezTo>
                      <a:pt x="509" y="1016"/>
                      <a:pt x="457" y="975"/>
                      <a:pt x="395" y="954"/>
                    </a:cubicBezTo>
                    <a:cubicBezTo>
                      <a:pt x="332" y="933"/>
                      <a:pt x="218" y="943"/>
                      <a:pt x="177" y="8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36"/>
              <p:cNvSpPr/>
              <p:nvPr/>
            </p:nvSpPr>
            <p:spPr>
              <a:xfrm>
                <a:off x="3452950" y="2567675"/>
                <a:ext cx="1245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68" extrusionOk="0">
                    <a:moveTo>
                      <a:pt x="0" y="301"/>
                    </a:moveTo>
                    <a:cubicBezTo>
                      <a:pt x="187" y="343"/>
                      <a:pt x="374" y="467"/>
                      <a:pt x="456" y="281"/>
                    </a:cubicBezTo>
                    <a:cubicBezTo>
                      <a:pt x="498" y="198"/>
                      <a:pt x="498" y="146"/>
                      <a:pt x="425" y="94"/>
                    </a:cubicBezTo>
                    <a:cubicBezTo>
                      <a:pt x="342" y="53"/>
                      <a:pt x="32" y="1"/>
                      <a:pt x="63" y="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36"/>
              <p:cNvSpPr/>
              <p:nvPr/>
            </p:nvSpPr>
            <p:spPr>
              <a:xfrm>
                <a:off x="3608400" y="2444875"/>
                <a:ext cx="42525" cy="2412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965" extrusionOk="0">
                    <a:moveTo>
                      <a:pt x="1701" y="311"/>
                    </a:moveTo>
                    <a:cubicBezTo>
                      <a:pt x="1607" y="425"/>
                      <a:pt x="1524" y="425"/>
                      <a:pt x="1390" y="498"/>
                    </a:cubicBezTo>
                    <a:cubicBezTo>
                      <a:pt x="1296" y="539"/>
                      <a:pt x="1265" y="633"/>
                      <a:pt x="1203" y="705"/>
                    </a:cubicBezTo>
                    <a:cubicBezTo>
                      <a:pt x="1120" y="809"/>
                      <a:pt x="1006" y="881"/>
                      <a:pt x="882" y="912"/>
                    </a:cubicBezTo>
                    <a:cubicBezTo>
                      <a:pt x="788" y="933"/>
                      <a:pt x="706" y="912"/>
                      <a:pt x="612" y="912"/>
                    </a:cubicBezTo>
                    <a:cubicBezTo>
                      <a:pt x="519" y="923"/>
                      <a:pt x="478" y="964"/>
                      <a:pt x="395" y="933"/>
                    </a:cubicBezTo>
                    <a:cubicBezTo>
                      <a:pt x="281" y="871"/>
                      <a:pt x="177" y="788"/>
                      <a:pt x="94" y="674"/>
                    </a:cubicBezTo>
                    <a:cubicBezTo>
                      <a:pt x="1" y="487"/>
                      <a:pt x="218" y="228"/>
                      <a:pt x="322" y="104"/>
                    </a:cubicBezTo>
                    <a:lnTo>
                      <a:pt x="177" y="104"/>
                    </a:lnTo>
                    <a:cubicBezTo>
                      <a:pt x="187" y="62"/>
                      <a:pt x="198" y="31"/>
                      <a:pt x="198" y="0"/>
                    </a:cubicBezTo>
                    <a:cubicBezTo>
                      <a:pt x="706" y="52"/>
                      <a:pt x="1203" y="156"/>
                      <a:pt x="1701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36"/>
              <p:cNvSpPr/>
              <p:nvPr/>
            </p:nvSpPr>
            <p:spPr>
              <a:xfrm>
                <a:off x="3701425" y="2745175"/>
                <a:ext cx="1660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892" extrusionOk="0">
                    <a:moveTo>
                      <a:pt x="0" y="622"/>
                    </a:moveTo>
                    <a:cubicBezTo>
                      <a:pt x="21" y="415"/>
                      <a:pt x="32" y="0"/>
                      <a:pt x="343" y="83"/>
                    </a:cubicBezTo>
                    <a:cubicBezTo>
                      <a:pt x="498" y="125"/>
                      <a:pt x="612" y="249"/>
                      <a:pt x="643" y="404"/>
                    </a:cubicBezTo>
                    <a:cubicBezTo>
                      <a:pt x="664" y="518"/>
                      <a:pt x="622" y="643"/>
                      <a:pt x="550" y="746"/>
                    </a:cubicBezTo>
                    <a:cubicBezTo>
                      <a:pt x="508" y="819"/>
                      <a:pt x="436" y="871"/>
                      <a:pt x="363" y="881"/>
                    </a:cubicBezTo>
                    <a:cubicBezTo>
                      <a:pt x="270" y="892"/>
                      <a:pt x="32" y="881"/>
                      <a:pt x="11" y="7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36"/>
              <p:cNvSpPr/>
              <p:nvPr/>
            </p:nvSpPr>
            <p:spPr>
              <a:xfrm>
                <a:off x="3548300" y="2572600"/>
                <a:ext cx="12450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05" extrusionOk="0">
                    <a:moveTo>
                      <a:pt x="477" y="84"/>
                    </a:moveTo>
                    <a:cubicBezTo>
                      <a:pt x="436" y="53"/>
                      <a:pt x="384" y="21"/>
                      <a:pt x="332" y="11"/>
                    </a:cubicBezTo>
                    <a:cubicBezTo>
                      <a:pt x="291" y="1"/>
                      <a:pt x="259" y="1"/>
                      <a:pt x="228" y="11"/>
                    </a:cubicBezTo>
                    <a:cubicBezTo>
                      <a:pt x="197" y="11"/>
                      <a:pt x="156" y="21"/>
                      <a:pt x="125" y="42"/>
                    </a:cubicBezTo>
                    <a:cubicBezTo>
                      <a:pt x="83" y="42"/>
                      <a:pt x="42" y="73"/>
                      <a:pt x="21" y="115"/>
                    </a:cubicBezTo>
                    <a:cubicBezTo>
                      <a:pt x="11" y="115"/>
                      <a:pt x="0" y="125"/>
                      <a:pt x="0" y="146"/>
                    </a:cubicBezTo>
                    <a:cubicBezTo>
                      <a:pt x="0" y="156"/>
                      <a:pt x="11" y="156"/>
                      <a:pt x="21" y="167"/>
                    </a:cubicBezTo>
                    <a:cubicBezTo>
                      <a:pt x="31" y="198"/>
                      <a:pt x="31" y="229"/>
                      <a:pt x="21" y="260"/>
                    </a:cubicBezTo>
                    <a:cubicBezTo>
                      <a:pt x="21" y="312"/>
                      <a:pt x="11" y="364"/>
                      <a:pt x="63" y="395"/>
                    </a:cubicBezTo>
                    <a:cubicBezTo>
                      <a:pt x="94" y="405"/>
                      <a:pt x="114" y="405"/>
                      <a:pt x="145" y="405"/>
                    </a:cubicBezTo>
                    <a:cubicBezTo>
                      <a:pt x="166" y="405"/>
                      <a:pt x="187" y="405"/>
                      <a:pt x="218" y="405"/>
                    </a:cubicBezTo>
                    <a:cubicBezTo>
                      <a:pt x="291" y="395"/>
                      <a:pt x="270" y="301"/>
                      <a:pt x="322" y="281"/>
                    </a:cubicBezTo>
                    <a:cubicBezTo>
                      <a:pt x="342" y="270"/>
                      <a:pt x="363" y="260"/>
                      <a:pt x="384" y="239"/>
                    </a:cubicBezTo>
                    <a:cubicBezTo>
                      <a:pt x="394" y="229"/>
                      <a:pt x="405" y="208"/>
                      <a:pt x="415" y="187"/>
                    </a:cubicBezTo>
                    <a:cubicBezTo>
                      <a:pt x="436" y="156"/>
                      <a:pt x="498" y="94"/>
                      <a:pt x="436" y="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36"/>
              <p:cNvSpPr/>
              <p:nvPr/>
            </p:nvSpPr>
            <p:spPr>
              <a:xfrm>
                <a:off x="3530675" y="2582700"/>
                <a:ext cx="4175" cy="287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15" extrusionOk="0">
                    <a:moveTo>
                      <a:pt x="1" y="1"/>
                    </a:moveTo>
                    <a:cubicBezTo>
                      <a:pt x="63" y="1"/>
                      <a:pt x="125" y="32"/>
                      <a:pt x="166" y="84"/>
                    </a:cubicBezTo>
                    <a:cubicBezTo>
                      <a:pt x="63" y="94"/>
                      <a:pt x="42" y="115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36"/>
              <p:cNvSpPr/>
              <p:nvPr/>
            </p:nvSpPr>
            <p:spPr>
              <a:xfrm>
                <a:off x="3468225" y="2602400"/>
                <a:ext cx="9100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146" extrusionOk="0">
                    <a:moveTo>
                      <a:pt x="239" y="73"/>
                    </a:moveTo>
                    <a:cubicBezTo>
                      <a:pt x="208" y="73"/>
                      <a:pt x="42" y="52"/>
                      <a:pt x="1" y="94"/>
                    </a:cubicBezTo>
                    <a:cubicBezTo>
                      <a:pt x="32" y="146"/>
                      <a:pt x="177" y="146"/>
                      <a:pt x="239" y="135"/>
                    </a:cubicBezTo>
                    <a:cubicBezTo>
                      <a:pt x="260" y="135"/>
                      <a:pt x="333" y="115"/>
                      <a:pt x="343" y="94"/>
                    </a:cubicBezTo>
                    <a:cubicBezTo>
                      <a:pt x="364" y="42"/>
                      <a:pt x="301" y="1"/>
                      <a:pt x="260" y="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36"/>
              <p:cNvSpPr/>
              <p:nvPr/>
            </p:nvSpPr>
            <p:spPr>
              <a:xfrm>
                <a:off x="3578350" y="2810975"/>
                <a:ext cx="14025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47" extrusionOk="0">
                    <a:moveTo>
                      <a:pt x="1" y="156"/>
                    </a:moveTo>
                    <a:cubicBezTo>
                      <a:pt x="177" y="21"/>
                      <a:pt x="198" y="1"/>
                      <a:pt x="384" y="52"/>
                    </a:cubicBezTo>
                    <a:cubicBezTo>
                      <a:pt x="467" y="73"/>
                      <a:pt x="560" y="104"/>
                      <a:pt x="540" y="218"/>
                    </a:cubicBezTo>
                    <a:cubicBezTo>
                      <a:pt x="508" y="446"/>
                      <a:pt x="229" y="446"/>
                      <a:pt x="73" y="3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6"/>
              <p:cNvSpPr/>
              <p:nvPr/>
            </p:nvSpPr>
            <p:spPr>
              <a:xfrm>
                <a:off x="3547000" y="2820575"/>
                <a:ext cx="7275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53" extrusionOk="0">
                    <a:moveTo>
                      <a:pt x="1" y="270"/>
                    </a:moveTo>
                    <a:cubicBezTo>
                      <a:pt x="32" y="197"/>
                      <a:pt x="83" y="0"/>
                      <a:pt x="208" y="73"/>
                    </a:cubicBezTo>
                    <a:cubicBezTo>
                      <a:pt x="249" y="104"/>
                      <a:pt x="280" y="145"/>
                      <a:pt x="291" y="197"/>
                    </a:cubicBezTo>
                    <a:cubicBezTo>
                      <a:pt x="291" y="280"/>
                      <a:pt x="177" y="332"/>
                      <a:pt x="125" y="3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6"/>
              <p:cNvSpPr/>
              <p:nvPr/>
            </p:nvSpPr>
            <p:spPr>
              <a:xfrm>
                <a:off x="3455025" y="2720300"/>
                <a:ext cx="72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22" extrusionOk="0">
                    <a:moveTo>
                      <a:pt x="156" y="322"/>
                    </a:moveTo>
                    <a:cubicBezTo>
                      <a:pt x="218" y="280"/>
                      <a:pt x="259" y="208"/>
                      <a:pt x="291" y="135"/>
                    </a:cubicBezTo>
                    <a:cubicBezTo>
                      <a:pt x="259" y="83"/>
                      <a:pt x="208" y="42"/>
                      <a:pt x="145" y="21"/>
                    </a:cubicBezTo>
                    <a:cubicBezTo>
                      <a:pt x="42" y="0"/>
                      <a:pt x="21" y="73"/>
                      <a:pt x="0" y="1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6"/>
              <p:cNvSpPr/>
              <p:nvPr/>
            </p:nvSpPr>
            <p:spPr>
              <a:xfrm>
                <a:off x="3766975" y="2738700"/>
                <a:ext cx="882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26" extrusionOk="0">
                    <a:moveTo>
                      <a:pt x="1" y="124"/>
                    </a:moveTo>
                    <a:cubicBezTo>
                      <a:pt x="32" y="62"/>
                      <a:pt x="83" y="10"/>
                      <a:pt x="156" y="0"/>
                    </a:cubicBezTo>
                    <a:cubicBezTo>
                      <a:pt x="218" y="73"/>
                      <a:pt x="353" y="228"/>
                      <a:pt x="322" y="332"/>
                    </a:cubicBezTo>
                    <a:cubicBezTo>
                      <a:pt x="301" y="384"/>
                      <a:pt x="218" y="415"/>
                      <a:pt x="166" y="415"/>
                    </a:cubicBezTo>
                    <a:cubicBezTo>
                      <a:pt x="94" y="425"/>
                      <a:pt x="52" y="363"/>
                      <a:pt x="42" y="30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6"/>
              <p:cNvSpPr/>
              <p:nvPr/>
            </p:nvSpPr>
            <p:spPr>
              <a:xfrm>
                <a:off x="3604525" y="2476750"/>
                <a:ext cx="9350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77" extrusionOk="0">
                    <a:moveTo>
                      <a:pt x="73" y="249"/>
                    </a:moveTo>
                    <a:cubicBezTo>
                      <a:pt x="94" y="332"/>
                      <a:pt x="125" y="415"/>
                      <a:pt x="187" y="477"/>
                    </a:cubicBezTo>
                    <a:cubicBezTo>
                      <a:pt x="291" y="415"/>
                      <a:pt x="373" y="218"/>
                      <a:pt x="259" y="135"/>
                    </a:cubicBezTo>
                    <a:cubicBezTo>
                      <a:pt x="218" y="104"/>
                      <a:pt x="177" y="83"/>
                      <a:pt x="145" y="62"/>
                    </a:cubicBezTo>
                    <a:cubicBezTo>
                      <a:pt x="114" y="52"/>
                      <a:pt x="0" y="0"/>
                      <a:pt x="11" y="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6"/>
              <p:cNvSpPr/>
              <p:nvPr/>
            </p:nvSpPr>
            <p:spPr>
              <a:xfrm>
                <a:off x="3559175" y="2455500"/>
                <a:ext cx="6500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08" extrusionOk="0">
                    <a:moveTo>
                      <a:pt x="52" y="208"/>
                    </a:moveTo>
                    <a:cubicBezTo>
                      <a:pt x="125" y="208"/>
                      <a:pt x="198" y="166"/>
                      <a:pt x="260" y="104"/>
                    </a:cubicBezTo>
                    <a:cubicBezTo>
                      <a:pt x="187" y="0"/>
                      <a:pt x="94" y="31"/>
                      <a:pt x="1" y="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36"/>
              <p:cNvSpPr/>
              <p:nvPr/>
            </p:nvSpPr>
            <p:spPr>
              <a:xfrm>
                <a:off x="3482475" y="2827050"/>
                <a:ext cx="17650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477" extrusionOk="0">
                    <a:moveTo>
                      <a:pt x="53" y="104"/>
                    </a:moveTo>
                    <a:cubicBezTo>
                      <a:pt x="115" y="52"/>
                      <a:pt x="177" y="21"/>
                      <a:pt x="250" y="0"/>
                    </a:cubicBezTo>
                    <a:cubicBezTo>
                      <a:pt x="270" y="31"/>
                      <a:pt x="333" y="42"/>
                      <a:pt x="364" y="52"/>
                    </a:cubicBezTo>
                    <a:cubicBezTo>
                      <a:pt x="426" y="83"/>
                      <a:pt x="478" y="114"/>
                      <a:pt x="529" y="145"/>
                    </a:cubicBezTo>
                    <a:cubicBezTo>
                      <a:pt x="633" y="187"/>
                      <a:pt x="706" y="218"/>
                      <a:pt x="675" y="353"/>
                    </a:cubicBezTo>
                    <a:cubicBezTo>
                      <a:pt x="654" y="456"/>
                      <a:pt x="561" y="477"/>
                      <a:pt x="478" y="467"/>
                    </a:cubicBezTo>
                    <a:cubicBezTo>
                      <a:pt x="333" y="456"/>
                      <a:pt x="32" y="384"/>
                      <a:pt x="1" y="2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36"/>
              <p:cNvSpPr/>
              <p:nvPr/>
            </p:nvSpPr>
            <p:spPr>
              <a:xfrm>
                <a:off x="3530675" y="2837925"/>
                <a:ext cx="54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08" extrusionOk="0">
                    <a:moveTo>
                      <a:pt x="1" y="187"/>
                    </a:moveTo>
                    <a:cubicBezTo>
                      <a:pt x="73" y="208"/>
                      <a:pt x="156" y="197"/>
                      <a:pt x="218" y="146"/>
                    </a:cubicBezTo>
                    <a:cubicBezTo>
                      <a:pt x="208" y="83"/>
                      <a:pt x="11" y="1"/>
                      <a:pt x="32" y="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6"/>
              <p:cNvSpPr/>
              <p:nvPr/>
            </p:nvSpPr>
            <p:spPr>
              <a:xfrm>
                <a:off x="3699100" y="2812025"/>
                <a:ext cx="10375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6" extrusionOk="0">
                    <a:moveTo>
                      <a:pt x="0" y="238"/>
                    </a:moveTo>
                    <a:cubicBezTo>
                      <a:pt x="21" y="197"/>
                      <a:pt x="52" y="0"/>
                      <a:pt x="135" y="0"/>
                    </a:cubicBezTo>
                    <a:cubicBezTo>
                      <a:pt x="176" y="0"/>
                      <a:pt x="218" y="42"/>
                      <a:pt x="249" y="52"/>
                    </a:cubicBezTo>
                    <a:cubicBezTo>
                      <a:pt x="311" y="73"/>
                      <a:pt x="415" y="83"/>
                      <a:pt x="373" y="187"/>
                    </a:cubicBezTo>
                    <a:cubicBezTo>
                      <a:pt x="332" y="259"/>
                      <a:pt x="125" y="425"/>
                      <a:pt x="52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36"/>
              <p:cNvSpPr/>
              <p:nvPr/>
            </p:nvSpPr>
            <p:spPr>
              <a:xfrm>
                <a:off x="3741575" y="2749325"/>
                <a:ext cx="15075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192" extrusionOk="0">
                    <a:moveTo>
                      <a:pt x="1" y="1130"/>
                    </a:moveTo>
                    <a:cubicBezTo>
                      <a:pt x="198" y="1182"/>
                      <a:pt x="208" y="1192"/>
                      <a:pt x="343" y="1068"/>
                    </a:cubicBezTo>
                    <a:cubicBezTo>
                      <a:pt x="415" y="1005"/>
                      <a:pt x="488" y="943"/>
                      <a:pt x="540" y="871"/>
                    </a:cubicBezTo>
                    <a:cubicBezTo>
                      <a:pt x="581" y="798"/>
                      <a:pt x="602" y="715"/>
                      <a:pt x="602" y="632"/>
                    </a:cubicBezTo>
                    <a:cubicBezTo>
                      <a:pt x="592" y="549"/>
                      <a:pt x="571" y="466"/>
                      <a:pt x="540" y="394"/>
                    </a:cubicBezTo>
                    <a:cubicBezTo>
                      <a:pt x="519" y="342"/>
                      <a:pt x="519" y="280"/>
                      <a:pt x="509" y="228"/>
                    </a:cubicBezTo>
                    <a:cubicBezTo>
                      <a:pt x="498" y="176"/>
                      <a:pt x="519" y="124"/>
                      <a:pt x="498" y="83"/>
                    </a:cubicBezTo>
                    <a:cubicBezTo>
                      <a:pt x="447" y="0"/>
                      <a:pt x="384" y="83"/>
                      <a:pt x="353" y="135"/>
                    </a:cubicBezTo>
                    <a:cubicBezTo>
                      <a:pt x="281" y="249"/>
                      <a:pt x="239" y="373"/>
                      <a:pt x="208" y="498"/>
                    </a:cubicBezTo>
                    <a:cubicBezTo>
                      <a:pt x="167" y="601"/>
                      <a:pt x="156" y="705"/>
                      <a:pt x="115" y="798"/>
                    </a:cubicBezTo>
                    <a:cubicBezTo>
                      <a:pt x="94" y="860"/>
                      <a:pt x="42" y="902"/>
                      <a:pt x="42" y="964"/>
                    </a:cubicBezTo>
                    <a:cubicBezTo>
                      <a:pt x="32" y="1026"/>
                      <a:pt x="84" y="1099"/>
                      <a:pt x="105" y="11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36"/>
              <p:cNvSpPr/>
              <p:nvPr/>
            </p:nvSpPr>
            <p:spPr>
              <a:xfrm>
                <a:off x="3570575" y="2843100"/>
                <a:ext cx="18675" cy="9875"/>
              </a:xfrm>
              <a:custGeom>
                <a:avLst/>
                <a:gdLst/>
                <a:ahLst/>
                <a:cxnLst/>
                <a:rect l="l" t="t" r="r" b="b"/>
                <a:pathLst>
                  <a:path w="747" h="395" extrusionOk="0">
                    <a:moveTo>
                      <a:pt x="343" y="42"/>
                    </a:moveTo>
                    <a:cubicBezTo>
                      <a:pt x="260" y="42"/>
                      <a:pt x="94" y="11"/>
                      <a:pt x="42" y="115"/>
                    </a:cubicBezTo>
                    <a:cubicBezTo>
                      <a:pt x="1" y="218"/>
                      <a:pt x="146" y="270"/>
                      <a:pt x="208" y="312"/>
                    </a:cubicBezTo>
                    <a:cubicBezTo>
                      <a:pt x="343" y="374"/>
                      <a:pt x="488" y="395"/>
                      <a:pt x="633" y="374"/>
                    </a:cubicBezTo>
                    <a:cubicBezTo>
                      <a:pt x="747" y="364"/>
                      <a:pt x="747" y="281"/>
                      <a:pt x="747" y="187"/>
                    </a:cubicBezTo>
                    <a:cubicBezTo>
                      <a:pt x="747" y="125"/>
                      <a:pt x="747" y="115"/>
                      <a:pt x="685" y="73"/>
                    </a:cubicBezTo>
                    <a:cubicBezTo>
                      <a:pt x="612" y="42"/>
                      <a:pt x="529" y="1"/>
                      <a:pt x="467" y="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36"/>
              <p:cNvSpPr/>
              <p:nvPr/>
            </p:nvSpPr>
            <p:spPr>
              <a:xfrm>
                <a:off x="3551400" y="2468450"/>
                <a:ext cx="229850" cy="281675"/>
              </a:xfrm>
              <a:custGeom>
                <a:avLst/>
                <a:gdLst/>
                <a:ahLst/>
                <a:cxnLst/>
                <a:rect l="l" t="t" r="r" b="b"/>
                <a:pathLst>
                  <a:path w="9194" h="11267" extrusionOk="0">
                    <a:moveTo>
                      <a:pt x="8313" y="2405"/>
                    </a:moveTo>
                    <a:lnTo>
                      <a:pt x="8313" y="2467"/>
                    </a:lnTo>
                    <a:cubicBezTo>
                      <a:pt x="8333" y="2654"/>
                      <a:pt x="8313" y="2840"/>
                      <a:pt x="8240" y="3027"/>
                    </a:cubicBezTo>
                    <a:cubicBezTo>
                      <a:pt x="8209" y="3110"/>
                      <a:pt x="8147" y="3193"/>
                      <a:pt x="8064" y="3244"/>
                    </a:cubicBezTo>
                    <a:cubicBezTo>
                      <a:pt x="8033" y="3265"/>
                      <a:pt x="7908" y="3265"/>
                      <a:pt x="7888" y="3307"/>
                    </a:cubicBezTo>
                    <a:cubicBezTo>
                      <a:pt x="7815" y="3431"/>
                      <a:pt x="8085" y="3607"/>
                      <a:pt x="8012" y="3763"/>
                    </a:cubicBezTo>
                    <a:cubicBezTo>
                      <a:pt x="7919" y="3949"/>
                      <a:pt x="7743" y="3731"/>
                      <a:pt x="7608" y="3752"/>
                    </a:cubicBezTo>
                    <a:cubicBezTo>
                      <a:pt x="7401" y="3794"/>
                      <a:pt x="7390" y="4125"/>
                      <a:pt x="7173" y="4115"/>
                    </a:cubicBezTo>
                    <a:cubicBezTo>
                      <a:pt x="7090" y="4115"/>
                      <a:pt x="7028" y="4042"/>
                      <a:pt x="6945" y="4042"/>
                    </a:cubicBezTo>
                    <a:cubicBezTo>
                      <a:pt x="6841" y="4053"/>
                      <a:pt x="6737" y="4084"/>
                      <a:pt x="6644" y="4146"/>
                    </a:cubicBezTo>
                    <a:cubicBezTo>
                      <a:pt x="6665" y="4270"/>
                      <a:pt x="6717" y="4302"/>
                      <a:pt x="6810" y="4374"/>
                    </a:cubicBezTo>
                    <a:cubicBezTo>
                      <a:pt x="6945" y="4457"/>
                      <a:pt x="7028" y="4592"/>
                      <a:pt x="7048" y="4747"/>
                    </a:cubicBezTo>
                    <a:cubicBezTo>
                      <a:pt x="7059" y="4882"/>
                      <a:pt x="7090" y="5017"/>
                      <a:pt x="7142" y="5151"/>
                    </a:cubicBezTo>
                    <a:cubicBezTo>
                      <a:pt x="7204" y="5286"/>
                      <a:pt x="7297" y="5255"/>
                      <a:pt x="7432" y="5224"/>
                    </a:cubicBezTo>
                    <a:cubicBezTo>
                      <a:pt x="7639" y="5172"/>
                      <a:pt x="7836" y="5110"/>
                      <a:pt x="8054" y="5182"/>
                    </a:cubicBezTo>
                    <a:cubicBezTo>
                      <a:pt x="8271" y="5255"/>
                      <a:pt x="8219" y="5359"/>
                      <a:pt x="8250" y="5556"/>
                    </a:cubicBezTo>
                    <a:cubicBezTo>
                      <a:pt x="8250" y="5649"/>
                      <a:pt x="8292" y="5721"/>
                      <a:pt x="8364" y="5784"/>
                    </a:cubicBezTo>
                    <a:lnTo>
                      <a:pt x="8561" y="5970"/>
                    </a:lnTo>
                    <a:cubicBezTo>
                      <a:pt x="8613" y="6032"/>
                      <a:pt x="8634" y="6115"/>
                      <a:pt x="8624" y="6188"/>
                    </a:cubicBezTo>
                    <a:cubicBezTo>
                      <a:pt x="8644" y="6333"/>
                      <a:pt x="8717" y="6457"/>
                      <a:pt x="8738" y="6602"/>
                    </a:cubicBezTo>
                    <a:cubicBezTo>
                      <a:pt x="8758" y="6706"/>
                      <a:pt x="8738" y="6820"/>
                      <a:pt x="8769" y="6924"/>
                    </a:cubicBezTo>
                    <a:cubicBezTo>
                      <a:pt x="8820" y="7141"/>
                      <a:pt x="8893" y="7089"/>
                      <a:pt x="9049" y="7183"/>
                    </a:cubicBezTo>
                    <a:cubicBezTo>
                      <a:pt x="9152" y="7235"/>
                      <a:pt x="9194" y="7359"/>
                      <a:pt x="9163" y="7463"/>
                    </a:cubicBezTo>
                    <a:cubicBezTo>
                      <a:pt x="9131" y="7556"/>
                      <a:pt x="9038" y="7587"/>
                      <a:pt x="9007" y="7670"/>
                    </a:cubicBezTo>
                    <a:cubicBezTo>
                      <a:pt x="8986" y="7732"/>
                      <a:pt x="8986" y="7794"/>
                      <a:pt x="8986" y="7856"/>
                    </a:cubicBezTo>
                    <a:cubicBezTo>
                      <a:pt x="8966" y="7919"/>
                      <a:pt x="8955" y="7981"/>
                      <a:pt x="8966" y="8053"/>
                    </a:cubicBezTo>
                    <a:cubicBezTo>
                      <a:pt x="8966" y="8115"/>
                      <a:pt x="9017" y="8157"/>
                      <a:pt x="8976" y="8229"/>
                    </a:cubicBezTo>
                    <a:cubicBezTo>
                      <a:pt x="8935" y="8292"/>
                      <a:pt x="8862" y="8271"/>
                      <a:pt x="8810" y="8312"/>
                    </a:cubicBezTo>
                    <a:cubicBezTo>
                      <a:pt x="8696" y="8416"/>
                      <a:pt x="8613" y="8551"/>
                      <a:pt x="8551" y="8685"/>
                    </a:cubicBezTo>
                    <a:cubicBezTo>
                      <a:pt x="8458" y="8903"/>
                      <a:pt x="8624" y="9090"/>
                      <a:pt x="8696" y="9287"/>
                    </a:cubicBezTo>
                    <a:cubicBezTo>
                      <a:pt x="8758" y="9452"/>
                      <a:pt x="8831" y="9608"/>
                      <a:pt x="8924" y="9763"/>
                    </a:cubicBezTo>
                    <a:cubicBezTo>
                      <a:pt x="9007" y="9919"/>
                      <a:pt x="9121" y="10168"/>
                      <a:pt x="8997" y="10333"/>
                    </a:cubicBezTo>
                    <a:cubicBezTo>
                      <a:pt x="8903" y="10458"/>
                      <a:pt x="8696" y="10530"/>
                      <a:pt x="8561" y="10613"/>
                    </a:cubicBezTo>
                    <a:cubicBezTo>
                      <a:pt x="8364" y="10727"/>
                      <a:pt x="8406" y="10934"/>
                      <a:pt x="8240" y="11090"/>
                    </a:cubicBezTo>
                    <a:cubicBezTo>
                      <a:pt x="8168" y="11162"/>
                      <a:pt x="7991" y="11266"/>
                      <a:pt x="7888" y="11245"/>
                    </a:cubicBezTo>
                    <a:cubicBezTo>
                      <a:pt x="7774" y="11214"/>
                      <a:pt x="7784" y="11069"/>
                      <a:pt x="7712" y="11038"/>
                    </a:cubicBezTo>
                    <a:cubicBezTo>
                      <a:pt x="7608" y="10986"/>
                      <a:pt x="7484" y="11069"/>
                      <a:pt x="7359" y="11007"/>
                    </a:cubicBezTo>
                    <a:cubicBezTo>
                      <a:pt x="7276" y="10955"/>
                      <a:pt x="7287" y="10914"/>
                      <a:pt x="7256" y="10841"/>
                    </a:cubicBezTo>
                    <a:cubicBezTo>
                      <a:pt x="7204" y="10748"/>
                      <a:pt x="7152" y="10665"/>
                      <a:pt x="7100" y="10592"/>
                    </a:cubicBezTo>
                    <a:cubicBezTo>
                      <a:pt x="7028" y="10478"/>
                      <a:pt x="7069" y="10344"/>
                      <a:pt x="7017" y="10230"/>
                    </a:cubicBezTo>
                    <a:cubicBezTo>
                      <a:pt x="6945" y="10043"/>
                      <a:pt x="6644" y="9950"/>
                      <a:pt x="6468" y="10002"/>
                    </a:cubicBezTo>
                    <a:cubicBezTo>
                      <a:pt x="6489" y="9888"/>
                      <a:pt x="6447" y="9774"/>
                      <a:pt x="6354" y="9712"/>
                    </a:cubicBezTo>
                    <a:cubicBezTo>
                      <a:pt x="6281" y="9732"/>
                      <a:pt x="6240" y="9815"/>
                      <a:pt x="6178" y="9815"/>
                    </a:cubicBezTo>
                    <a:cubicBezTo>
                      <a:pt x="6105" y="9815"/>
                      <a:pt x="6012" y="9722"/>
                      <a:pt x="5970" y="9691"/>
                    </a:cubicBezTo>
                    <a:cubicBezTo>
                      <a:pt x="5846" y="9598"/>
                      <a:pt x="5805" y="9473"/>
                      <a:pt x="5691" y="9390"/>
                    </a:cubicBezTo>
                    <a:cubicBezTo>
                      <a:pt x="5587" y="9297"/>
                      <a:pt x="5380" y="9245"/>
                      <a:pt x="5349" y="9110"/>
                    </a:cubicBezTo>
                    <a:cubicBezTo>
                      <a:pt x="5328" y="9017"/>
                      <a:pt x="5400" y="8945"/>
                      <a:pt x="5369" y="8851"/>
                    </a:cubicBezTo>
                    <a:cubicBezTo>
                      <a:pt x="5349" y="8789"/>
                      <a:pt x="5307" y="8768"/>
                      <a:pt x="5276" y="8717"/>
                    </a:cubicBezTo>
                    <a:cubicBezTo>
                      <a:pt x="5141" y="8582"/>
                      <a:pt x="5027" y="8302"/>
                      <a:pt x="4841" y="8468"/>
                    </a:cubicBezTo>
                    <a:cubicBezTo>
                      <a:pt x="4799" y="8520"/>
                      <a:pt x="4737" y="8571"/>
                      <a:pt x="4675" y="8603"/>
                    </a:cubicBezTo>
                    <a:cubicBezTo>
                      <a:pt x="4623" y="8623"/>
                      <a:pt x="4571" y="8603"/>
                      <a:pt x="4509" y="8613"/>
                    </a:cubicBezTo>
                    <a:cubicBezTo>
                      <a:pt x="4333" y="8644"/>
                      <a:pt x="4354" y="8789"/>
                      <a:pt x="4291" y="8924"/>
                    </a:cubicBezTo>
                    <a:cubicBezTo>
                      <a:pt x="4250" y="8996"/>
                      <a:pt x="4188" y="9059"/>
                      <a:pt x="4105" y="9090"/>
                    </a:cubicBezTo>
                    <a:cubicBezTo>
                      <a:pt x="4032" y="9110"/>
                      <a:pt x="3981" y="9059"/>
                      <a:pt x="3908" y="9069"/>
                    </a:cubicBezTo>
                    <a:cubicBezTo>
                      <a:pt x="3763" y="9110"/>
                      <a:pt x="3638" y="9204"/>
                      <a:pt x="3556" y="9328"/>
                    </a:cubicBezTo>
                    <a:cubicBezTo>
                      <a:pt x="3514" y="9484"/>
                      <a:pt x="3701" y="9546"/>
                      <a:pt x="3576" y="9722"/>
                    </a:cubicBezTo>
                    <a:cubicBezTo>
                      <a:pt x="3473" y="9867"/>
                      <a:pt x="3328" y="9991"/>
                      <a:pt x="3162" y="10074"/>
                    </a:cubicBezTo>
                    <a:cubicBezTo>
                      <a:pt x="3048" y="10116"/>
                      <a:pt x="2923" y="10126"/>
                      <a:pt x="2799" y="10126"/>
                    </a:cubicBezTo>
                    <a:cubicBezTo>
                      <a:pt x="2654" y="10105"/>
                      <a:pt x="2571" y="9950"/>
                      <a:pt x="2426" y="9908"/>
                    </a:cubicBezTo>
                    <a:cubicBezTo>
                      <a:pt x="2239" y="9846"/>
                      <a:pt x="2011" y="9919"/>
                      <a:pt x="1897" y="9722"/>
                    </a:cubicBezTo>
                    <a:cubicBezTo>
                      <a:pt x="1866" y="9639"/>
                      <a:pt x="1825" y="9556"/>
                      <a:pt x="1773" y="9473"/>
                    </a:cubicBezTo>
                    <a:cubicBezTo>
                      <a:pt x="1711" y="9401"/>
                      <a:pt x="1649" y="9380"/>
                      <a:pt x="1597" y="9297"/>
                    </a:cubicBezTo>
                    <a:cubicBezTo>
                      <a:pt x="1493" y="9121"/>
                      <a:pt x="1483" y="8862"/>
                      <a:pt x="1441" y="8675"/>
                    </a:cubicBezTo>
                    <a:cubicBezTo>
                      <a:pt x="1410" y="8540"/>
                      <a:pt x="1379" y="8406"/>
                      <a:pt x="1338" y="8271"/>
                    </a:cubicBezTo>
                    <a:cubicBezTo>
                      <a:pt x="1296" y="8157"/>
                      <a:pt x="1255" y="8033"/>
                      <a:pt x="1193" y="7919"/>
                    </a:cubicBezTo>
                    <a:cubicBezTo>
                      <a:pt x="1130" y="7825"/>
                      <a:pt x="1089" y="7711"/>
                      <a:pt x="1047" y="7597"/>
                    </a:cubicBezTo>
                    <a:cubicBezTo>
                      <a:pt x="1006" y="7359"/>
                      <a:pt x="1213" y="7131"/>
                      <a:pt x="1193" y="6872"/>
                    </a:cubicBezTo>
                    <a:cubicBezTo>
                      <a:pt x="1182" y="6716"/>
                      <a:pt x="1099" y="6457"/>
                      <a:pt x="1255" y="6354"/>
                    </a:cubicBezTo>
                    <a:cubicBezTo>
                      <a:pt x="1307" y="6322"/>
                      <a:pt x="1390" y="6322"/>
                      <a:pt x="1441" y="6291"/>
                    </a:cubicBezTo>
                    <a:cubicBezTo>
                      <a:pt x="1483" y="6260"/>
                      <a:pt x="1514" y="6229"/>
                      <a:pt x="1555" y="6208"/>
                    </a:cubicBezTo>
                    <a:cubicBezTo>
                      <a:pt x="1618" y="6188"/>
                      <a:pt x="1669" y="6146"/>
                      <a:pt x="1711" y="6094"/>
                    </a:cubicBezTo>
                    <a:cubicBezTo>
                      <a:pt x="1814" y="5980"/>
                      <a:pt x="2032" y="5949"/>
                      <a:pt x="2167" y="5898"/>
                    </a:cubicBezTo>
                    <a:cubicBezTo>
                      <a:pt x="2312" y="5866"/>
                      <a:pt x="2457" y="5804"/>
                      <a:pt x="2571" y="5721"/>
                    </a:cubicBezTo>
                    <a:cubicBezTo>
                      <a:pt x="2633" y="5670"/>
                      <a:pt x="2675" y="5607"/>
                      <a:pt x="2726" y="5556"/>
                    </a:cubicBezTo>
                    <a:cubicBezTo>
                      <a:pt x="2820" y="5442"/>
                      <a:pt x="2923" y="5307"/>
                      <a:pt x="3079" y="5296"/>
                    </a:cubicBezTo>
                    <a:cubicBezTo>
                      <a:pt x="3245" y="5286"/>
                      <a:pt x="3369" y="5359"/>
                      <a:pt x="3524" y="5317"/>
                    </a:cubicBezTo>
                    <a:cubicBezTo>
                      <a:pt x="3628" y="5286"/>
                      <a:pt x="3721" y="5214"/>
                      <a:pt x="3773" y="5131"/>
                    </a:cubicBezTo>
                    <a:cubicBezTo>
                      <a:pt x="3846" y="5037"/>
                      <a:pt x="3898" y="4944"/>
                      <a:pt x="3939" y="4840"/>
                    </a:cubicBezTo>
                    <a:cubicBezTo>
                      <a:pt x="4084" y="4550"/>
                      <a:pt x="4198" y="4944"/>
                      <a:pt x="4374" y="4923"/>
                    </a:cubicBezTo>
                    <a:cubicBezTo>
                      <a:pt x="4551" y="4913"/>
                      <a:pt x="4592" y="4747"/>
                      <a:pt x="4509" y="4623"/>
                    </a:cubicBezTo>
                    <a:cubicBezTo>
                      <a:pt x="4395" y="4457"/>
                      <a:pt x="4240" y="4343"/>
                      <a:pt x="4167" y="4156"/>
                    </a:cubicBezTo>
                    <a:cubicBezTo>
                      <a:pt x="4136" y="4094"/>
                      <a:pt x="4115" y="4032"/>
                      <a:pt x="4105" y="3970"/>
                    </a:cubicBezTo>
                    <a:cubicBezTo>
                      <a:pt x="4115" y="3908"/>
                      <a:pt x="4177" y="3887"/>
                      <a:pt x="4188" y="3845"/>
                    </a:cubicBezTo>
                    <a:cubicBezTo>
                      <a:pt x="4209" y="3731"/>
                      <a:pt x="4126" y="3669"/>
                      <a:pt x="4074" y="3586"/>
                    </a:cubicBezTo>
                    <a:cubicBezTo>
                      <a:pt x="4022" y="3503"/>
                      <a:pt x="4022" y="3431"/>
                      <a:pt x="3991" y="3369"/>
                    </a:cubicBezTo>
                    <a:cubicBezTo>
                      <a:pt x="3949" y="3296"/>
                      <a:pt x="3960" y="3296"/>
                      <a:pt x="3877" y="3307"/>
                    </a:cubicBezTo>
                    <a:cubicBezTo>
                      <a:pt x="3732" y="3338"/>
                      <a:pt x="3607" y="3400"/>
                      <a:pt x="3483" y="3472"/>
                    </a:cubicBezTo>
                    <a:cubicBezTo>
                      <a:pt x="3307" y="3566"/>
                      <a:pt x="3203" y="3628"/>
                      <a:pt x="3224" y="3835"/>
                    </a:cubicBezTo>
                    <a:cubicBezTo>
                      <a:pt x="3234" y="3980"/>
                      <a:pt x="3255" y="4063"/>
                      <a:pt x="3110" y="4125"/>
                    </a:cubicBezTo>
                    <a:cubicBezTo>
                      <a:pt x="3037" y="4146"/>
                      <a:pt x="2975" y="4198"/>
                      <a:pt x="2934" y="4260"/>
                    </a:cubicBezTo>
                    <a:cubicBezTo>
                      <a:pt x="2882" y="4364"/>
                      <a:pt x="2923" y="4374"/>
                      <a:pt x="2820" y="4426"/>
                    </a:cubicBezTo>
                    <a:cubicBezTo>
                      <a:pt x="2758" y="4447"/>
                      <a:pt x="2706" y="4478"/>
                      <a:pt x="2654" y="4509"/>
                    </a:cubicBezTo>
                    <a:cubicBezTo>
                      <a:pt x="2571" y="4581"/>
                      <a:pt x="2612" y="4581"/>
                      <a:pt x="2592" y="4685"/>
                    </a:cubicBezTo>
                    <a:cubicBezTo>
                      <a:pt x="2571" y="4758"/>
                      <a:pt x="2550" y="4789"/>
                      <a:pt x="2457" y="4789"/>
                    </a:cubicBezTo>
                    <a:cubicBezTo>
                      <a:pt x="2260" y="4789"/>
                      <a:pt x="2353" y="4550"/>
                      <a:pt x="2239" y="4488"/>
                    </a:cubicBezTo>
                    <a:cubicBezTo>
                      <a:pt x="2188" y="4457"/>
                      <a:pt x="2011" y="4571"/>
                      <a:pt x="2001" y="4612"/>
                    </a:cubicBezTo>
                    <a:cubicBezTo>
                      <a:pt x="1980" y="4685"/>
                      <a:pt x="2053" y="4726"/>
                      <a:pt x="2084" y="4778"/>
                    </a:cubicBezTo>
                    <a:cubicBezTo>
                      <a:pt x="2167" y="4892"/>
                      <a:pt x="2105" y="4944"/>
                      <a:pt x="2115" y="5068"/>
                    </a:cubicBezTo>
                    <a:cubicBezTo>
                      <a:pt x="2115" y="5172"/>
                      <a:pt x="2146" y="5151"/>
                      <a:pt x="2219" y="5182"/>
                    </a:cubicBezTo>
                    <a:cubicBezTo>
                      <a:pt x="2343" y="5245"/>
                      <a:pt x="2374" y="5400"/>
                      <a:pt x="2291" y="5504"/>
                    </a:cubicBezTo>
                    <a:cubicBezTo>
                      <a:pt x="2208" y="5649"/>
                      <a:pt x="2115" y="5670"/>
                      <a:pt x="1960" y="5680"/>
                    </a:cubicBezTo>
                    <a:cubicBezTo>
                      <a:pt x="1711" y="5680"/>
                      <a:pt x="1472" y="5732"/>
                      <a:pt x="1244" y="5804"/>
                    </a:cubicBezTo>
                    <a:cubicBezTo>
                      <a:pt x="1182" y="5835"/>
                      <a:pt x="1089" y="5939"/>
                      <a:pt x="1027" y="5929"/>
                    </a:cubicBezTo>
                    <a:cubicBezTo>
                      <a:pt x="985" y="5908"/>
                      <a:pt x="944" y="5887"/>
                      <a:pt x="902" y="5866"/>
                    </a:cubicBezTo>
                    <a:cubicBezTo>
                      <a:pt x="819" y="5815"/>
                      <a:pt x="726" y="5711"/>
                      <a:pt x="623" y="5690"/>
                    </a:cubicBezTo>
                    <a:cubicBezTo>
                      <a:pt x="488" y="5659"/>
                      <a:pt x="353" y="5918"/>
                      <a:pt x="229" y="5835"/>
                    </a:cubicBezTo>
                    <a:cubicBezTo>
                      <a:pt x="177" y="5794"/>
                      <a:pt x="208" y="5680"/>
                      <a:pt x="218" y="5618"/>
                    </a:cubicBezTo>
                    <a:cubicBezTo>
                      <a:pt x="218" y="5587"/>
                      <a:pt x="218" y="5545"/>
                      <a:pt x="229" y="5514"/>
                    </a:cubicBezTo>
                    <a:cubicBezTo>
                      <a:pt x="229" y="5504"/>
                      <a:pt x="281" y="5452"/>
                      <a:pt x="281" y="5431"/>
                    </a:cubicBezTo>
                    <a:cubicBezTo>
                      <a:pt x="312" y="5286"/>
                      <a:pt x="84" y="5162"/>
                      <a:pt x="42" y="5027"/>
                    </a:cubicBezTo>
                    <a:cubicBezTo>
                      <a:pt x="1" y="4861"/>
                      <a:pt x="167" y="4830"/>
                      <a:pt x="249" y="4726"/>
                    </a:cubicBezTo>
                    <a:cubicBezTo>
                      <a:pt x="343" y="4612"/>
                      <a:pt x="343" y="4478"/>
                      <a:pt x="415" y="4364"/>
                    </a:cubicBezTo>
                    <a:cubicBezTo>
                      <a:pt x="457" y="4291"/>
                      <a:pt x="623" y="4187"/>
                      <a:pt x="488" y="4115"/>
                    </a:cubicBezTo>
                    <a:cubicBezTo>
                      <a:pt x="436" y="4084"/>
                      <a:pt x="374" y="4115"/>
                      <a:pt x="312" y="4105"/>
                    </a:cubicBezTo>
                    <a:cubicBezTo>
                      <a:pt x="208" y="4094"/>
                      <a:pt x="187" y="4053"/>
                      <a:pt x="198" y="3959"/>
                    </a:cubicBezTo>
                    <a:cubicBezTo>
                      <a:pt x="208" y="3783"/>
                      <a:pt x="301" y="3638"/>
                      <a:pt x="446" y="3555"/>
                    </a:cubicBezTo>
                    <a:cubicBezTo>
                      <a:pt x="581" y="3483"/>
                      <a:pt x="830" y="3275"/>
                      <a:pt x="996" y="3369"/>
                    </a:cubicBezTo>
                    <a:cubicBezTo>
                      <a:pt x="1037" y="3389"/>
                      <a:pt x="1058" y="3431"/>
                      <a:pt x="1099" y="3462"/>
                    </a:cubicBezTo>
                    <a:cubicBezTo>
                      <a:pt x="1151" y="3483"/>
                      <a:pt x="1224" y="3514"/>
                      <a:pt x="1276" y="3452"/>
                    </a:cubicBezTo>
                    <a:cubicBezTo>
                      <a:pt x="1203" y="3389"/>
                      <a:pt x="1172" y="3286"/>
                      <a:pt x="1203" y="3193"/>
                    </a:cubicBezTo>
                    <a:cubicBezTo>
                      <a:pt x="1244" y="3068"/>
                      <a:pt x="1338" y="3027"/>
                      <a:pt x="1452" y="2965"/>
                    </a:cubicBezTo>
                    <a:cubicBezTo>
                      <a:pt x="1535" y="2913"/>
                      <a:pt x="1576" y="2933"/>
                      <a:pt x="1669" y="2923"/>
                    </a:cubicBezTo>
                    <a:cubicBezTo>
                      <a:pt x="1752" y="2902"/>
                      <a:pt x="1825" y="2871"/>
                      <a:pt x="1897" y="2840"/>
                    </a:cubicBezTo>
                    <a:cubicBezTo>
                      <a:pt x="1991" y="2809"/>
                      <a:pt x="2136" y="2799"/>
                      <a:pt x="2188" y="2716"/>
                    </a:cubicBezTo>
                    <a:cubicBezTo>
                      <a:pt x="2229" y="2633"/>
                      <a:pt x="2188" y="2550"/>
                      <a:pt x="2229" y="2477"/>
                    </a:cubicBezTo>
                    <a:cubicBezTo>
                      <a:pt x="2281" y="2415"/>
                      <a:pt x="2374" y="2374"/>
                      <a:pt x="2395" y="2281"/>
                    </a:cubicBezTo>
                    <a:cubicBezTo>
                      <a:pt x="2416" y="2146"/>
                      <a:pt x="2312" y="2094"/>
                      <a:pt x="2426" y="1970"/>
                    </a:cubicBezTo>
                    <a:cubicBezTo>
                      <a:pt x="2488" y="1897"/>
                      <a:pt x="2592" y="1783"/>
                      <a:pt x="2685" y="1773"/>
                    </a:cubicBezTo>
                    <a:cubicBezTo>
                      <a:pt x="2747" y="1773"/>
                      <a:pt x="2768" y="1793"/>
                      <a:pt x="2830" y="1773"/>
                    </a:cubicBezTo>
                    <a:cubicBezTo>
                      <a:pt x="2882" y="1762"/>
                      <a:pt x="2934" y="1742"/>
                      <a:pt x="2986" y="1721"/>
                    </a:cubicBezTo>
                    <a:cubicBezTo>
                      <a:pt x="3017" y="1710"/>
                      <a:pt x="3089" y="1669"/>
                      <a:pt x="3120" y="1679"/>
                    </a:cubicBezTo>
                    <a:cubicBezTo>
                      <a:pt x="3172" y="1690"/>
                      <a:pt x="3162" y="1752"/>
                      <a:pt x="3203" y="1804"/>
                    </a:cubicBezTo>
                    <a:cubicBezTo>
                      <a:pt x="3286" y="1856"/>
                      <a:pt x="3379" y="1887"/>
                      <a:pt x="3483" y="1887"/>
                    </a:cubicBezTo>
                    <a:cubicBezTo>
                      <a:pt x="3576" y="1876"/>
                      <a:pt x="3670" y="1814"/>
                      <a:pt x="3763" y="1793"/>
                    </a:cubicBezTo>
                    <a:cubicBezTo>
                      <a:pt x="3856" y="1773"/>
                      <a:pt x="3949" y="1835"/>
                      <a:pt x="3981" y="1721"/>
                    </a:cubicBezTo>
                    <a:cubicBezTo>
                      <a:pt x="4012" y="1648"/>
                      <a:pt x="3960" y="1545"/>
                      <a:pt x="3970" y="1472"/>
                    </a:cubicBezTo>
                    <a:cubicBezTo>
                      <a:pt x="3981" y="1379"/>
                      <a:pt x="4001" y="1286"/>
                      <a:pt x="4032" y="1203"/>
                    </a:cubicBezTo>
                    <a:cubicBezTo>
                      <a:pt x="4095" y="1078"/>
                      <a:pt x="4229" y="1026"/>
                      <a:pt x="4333" y="944"/>
                    </a:cubicBezTo>
                    <a:cubicBezTo>
                      <a:pt x="4447" y="861"/>
                      <a:pt x="4602" y="819"/>
                      <a:pt x="4644" y="684"/>
                    </a:cubicBezTo>
                    <a:cubicBezTo>
                      <a:pt x="4665" y="602"/>
                      <a:pt x="4644" y="508"/>
                      <a:pt x="4685" y="425"/>
                    </a:cubicBezTo>
                    <a:cubicBezTo>
                      <a:pt x="4727" y="353"/>
                      <a:pt x="4789" y="291"/>
                      <a:pt x="4861" y="260"/>
                    </a:cubicBezTo>
                    <a:cubicBezTo>
                      <a:pt x="5048" y="187"/>
                      <a:pt x="5224" y="104"/>
                      <a:pt x="5400" y="21"/>
                    </a:cubicBezTo>
                    <a:lnTo>
                      <a:pt x="5463" y="0"/>
                    </a:lnTo>
                    <a:cubicBezTo>
                      <a:pt x="6572" y="591"/>
                      <a:pt x="7546" y="1410"/>
                      <a:pt x="8313" y="24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6"/>
              <p:cNvSpPr/>
              <p:nvPr/>
            </p:nvSpPr>
            <p:spPr>
              <a:xfrm>
                <a:off x="3705300" y="2767700"/>
                <a:ext cx="3010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768" extrusionOk="0">
                    <a:moveTo>
                      <a:pt x="498" y="177"/>
                    </a:moveTo>
                    <a:cubicBezTo>
                      <a:pt x="395" y="177"/>
                      <a:pt x="1" y="115"/>
                      <a:pt x="125" y="333"/>
                    </a:cubicBezTo>
                    <a:cubicBezTo>
                      <a:pt x="167" y="405"/>
                      <a:pt x="250" y="447"/>
                      <a:pt x="291" y="540"/>
                    </a:cubicBezTo>
                    <a:cubicBezTo>
                      <a:pt x="374" y="768"/>
                      <a:pt x="540" y="654"/>
                      <a:pt x="737" y="664"/>
                    </a:cubicBezTo>
                    <a:cubicBezTo>
                      <a:pt x="851" y="675"/>
                      <a:pt x="965" y="654"/>
                      <a:pt x="1079" y="602"/>
                    </a:cubicBezTo>
                    <a:cubicBezTo>
                      <a:pt x="1203" y="529"/>
                      <a:pt x="1162" y="447"/>
                      <a:pt x="1089" y="364"/>
                    </a:cubicBezTo>
                    <a:cubicBezTo>
                      <a:pt x="1017" y="250"/>
                      <a:pt x="923" y="156"/>
                      <a:pt x="799" y="105"/>
                    </a:cubicBezTo>
                    <a:cubicBezTo>
                      <a:pt x="726" y="63"/>
                      <a:pt x="405" y="1"/>
                      <a:pt x="38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6"/>
              <p:cNvSpPr/>
              <p:nvPr/>
            </p:nvSpPr>
            <p:spPr>
              <a:xfrm>
                <a:off x="3734850" y="2564575"/>
                <a:ext cx="26700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068" h="913" extrusionOk="0">
                    <a:moveTo>
                      <a:pt x="0" y="457"/>
                    </a:moveTo>
                    <a:cubicBezTo>
                      <a:pt x="21" y="560"/>
                      <a:pt x="42" y="767"/>
                      <a:pt x="156" y="840"/>
                    </a:cubicBezTo>
                    <a:cubicBezTo>
                      <a:pt x="260" y="913"/>
                      <a:pt x="384" y="736"/>
                      <a:pt x="498" y="767"/>
                    </a:cubicBezTo>
                    <a:cubicBezTo>
                      <a:pt x="529" y="778"/>
                      <a:pt x="550" y="819"/>
                      <a:pt x="581" y="840"/>
                    </a:cubicBezTo>
                    <a:cubicBezTo>
                      <a:pt x="622" y="871"/>
                      <a:pt x="664" y="881"/>
                      <a:pt x="705" y="892"/>
                    </a:cubicBezTo>
                    <a:cubicBezTo>
                      <a:pt x="809" y="892"/>
                      <a:pt x="933" y="695"/>
                      <a:pt x="964" y="622"/>
                    </a:cubicBezTo>
                    <a:cubicBezTo>
                      <a:pt x="1068" y="394"/>
                      <a:pt x="1026" y="0"/>
                      <a:pt x="705" y="32"/>
                    </a:cubicBezTo>
                    <a:cubicBezTo>
                      <a:pt x="591" y="42"/>
                      <a:pt x="477" y="83"/>
                      <a:pt x="374" y="94"/>
                    </a:cubicBezTo>
                    <a:cubicBezTo>
                      <a:pt x="177" y="104"/>
                      <a:pt x="73" y="249"/>
                      <a:pt x="0" y="4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36"/>
              <p:cNvSpPr/>
              <p:nvPr/>
            </p:nvSpPr>
            <p:spPr>
              <a:xfrm>
                <a:off x="3445950" y="2527775"/>
                <a:ext cx="1582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43" extrusionOk="0">
                    <a:moveTo>
                      <a:pt x="73" y="32"/>
                    </a:moveTo>
                    <a:cubicBezTo>
                      <a:pt x="94" y="42"/>
                      <a:pt x="115" y="53"/>
                      <a:pt x="146" y="53"/>
                    </a:cubicBezTo>
                    <a:cubicBezTo>
                      <a:pt x="187" y="63"/>
                      <a:pt x="231" y="68"/>
                      <a:pt x="277" y="68"/>
                    </a:cubicBezTo>
                    <a:cubicBezTo>
                      <a:pt x="322" y="68"/>
                      <a:pt x="369" y="63"/>
                      <a:pt x="415" y="53"/>
                    </a:cubicBezTo>
                    <a:cubicBezTo>
                      <a:pt x="446" y="53"/>
                      <a:pt x="477" y="42"/>
                      <a:pt x="508" y="42"/>
                    </a:cubicBezTo>
                    <a:cubicBezTo>
                      <a:pt x="550" y="42"/>
                      <a:pt x="571" y="42"/>
                      <a:pt x="581" y="53"/>
                    </a:cubicBezTo>
                    <a:cubicBezTo>
                      <a:pt x="581" y="73"/>
                      <a:pt x="581" y="84"/>
                      <a:pt x="581" y="94"/>
                    </a:cubicBezTo>
                    <a:cubicBezTo>
                      <a:pt x="571" y="115"/>
                      <a:pt x="550" y="125"/>
                      <a:pt x="529" y="136"/>
                    </a:cubicBezTo>
                    <a:lnTo>
                      <a:pt x="508" y="146"/>
                    </a:lnTo>
                    <a:cubicBezTo>
                      <a:pt x="498" y="156"/>
                      <a:pt x="477" y="167"/>
                      <a:pt x="467" y="187"/>
                    </a:cubicBezTo>
                    <a:cubicBezTo>
                      <a:pt x="457" y="198"/>
                      <a:pt x="436" y="208"/>
                      <a:pt x="426" y="218"/>
                    </a:cubicBezTo>
                    <a:cubicBezTo>
                      <a:pt x="415" y="229"/>
                      <a:pt x="394" y="229"/>
                      <a:pt x="384" y="239"/>
                    </a:cubicBezTo>
                    <a:cubicBezTo>
                      <a:pt x="363" y="250"/>
                      <a:pt x="343" y="250"/>
                      <a:pt x="322" y="250"/>
                    </a:cubicBezTo>
                    <a:cubicBezTo>
                      <a:pt x="291" y="250"/>
                      <a:pt x="270" y="260"/>
                      <a:pt x="239" y="260"/>
                    </a:cubicBezTo>
                    <a:lnTo>
                      <a:pt x="229" y="260"/>
                    </a:lnTo>
                    <a:lnTo>
                      <a:pt x="187" y="281"/>
                    </a:lnTo>
                    <a:cubicBezTo>
                      <a:pt x="166" y="291"/>
                      <a:pt x="146" y="301"/>
                      <a:pt x="125" y="301"/>
                    </a:cubicBezTo>
                    <a:cubicBezTo>
                      <a:pt x="120" y="307"/>
                      <a:pt x="115" y="309"/>
                      <a:pt x="109" y="309"/>
                    </a:cubicBezTo>
                    <a:cubicBezTo>
                      <a:pt x="104" y="309"/>
                      <a:pt x="99" y="307"/>
                      <a:pt x="94" y="301"/>
                    </a:cubicBezTo>
                    <a:cubicBezTo>
                      <a:pt x="63" y="291"/>
                      <a:pt x="42" y="260"/>
                      <a:pt x="32" y="229"/>
                    </a:cubicBezTo>
                    <a:lnTo>
                      <a:pt x="61" y="32"/>
                    </a:lnTo>
                    <a:close/>
                    <a:moveTo>
                      <a:pt x="52" y="1"/>
                    </a:moveTo>
                    <a:lnTo>
                      <a:pt x="32" y="11"/>
                    </a:lnTo>
                    <a:lnTo>
                      <a:pt x="1" y="239"/>
                    </a:lnTo>
                    <a:cubicBezTo>
                      <a:pt x="11" y="281"/>
                      <a:pt x="42" y="322"/>
                      <a:pt x="83" y="343"/>
                    </a:cubicBezTo>
                    <a:lnTo>
                      <a:pt x="125" y="343"/>
                    </a:lnTo>
                    <a:cubicBezTo>
                      <a:pt x="166" y="332"/>
                      <a:pt x="208" y="312"/>
                      <a:pt x="229" y="301"/>
                    </a:cubicBezTo>
                    <a:lnTo>
                      <a:pt x="249" y="301"/>
                    </a:lnTo>
                    <a:cubicBezTo>
                      <a:pt x="291" y="281"/>
                      <a:pt x="343" y="291"/>
                      <a:pt x="384" y="270"/>
                    </a:cubicBezTo>
                    <a:cubicBezTo>
                      <a:pt x="405" y="270"/>
                      <a:pt x="415" y="260"/>
                      <a:pt x="436" y="250"/>
                    </a:cubicBezTo>
                    <a:cubicBezTo>
                      <a:pt x="467" y="229"/>
                      <a:pt x="488" y="198"/>
                      <a:pt x="519" y="177"/>
                    </a:cubicBezTo>
                    <a:cubicBezTo>
                      <a:pt x="550" y="156"/>
                      <a:pt x="581" y="146"/>
                      <a:pt x="591" y="115"/>
                    </a:cubicBezTo>
                    <a:cubicBezTo>
                      <a:pt x="633" y="42"/>
                      <a:pt x="571" y="22"/>
                      <a:pt x="508" y="22"/>
                    </a:cubicBezTo>
                    <a:cubicBezTo>
                      <a:pt x="435" y="42"/>
                      <a:pt x="357" y="53"/>
                      <a:pt x="277" y="53"/>
                    </a:cubicBezTo>
                    <a:cubicBezTo>
                      <a:pt x="234" y="53"/>
                      <a:pt x="190" y="50"/>
                      <a:pt x="146" y="42"/>
                    </a:cubicBezTo>
                    <a:cubicBezTo>
                      <a:pt x="115" y="32"/>
                      <a:pt x="83" y="22"/>
                      <a:pt x="52" y="11"/>
                    </a:cubicBezTo>
                    <a:lnTo>
                      <a:pt x="5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6"/>
              <p:cNvSpPr/>
              <p:nvPr/>
            </p:nvSpPr>
            <p:spPr>
              <a:xfrm>
                <a:off x="3427550" y="2478550"/>
                <a:ext cx="8035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1981" extrusionOk="0">
                    <a:moveTo>
                      <a:pt x="3088" y="28"/>
                    </a:moveTo>
                    <a:lnTo>
                      <a:pt x="3088" y="28"/>
                    </a:lnTo>
                    <a:cubicBezTo>
                      <a:pt x="3085" y="29"/>
                      <a:pt x="3082" y="30"/>
                      <a:pt x="3079" y="32"/>
                    </a:cubicBezTo>
                    <a:cubicBezTo>
                      <a:pt x="3082" y="30"/>
                      <a:pt x="3085" y="29"/>
                      <a:pt x="3088" y="28"/>
                    </a:cubicBezTo>
                    <a:close/>
                    <a:moveTo>
                      <a:pt x="2635" y="17"/>
                    </a:moveTo>
                    <a:cubicBezTo>
                      <a:pt x="2620" y="17"/>
                      <a:pt x="2606" y="19"/>
                      <a:pt x="2592" y="21"/>
                    </a:cubicBezTo>
                    <a:cubicBezTo>
                      <a:pt x="2610" y="19"/>
                      <a:pt x="2627" y="18"/>
                      <a:pt x="2645" y="17"/>
                    </a:cubicBezTo>
                    <a:lnTo>
                      <a:pt x="2645" y="17"/>
                    </a:lnTo>
                    <a:cubicBezTo>
                      <a:pt x="2683" y="19"/>
                      <a:pt x="2723" y="28"/>
                      <a:pt x="2758" y="42"/>
                    </a:cubicBezTo>
                    <a:lnTo>
                      <a:pt x="2789" y="52"/>
                    </a:lnTo>
                    <a:cubicBezTo>
                      <a:pt x="2840" y="73"/>
                      <a:pt x="2882" y="73"/>
                      <a:pt x="2934" y="73"/>
                    </a:cubicBezTo>
                    <a:lnTo>
                      <a:pt x="2954" y="73"/>
                    </a:lnTo>
                    <a:cubicBezTo>
                      <a:pt x="2975" y="63"/>
                      <a:pt x="2996" y="63"/>
                      <a:pt x="3017" y="52"/>
                    </a:cubicBezTo>
                    <a:cubicBezTo>
                      <a:pt x="2996" y="52"/>
                      <a:pt x="2975" y="63"/>
                      <a:pt x="2954" y="63"/>
                    </a:cubicBezTo>
                    <a:cubicBezTo>
                      <a:pt x="2903" y="63"/>
                      <a:pt x="2851" y="63"/>
                      <a:pt x="2809" y="52"/>
                    </a:cubicBezTo>
                    <a:cubicBezTo>
                      <a:pt x="2755" y="29"/>
                      <a:pt x="2701" y="17"/>
                      <a:pt x="2646" y="17"/>
                    </a:cubicBezTo>
                    <a:cubicBezTo>
                      <a:pt x="2646" y="17"/>
                      <a:pt x="2645" y="17"/>
                      <a:pt x="2645" y="17"/>
                    </a:cubicBezTo>
                    <a:lnTo>
                      <a:pt x="2645" y="17"/>
                    </a:lnTo>
                    <a:cubicBezTo>
                      <a:pt x="2642" y="17"/>
                      <a:pt x="2638" y="17"/>
                      <a:pt x="2635" y="17"/>
                    </a:cubicBezTo>
                    <a:close/>
                    <a:moveTo>
                      <a:pt x="2561" y="21"/>
                    </a:moveTo>
                    <a:cubicBezTo>
                      <a:pt x="2511" y="42"/>
                      <a:pt x="2457" y="73"/>
                      <a:pt x="2408" y="110"/>
                    </a:cubicBezTo>
                    <a:lnTo>
                      <a:pt x="2408" y="110"/>
                    </a:lnTo>
                    <a:cubicBezTo>
                      <a:pt x="2456" y="76"/>
                      <a:pt x="2506" y="47"/>
                      <a:pt x="2561" y="32"/>
                    </a:cubicBezTo>
                    <a:lnTo>
                      <a:pt x="2592" y="21"/>
                    </a:lnTo>
                    <a:close/>
                    <a:moveTo>
                      <a:pt x="2408" y="110"/>
                    </a:moveTo>
                    <a:cubicBezTo>
                      <a:pt x="2353" y="150"/>
                      <a:pt x="2300" y="197"/>
                      <a:pt x="2247" y="239"/>
                    </a:cubicBezTo>
                    <a:lnTo>
                      <a:pt x="2247" y="239"/>
                    </a:lnTo>
                    <a:cubicBezTo>
                      <a:pt x="2280" y="217"/>
                      <a:pt x="2312" y="192"/>
                      <a:pt x="2343" y="166"/>
                    </a:cubicBezTo>
                    <a:cubicBezTo>
                      <a:pt x="2363" y="146"/>
                      <a:pt x="2385" y="128"/>
                      <a:pt x="2408" y="110"/>
                    </a:cubicBezTo>
                    <a:close/>
                    <a:moveTo>
                      <a:pt x="2247" y="239"/>
                    </a:moveTo>
                    <a:cubicBezTo>
                      <a:pt x="2225" y="254"/>
                      <a:pt x="2202" y="268"/>
                      <a:pt x="2177" y="280"/>
                    </a:cubicBezTo>
                    <a:cubicBezTo>
                      <a:pt x="2146" y="291"/>
                      <a:pt x="2115" y="312"/>
                      <a:pt x="2074" y="322"/>
                    </a:cubicBezTo>
                    <a:cubicBezTo>
                      <a:pt x="2037" y="332"/>
                      <a:pt x="2009" y="337"/>
                      <a:pt x="1985" y="337"/>
                    </a:cubicBezTo>
                    <a:cubicBezTo>
                      <a:pt x="1982" y="337"/>
                      <a:pt x="1978" y="337"/>
                      <a:pt x="1974" y="337"/>
                    </a:cubicBezTo>
                    <a:lnTo>
                      <a:pt x="1974" y="337"/>
                    </a:lnTo>
                    <a:cubicBezTo>
                      <a:pt x="1984" y="339"/>
                      <a:pt x="1996" y="340"/>
                      <a:pt x="2009" y="340"/>
                    </a:cubicBezTo>
                    <a:cubicBezTo>
                      <a:pt x="2029" y="340"/>
                      <a:pt x="2053" y="337"/>
                      <a:pt x="2074" y="332"/>
                    </a:cubicBezTo>
                    <a:cubicBezTo>
                      <a:pt x="2115" y="312"/>
                      <a:pt x="2146" y="301"/>
                      <a:pt x="2177" y="291"/>
                    </a:cubicBezTo>
                    <a:cubicBezTo>
                      <a:pt x="2201" y="275"/>
                      <a:pt x="2224" y="258"/>
                      <a:pt x="2247" y="239"/>
                    </a:cubicBezTo>
                    <a:close/>
                    <a:moveTo>
                      <a:pt x="1846" y="1"/>
                    </a:moveTo>
                    <a:cubicBezTo>
                      <a:pt x="1172" y="446"/>
                      <a:pt x="560" y="985"/>
                      <a:pt x="32" y="1597"/>
                    </a:cubicBezTo>
                    <a:lnTo>
                      <a:pt x="32" y="1607"/>
                    </a:lnTo>
                    <a:cubicBezTo>
                      <a:pt x="32" y="1607"/>
                      <a:pt x="1" y="1835"/>
                      <a:pt x="32" y="1866"/>
                    </a:cubicBezTo>
                    <a:cubicBezTo>
                      <a:pt x="41" y="1875"/>
                      <a:pt x="53" y="1878"/>
                      <a:pt x="67" y="1878"/>
                    </a:cubicBezTo>
                    <a:cubicBezTo>
                      <a:pt x="96" y="1878"/>
                      <a:pt x="133" y="1864"/>
                      <a:pt x="161" y="1864"/>
                    </a:cubicBezTo>
                    <a:cubicBezTo>
                      <a:pt x="167" y="1864"/>
                      <a:pt x="172" y="1865"/>
                      <a:pt x="177" y="1866"/>
                    </a:cubicBezTo>
                    <a:cubicBezTo>
                      <a:pt x="245" y="1895"/>
                      <a:pt x="212" y="1971"/>
                      <a:pt x="295" y="1971"/>
                    </a:cubicBezTo>
                    <a:cubicBezTo>
                      <a:pt x="300" y="1971"/>
                      <a:pt x="306" y="1970"/>
                      <a:pt x="312" y="1970"/>
                    </a:cubicBezTo>
                    <a:cubicBezTo>
                      <a:pt x="363" y="1970"/>
                      <a:pt x="415" y="1959"/>
                      <a:pt x="467" y="1949"/>
                    </a:cubicBezTo>
                    <a:cubicBezTo>
                      <a:pt x="519" y="1928"/>
                      <a:pt x="571" y="1928"/>
                      <a:pt x="633" y="1928"/>
                    </a:cubicBezTo>
                    <a:cubicBezTo>
                      <a:pt x="685" y="1939"/>
                      <a:pt x="737" y="1959"/>
                      <a:pt x="788" y="1980"/>
                    </a:cubicBezTo>
                    <a:lnTo>
                      <a:pt x="830" y="1959"/>
                    </a:lnTo>
                    <a:cubicBezTo>
                      <a:pt x="861" y="1949"/>
                      <a:pt x="882" y="1918"/>
                      <a:pt x="892" y="1887"/>
                    </a:cubicBezTo>
                    <a:cubicBezTo>
                      <a:pt x="902" y="1814"/>
                      <a:pt x="882" y="1752"/>
                      <a:pt x="851" y="1690"/>
                    </a:cubicBezTo>
                    <a:cubicBezTo>
                      <a:pt x="830" y="1649"/>
                      <a:pt x="809" y="1638"/>
                      <a:pt x="861" y="1607"/>
                    </a:cubicBezTo>
                    <a:cubicBezTo>
                      <a:pt x="882" y="1597"/>
                      <a:pt x="902" y="1597"/>
                      <a:pt x="923" y="1586"/>
                    </a:cubicBezTo>
                    <a:cubicBezTo>
                      <a:pt x="944" y="1576"/>
                      <a:pt x="965" y="1545"/>
                      <a:pt x="985" y="1545"/>
                    </a:cubicBezTo>
                    <a:lnTo>
                      <a:pt x="996" y="1545"/>
                    </a:lnTo>
                    <a:cubicBezTo>
                      <a:pt x="1048" y="1545"/>
                      <a:pt x="1130" y="1628"/>
                      <a:pt x="1099" y="1669"/>
                    </a:cubicBezTo>
                    <a:cubicBezTo>
                      <a:pt x="1151" y="1649"/>
                      <a:pt x="1203" y="1628"/>
                      <a:pt x="1255" y="1607"/>
                    </a:cubicBezTo>
                    <a:cubicBezTo>
                      <a:pt x="1276" y="1597"/>
                      <a:pt x="1296" y="1597"/>
                      <a:pt x="1317" y="1597"/>
                    </a:cubicBezTo>
                    <a:cubicBezTo>
                      <a:pt x="1338" y="1597"/>
                      <a:pt x="1358" y="1617"/>
                      <a:pt x="1379" y="1617"/>
                    </a:cubicBezTo>
                    <a:cubicBezTo>
                      <a:pt x="1431" y="1617"/>
                      <a:pt x="1472" y="1617"/>
                      <a:pt x="1524" y="1607"/>
                    </a:cubicBezTo>
                    <a:cubicBezTo>
                      <a:pt x="1586" y="1607"/>
                      <a:pt x="1638" y="1649"/>
                      <a:pt x="1690" y="1659"/>
                    </a:cubicBezTo>
                    <a:cubicBezTo>
                      <a:pt x="1721" y="1659"/>
                      <a:pt x="1752" y="1659"/>
                      <a:pt x="1783" y="1649"/>
                    </a:cubicBezTo>
                    <a:cubicBezTo>
                      <a:pt x="1814" y="1638"/>
                      <a:pt x="1856" y="1617"/>
                      <a:pt x="1887" y="1586"/>
                    </a:cubicBezTo>
                    <a:cubicBezTo>
                      <a:pt x="1908" y="1566"/>
                      <a:pt x="1928" y="1535"/>
                      <a:pt x="1949" y="1514"/>
                    </a:cubicBezTo>
                    <a:cubicBezTo>
                      <a:pt x="1970" y="1503"/>
                      <a:pt x="1991" y="1493"/>
                      <a:pt x="2011" y="1493"/>
                    </a:cubicBezTo>
                    <a:lnTo>
                      <a:pt x="2042" y="1493"/>
                    </a:lnTo>
                    <a:cubicBezTo>
                      <a:pt x="2125" y="1462"/>
                      <a:pt x="2208" y="1431"/>
                      <a:pt x="2302" y="1400"/>
                    </a:cubicBezTo>
                    <a:cubicBezTo>
                      <a:pt x="2374" y="1379"/>
                      <a:pt x="2436" y="1348"/>
                      <a:pt x="2488" y="1306"/>
                    </a:cubicBezTo>
                    <a:cubicBezTo>
                      <a:pt x="2519" y="1255"/>
                      <a:pt x="2550" y="1203"/>
                      <a:pt x="2571" y="1151"/>
                    </a:cubicBezTo>
                    <a:cubicBezTo>
                      <a:pt x="2592" y="1099"/>
                      <a:pt x="2602" y="1037"/>
                      <a:pt x="2664" y="1027"/>
                    </a:cubicBezTo>
                    <a:lnTo>
                      <a:pt x="2675" y="1027"/>
                    </a:lnTo>
                    <a:cubicBezTo>
                      <a:pt x="2675" y="1027"/>
                      <a:pt x="2684" y="1031"/>
                      <a:pt x="2693" y="1031"/>
                    </a:cubicBezTo>
                    <a:cubicBezTo>
                      <a:pt x="2698" y="1031"/>
                      <a:pt x="2702" y="1030"/>
                      <a:pt x="2706" y="1027"/>
                    </a:cubicBezTo>
                    <a:lnTo>
                      <a:pt x="2737" y="1016"/>
                    </a:lnTo>
                    <a:lnTo>
                      <a:pt x="2892" y="964"/>
                    </a:lnTo>
                    <a:lnTo>
                      <a:pt x="2913" y="954"/>
                    </a:lnTo>
                    <a:lnTo>
                      <a:pt x="2965" y="944"/>
                    </a:lnTo>
                    <a:cubicBezTo>
                      <a:pt x="3017" y="933"/>
                      <a:pt x="3068" y="902"/>
                      <a:pt x="3100" y="861"/>
                    </a:cubicBezTo>
                    <a:cubicBezTo>
                      <a:pt x="3131" y="799"/>
                      <a:pt x="3141" y="716"/>
                      <a:pt x="3120" y="643"/>
                    </a:cubicBezTo>
                    <a:cubicBezTo>
                      <a:pt x="3100" y="602"/>
                      <a:pt x="3089" y="550"/>
                      <a:pt x="3089" y="508"/>
                    </a:cubicBezTo>
                    <a:cubicBezTo>
                      <a:pt x="3100" y="436"/>
                      <a:pt x="3110" y="374"/>
                      <a:pt x="3120" y="312"/>
                    </a:cubicBezTo>
                    <a:cubicBezTo>
                      <a:pt x="3131" y="249"/>
                      <a:pt x="3141" y="187"/>
                      <a:pt x="3172" y="135"/>
                    </a:cubicBezTo>
                    <a:cubicBezTo>
                      <a:pt x="3182" y="115"/>
                      <a:pt x="3214" y="52"/>
                      <a:pt x="3193" y="21"/>
                    </a:cubicBezTo>
                    <a:cubicBezTo>
                      <a:pt x="3185" y="10"/>
                      <a:pt x="3175" y="6"/>
                      <a:pt x="3162" y="6"/>
                    </a:cubicBezTo>
                    <a:cubicBezTo>
                      <a:pt x="3142" y="6"/>
                      <a:pt x="3117" y="16"/>
                      <a:pt x="3088" y="28"/>
                    </a:cubicBezTo>
                    <a:lnTo>
                      <a:pt x="3088" y="28"/>
                    </a:lnTo>
                    <a:cubicBezTo>
                      <a:pt x="3109" y="21"/>
                      <a:pt x="3135" y="21"/>
                      <a:pt x="3162" y="21"/>
                    </a:cubicBezTo>
                    <a:cubicBezTo>
                      <a:pt x="3172" y="32"/>
                      <a:pt x="3151" y="73"/>
                      <a:pt x="3141" y="84"/>
                    </a:cubicBezTo>
                    <a:cubicBezTo>
                      <a:pt x="3141" y="94"/>
                      <a:pt x="3141" y="104"/>
                      <a:pt x="3141" y="104"/>
                    </a:cubicBezTo>
                    <a:cubicBezTo>
                      <a:pt x="3110" y="156"/>
                      <a:pt x="3100" y="218"/>
                      <a:pt x="3089" y="280"/>
                    </a:cubicBezTo>
                    <a:cubicBezTo>
                      <a:pt x="3079" y="322"/>
                      <a:pt x="3079" y="374"/>
                      <a:pt x="3068" y="415"/>
                    </a:cubicBezTo>
                    <a:lnTo>
                      <a:pt x="3058" y="477"/>
                    </a:lnTo>
                    <a:cubicBezTo>
                      <a:pt x="3058" y="519"/>
                      <a:pt x="3068" y="560"/>
                      <a:pt x="3079" y="602"/>
                    </a:cubicBezTo>
                    <a:cubicBezTo>
                      <a:pt x="3079" y="612"/>
                      <a:pt x="3089" y="622"/>
                      <a:pt x="3089" y="633"/>
                    </a:cubicBezTo>
                    <a:cubicBezTo>
                      <a:pt x="3110" y="695"/>
                      <a:pt x="3100" y="768"/>
                      <a:pt x="3068" y="830"/>
                    </a:cubicBezTo>
                    <a:cubicBezTo>
                      <a:pt x="3037" y="861"/>
                      <a:pt x="2996" y="882"/>
                      <a:pt x="2954" y="892"/>
                    </a:cubicBezTo>
                    <a:lnTo>
                      <a:pt x="2934" y="902"/>
                    </a:lnTo>
                    <a:lnTo>
                      <a:pt x="2903" y="902"/>
                    </a:lnTo>
                    <a:lnTo>
                      <a:pt x="2882" y="913"/>
                    </a:lnTo>
                    <a:lnTo>
                      <a:pt x="2830" y="933"/>
                    </a:lnTo>
                    <a:lnTo>
                      <a:pt x="2737" y="964"/>
                    </a:lnTo>
                    <a:lnTo>
                      <a:pt x="2716" y="964"/>
                    </a:lnTo>
                    <a:cubicBezTo>
                      <a:pt x="2706" y="964"/>
                      <a:pt x="2706" y="975"/>
                      <a:pt x="2695" y="975"/>
                    </a:cubicBezTo>
                    <a:cubicBezTo>
                      <a:pt x="2690" y="970"/>
                      <a:pt x="2685" y="967"/>
                      <a:pt x="2680" y="967"/>
                    </a:cubicBezTo>
                    <a:cubicBezTo>
                      <a:pt x="2675" y="967"/>
                      <a:pt x="2669" y="970"/>
                      <a:pt x="2664" y="975"/>
                    </a:cubicBezTo>
                    <a:lnTo>
                      <a:pt x="2654" y="975"/>
                    </a:lnTo>
                    <a:cubicBezTo>
                      <a:pt x="2602" y="996"/>
                      <a:pt x="2571" y="1037"/>
                      <a:pt x="2561" y="1078"/>
                    </a:cubicBezTo>
                    <a:cubicBezTo>
                      <a:pt x="2561" y="1099"/>
                      <a:pt x="2550" y="1110"/>
                      <a:pt x="2540" y="1120"/>
                    </a:cubicBezTo>
                    <a:lnTo>
                      <a:pt x="2519" y="1161"/>
                    </a:lnTo>
                    <a:cubicBezTo>
                      <a:pt x="2498" y="1275"/>
                      <a:pt x="2395" y="1348"/>
                      <a:pt x="2291" y="1358"/>
                    </a:cubicBezTo>
                    <a:lnTo>
                      <a:pt x="2198" y="1389"/>
                    </a:lnTo>
                    <a:lnTo>
                      <a:pt x="2032" y="1452"/>
                    </a:lnTo>
                    <a:lnTo>
                      <a:pt x="2001" y="1452"/>
                    </a:lnTo>
                    <a:cubicBezTo>
                      <a:pt x="1970" y="1452"/>
                      <a:pt x="1949" y="1462"/>
                      <a:pt x="1939" y="1483"/>
                    </a:cubicBezTo>
                    <a:cubicBezTo>
                      <a:pt x="1918" y="1493"/>
                      <a:pt x="1908" y="1503"/>
                      <a:pt x="1897" y="1514"/>
                    </a:cubicBezTo>
                    <a:cubicBezTo>
                      <a:pt x="1887" y="1524"/>
                      <a:pt x="1877" y="1535"/>
                      <a:pt x="1877" y="1545"/>
                    </a:cubicBezTo>
                    <a:cubicBezTo>
                      <a:pt x="1846" y="1576"/>
                      <a:pt x="1804" y="1586"/>
                      <a:pt x="1773" y="1607"/>
                    </a:cubicBezTo>
                    <a:lnTo>
                      <a:pt x="1700" y="1607"/>
                    </a:lnTo>
                    <a:cubicBezTo>
                      <a:pt x="1669" y="1597"/>
                      <a:pt x="1649" y="1597"/>
                      <a:pt x="1628" y="1586"/>
                    </a:cubicBezTo>
                    <a:cubicBezTo>
                      <a:pt x="1597" y="1566"/>
                      <a:pt x="1566" y="1555"/>
                      <a:pt x="1524" y="1555"/>
                    </a:cubicBezTo>
                    <a:lnTo>
                      <a:pt x="1390" y="1555"/>
                    </a:lnTo>
                    <a:cubicBezTo>
                      <a:pt x="1379" y="1555"/>
                      <a:pt x="1369" y="1555"/>
                      <a:pt x="1358" y="1545"/>
                    </a:cubicBezTo>
                    <a:cubicBezTo>
                      <a:pt x="1348" y="1545"/>
                      <a:pt x="1327" y="1535"/>
                      <a:pt x="1317" y="1535"/>
                    </a:cubicBezTo>
                    <a:cubicBezTo>
                      <a:pt x="1296" y="1535"/>
                      <a:pt x="1276" y="1535"/>
                      <a:pt x="1244" y="1545"/>
                    </a:cubicBezTo>
                    <a:cubicBezTo>
                      <a:pt x="1203" y="1555"/>
                      <a:pt x="1172" y="1576"/>
                      <a:pt x="1130" y="1597"/>
                    </a:cubicBezTo>
                    <a:cubicBezTo>
                      <a:pt x="1120" y="1576"/>
                      <a:pt x="1120" y="1566"/>
                      <a:pt x="1110" y="1545"/>
                    </a:cubicBezTo>
                    <a:cubicBezTo>
                      <a:pt x="1089" y="1503"/>
                      <a:pt x="1048" y="1483"/>
                      <a:pt x="996" y="1472"/>
                    </a:cubicBezTo>
                    <a:lnTo>
                      <a:pt x="975" y="1472"/>
                    </a:lnTo>
                    <a:cubicBezTo>
                      <a:pt x="954" y="1483"/>
                      <a:pt x="944" y="1493"/>
                      <a:pt x="923" y="1503"/>
                    </a:cubicBezTo>
                    <a:lnTo>
                      <a:pt x="913" y="1524"/>
                    </a:lnTo>
                    <a:cubicBezTo>
                      <a:pt x="902" y="1524"/>
                      <a:pt x="892" y="1524"/>
                      <a:pt x="882" y="1535"/>
                    </a:cubicBezTo>
                    <a:cubicBezTo>
                      <a:pt x="871" y="1535"/>
                      <a:pt x="861" y="1535"/>
                      <a:pt x="851" y="1545"/>
                    </a:cubicBezTo>
                    <a:cubicBezTo>
                      <a:pt x="799" y="1576"/>
                      <a:pt x="799" y="1597"/>
                      <a:pt x="819" y="1638"/>
                    </a:cubicBezTo>
                    <a:lnTo>
                      <a:pt x="830" y="1659"/>
                    </a:lnTo>
                    <a:cubicBezTo>
                      <a:pt x="861" y="1711"/>
                      <a:pt x="871" y="1783"/>
                      <a:pt x="861" y="1845"/>
                    </a:cubicBezTo>
                    <a:cubicBezTo>
                      <a:pt x="861" y="1866"/>
                      <a:pt x="851" y="1877"/>
                      <a:pt x="819" y="1897"/>
                    </a:cubicBezTo>
                    <a:lnTo>
                      <a:pt x="788" y="1908"/>
                    </a:lnTo>
                    <a:cubicBezTo>
                      <a:pt x="737" y="1887"/>
                      <a:pt x="685" y="1877"/>
                      <a:pt x="633" y="1866"/>
                    </a:cubicBezTo>
                    <a:cubicBezTo>
                      <a:pt x="615" y="1863"/>
                      <a:pt x="597" y="1862"/>
                      <a:pt x="579" y="1862"/>
                    </a:cubicBezTo>
                    <a:cubicBezTo>
                      <a:pt x="535" y="1862"/>
                      <a:pt x="493" y="1869"/>
                      <a:pt x="457" y="1877"/>
                    </a:cubicBezTo>
                    <a:lnTo>
                      <a:pt x="426" y="1887"/>
                    </a:lnTo>
                    <a:cubicBezTo>
                      <a:pt x="384" y="1897"/>
                      <a:pt x="343" y="1908"/>
                      <a:pt x="312" y="1908"/>
                    </a:cubicBezTo>
                    <a:cubicBezTo>
                      <a:pt x="270" y="1908"/>
                      <a:pt x="270" y="1908"/>
                      <a:pt x="260" y="1877"/>
                    </a:cubicBezTo>
                    <a:cubicBezTo>
                      <a:pt x="249" y="1845"/>
                      <a:pt x="229" y="1814"/>
                      <a:pt x="198" y="1804"/>
                    </a:cubicBezTo>
                    <a:cubicBezTo>
                      <a:pt x="182" y="1799"/>
                      <a:pt x="167" y="1796"/>
                      <a:pt x="152" y="1796"/>
                    </a:cubicBezTo>
                    <a:cubicBezTo>
                      <a:pt x="138" y="1796"/>
                      <a:pt x="125" y="1799"/>
                      <a:pt x="115" y="1804"/>
                    </a:cubicBezTo>
                    <a:lnTo>
                      <a:pt x="53" y="1804"/>
                    </a:lnTo>
                    <a:cubicBezTo>
                      <a:pt x="42" y="1721"/>
                      <a:pt x="53" y="1649"/>
                      <a:pt x="63" y="1576"/>
                    </a:cubicBezTo>
                    <a:cubicBezTo>
                      <a:pt x="581" y="975"/>
                      <a:pt x="1172" y="446"/>
                      <a:pt x="1835" y="11"/>
                    </a:cubicBezTo>
                    <a:lnTo>
                      <a:pt x="1835" y="42"/>
                    </a:lnTo>
                    <a:cubicBezTo>
                      <a:pt x="1835" y="52"/>
                      <a:pt x="1835" y="63"/>
                      <a:pt x="1835" y="73"/>
                    </a:cubicBezTo>
                    <a:lnTo>
                      <a:pt x="1856" y="115"/>
                    </a:lnTo>
                    <a:cubicBezTo>
                      <a:pt x="1856" y="125"/>
                      <a:pt x="1866" y="146"/>
                      <a:pt x="1866" y="156"/>
                    </a:cubicBezTo>
                    <a:cubicBezTo>
                      <a:pt x="1877" y="218"/>
                      <a:pt x="1897" y="270"/>
                      <a:pt x="1928" y="322"/>
                    </a:cubicBezTo>
                    <a:cubicBezTo>
                      <a:pt x="1941" y="331"/>
                      <a:pt x="1956" y="336"/>
                      <a:pt x="1974" y="337"/>
                    </a:cubicBezTo>
                    <a:lnTo>
                      <a:pt x="1974" y="337"/>
                    </a:lnTo>
                    <a:cubicBezTo>
                      <a:pt x="1968" y="336"/>
                      <a:pt x="1963" y="334"/>
                      <a:pt x="1960" y="332"/>
                    </a:cubicBezTo>
                    <a:cubicBezTo>
                      <a:pt x="1939" y="312"/>
                      <a:pt x="1908" y="177"/>
                      <a:pt x="1887" y="125"/>
                    </a:cubicBezTo>
                    <a:cubicBezTo>
                      <a:pt x="1877" y="84"/>
                      <a:pt x="1866" y="63"/>
                      <a:pt x="1856" y="32"/>
                    </a:cubicBezTo>
                    <a:lnTo>
                      <a:pt x="18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6"/>
              <p:cNvSpPr/>
              <p:nvPr/>
            </p:nvSpPr>
            <p:spPr>
              <a:xfrm>
                <a:off x="3580950" y="2513675"/>
                <a:ext cx="135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40" h="534" extrusionOk="0">
                    <a:moveTo>
                      <a:pt x="394" y="36"/>
                    </a:moveTo>
                    <a:cubicBezTo>
                      <a:pt x="456" y="57"/>
                      <a:pt x="487" y="109"/>
                      <a:pt x="498" y="171"/>
                    </a:cubicBezTo>
                    <a:cubicBezTo>
                      <a:pt x="508" y="202"/>
                      <a:pt x="498" y="223"/>
                      <a:pt x="487" y="264"/>
                    </a:cubicBezTo>
                    <a:lnTo>
                      <a:pt x="477" y="285"/>
                    </a:lnTo>
                    <a:cubicBezTo>
                      <a:pt x="467" y="306"/>
                      <a:pt x="456" y="326"/>
                      <a:pt x="456" y="347"/>
                    </a:cubicBezTo>
                    <a:cubicBezTo>
                      <a:pt x="456" y="368"/>
                      <a:pt x="446" y="378"/>
                      <a:pt x="436" y="399"/>
                    </a:cubicBezTo>
                    <a:cubicBezTo>
                      <a:pt x="404" y="440"/>
                      <a:pt x="363" y="472"/>
                      <a:pt x="311" y="482"/>
                    </a:cubicBezTo>
                    <a:lnTo>
                      <a:pt x="259" y="492"/>
                    </a:lnTo>
                    <a:cubicBezTo>
                      <a:pt x="218" y="513"/>
                      <a:pt x="166" y="523"/>
                      <a:pt x="114" y="523"/>
                    </a:cubicBezTo>
                    <a:cubicBezTo>
                      <a:pt x="83" y="523"/>
                      <a:pt x="73" y="523"/>
                      <a:pt x="62" y="513"/>
                    </a:cubicBezTo>
                    <a:cubicBezTo>
                      <a:pt x="62" y="503"/>
                      <a:pt x="62" y="482"/>
                      <a:pt x="62" y="461"/>
                    </a:cubicBezTo>
                    <a:cubicBezTo>
                      <a:pt x="62" y="451"/>
                      <a:pt x="62" y="430"/>
                      <a:pt x="62" y="420"/>
                    </a:cubicBezTo>
                    <a:lnTo>
                      <a:pt x="114" y="368"/>
                    </a:lnTo>
                    <a:lnTo>
                      <a:pt x="114" y="347"/>
                    </a:lnTo>
                    <a:lnTo>
                      <a:pt x="114" y="337"/>
                    </a:lnTo>
                    <a:lnTo>
                      <a:pt x="104" y="295"/>
                    </a:lnTo>
                    <a:cubicBezTo>
                      <a:pt x="83" y="254"/>
                      <a:pt x="73" y="192"/>
                      <a:pt x="83" y="140"/>
                    </a:cubicBezTo>
                    <a:cubicBezTo>
                      <a:pt x="104" y="109"/>
                      <a:pt x="135" y="78"/>
                      <a:pt x="176" y="57"/>
                    </a:cubicBezTo>
                    <a:lnTo>
                      <a:pt x="171" y="45"/>
                    </a:lnTo>
                    <a:lnTo>
                      <a:pt x="171" y="45"/>
                    </a:lnTo>
                    <a:cubicBezTo>
                      <a:pt x="199" y="36"/>
                      <a:pt x="219" y="36"/>
                      <a:pt x="249" y="36"/>
                    </a:cubicBezTo>
                    <a:close/>
                    <a:moveTo>
                      <a:pt x="375" y="1"/>
                    </a:moveTo>
                    <a:cubicBezTo>
                      <a:pt x="350" y="1"/>
                      <a:pt x="323" y="8"/>
                      <a:pt x="301" y="16"/>
                    </a:cubicBezTo>
                    <a:cubicBezTo>
                      <a:pt x="249" y="16"/>
                      <a:pt x="208" y="16"/>
                      <a:pt x="166" y="26"/>
                    </a:cubicBezTo>
                    <a:lnTo>
                      <a:pt x="166" y="16"/>
                    </a:lnTo>
                    <a:cubicBezTo>
                      <a:pt x="114" y="36"/>
                      <a:pt x="83" y="67"/>
                      <a:pt x="62" y="109"/>
                    </a:cubicBezTo>
                    <a:cubicBezTo>
                      <a:pt x="31" y="181"/>
                      <a:pt x="73" y="264"/>
                      <a:pt x="94" y="326"/>
                    </a:cubicBezTo>
                    <a:lnTo>
                      <a:pt x="42" y="399"/>
                    </a:lnTo>
                    <a:cubicBezTo>
                      <a:pt x="42" y="472"/>
                      <a:pt x="0" y="534"/>
                      <a:pt x="114" y="534"/>
                    </a:cubicBezTo>
                    <a:cubicBezTo>
                      <a:pt x="166" y="534"/>
                      <a:pt x="218" y="523"/>
                      <a:pt x="270" y="503"/>
                    </a:cubicBezTo>
                    <a:lnTo>
                      <a:pt x="322" y="482"/>
                    </a:lnTo>
                    <a:cubicBezTo>
                      <a:pt x="373" y="472"/>
                      <a:pt x="425" y="440"/>
                      <a:pt x="456" y="399"/>
                    </a:cubicBezTo>
                    <a:cubicBezTo>
                      <a:pt x="477" y="358"/>
                      <a:pt x="477" y="316"/>
                      <a:pt x="498" y="275"/>
                    </a:cubicBezTo>
                    <a:cubicBezTo>
                      <a:pt x="518" y="233"/>
                      <a:pt x="539" y="202"/>
                      <a:pt x="529" y="150"/>
                    </a:cubicBezTo>
                    <a:cubicBezTo>
                      <a:pt x="508" y="78"/>
                      <a:pt x="467" y="26"/>
                      <a:pt x="404" y="5"/>
                    </a:cubicBezTo>
                    <a:cubicBezTo>
                      <a:pt x="395" y="2"/>
                      <a:pt x="385" y="1"/>
                      <a:pt x="3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6"/>
              <p:cNvSpPr/>
              <p:nvPr/>
            </p:nvSpPr>
            <p:spPr>
              <a:xfrm>
                <a:off x="3632500" y="2496425"/>
                <a:ext cx="12475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499" h="675" extrusionOk="0">
                    <a:moveTo>
                      <a:pt x="405" y="32"/>
                    </a:moveTo>
                    <a:cubicBezTo>
                      <a:pt x="415" y="32"/>
                      <a:pt x="457" y="42"/>
                      <a:pt x="467" y="53"/>
                    </a:cubicBezTo>
                    <a:cubicBezTo>
                      <a:pt x="477" y="73"/>
                      <a:pt x="467" y="84"/>
                      <a:pt x="467" y="94"/>
                    </a:cubicBezTo>
                    <a:cubicBezTo>
                      <a:pt x="467" y="104"/>
                      <a:pt x="467" y="125"/>
                      <a:pt x="467" y="135"/>
                    </a:cubicBezTo>
                    <a:cubicBezTo>
                      <a:pt x="426" y="177"/>
                      <a:pt x="394" y="229"/>
                      <a:pt x="384" y="291"/>
                    </a:cubicBezTo>
                    <a:lnTo>
                      <a:pt x="384" y="322"/>
                    </a:lnTo>
                    <a:cubicBezTo>
                      <a:pt x="394" y="343"/>
                      <a:pt x="394" y="363"/>
                      <a:pt x="384" y="384"/>
                    </a:cubicBezTo>
                    <a:cubicBezTo>
                      <a:pt x="384" y="405"/>
                      <a:pt x="374" y="426"/>
                      <a:pt x="353" y="446"/>
                    </a:cubicBezTo>
                    <a:cubicBezTo>
                      <a:pt x="353" y="457"/>
                      <a:pt x="343" y="467"/>
                      <a:pt x="343" y="477"/>
                    </a:cubicBezTo>
                    <a:lnTo>
                      <a:pt x="322" y="509"/>
                    </a:lnTo>
                    <a:cubicBezTo>
                      <a:pt x="312" y="529"/>
                      <a:pt x="301" y="550"/>
                      <a:pt x="301" y="571"/>
                    </a:cubicBezTo>
                    <a:cubicBezTo>
                      <a:pt x="291" y="581"/>
                      <a:pt x="291" y="591"/>
                      <a:pt x="280" y="602"/>
                    </a:cubicBezTo>
                    <a:cubicBezTo>
                      <a:pt x="270" y="623"/>
                      <a:pt x="249" y="633"/>
                      <a:pt x="229" y="643"/>
                    </a:cubicBezTo>
                    <a:lnTo>
                      <a:pt x="135" y="643"/>
                    </a:lnTo>
                    <a:cubicBezTo>
                      <a:pt x="125" y="643"/>
                      <a:pt x="115" y="633"/>
                      <a:pt x="115" y="633"/>
                    </a:cubicBezTo>
                    <a:cubicBezTo>
                      <a:pt x="94" y="612"/>
                      <a:pt x="84" y="591"/>
                      <a:pt x="84" y="571"/>
                    </a:cubicBezTo>
                    <a:lnTo>
                      <a:pt x="84" y="550"/>
                    </a:lnTo>
                    <a:cubicBezTo>
                      <a:pt x="84" y="540"/>
                      <a:pt x="73" y="529"/>
                      <a:pt x="73" y="519"/>
                    </a:cubicBezTo>
                    <a:cubicBezTo>
                      <a:pt x="42" y="457"/>
                      <a:pt x="32" y="395"/>
                      <a:pt x="32" y="322"/>
                    </a:cubicBezTo>
                    <a:cubicBezTo>
                      <a:pt x="52" y="260"/>
                      <a:pt x="104" y="198"/>
                      <a:pt x="166" y="167"/>
                    </a:cubicBezTo>
                    <a:cubicBezTo>
                      <a:pt x="187" y="156"/>
                      <a:pt x="208" y="135"/>
                      <a:pt x="229" y="125"/>
                    </a:cubicBezTo>
                    <a:cubicBezTo>
                      <a:pt x="249" y="104"/>
                      <a:pt x="280" y="84"/>
                      <a:pt x="312" y="63"/>
                    </a:cubicBezTo>
                    <a:lnTo>
                      <a:pt x="322" y="63"/>
                    </a:lnTo>
                    <a:lnTo>
                      <a:pt x="343" y="53"/>
                    </a:lnTo>
                    <a:cubicBezTo>
                      <a:pt x="353" y="42"/>
                      <a:pt x="363" y="42"/>
                      <a:pt x="374" y="32"/>
                    </a:cubicBezTo>
                    <a:close/>
                    <a:moveTo>
                      <a:pt x="353" y="1"/>
                    </a:moveTo>
                    <a:cubicBezTo>
                      <a:pt x="332" y="11"/>
                      <a:pt x="312" y="21"/>
                      <a:pt x="291" y="42"/>
                    </a:cubicBezTo>
                    <a:cubicBezTo>
                      <a:pt x="260" y="53"/>
                      <a:pt x="229" y="73"/>
                      <a:pt x="198" y="104"/>
                    </a:cubicBezTo>
                    <a:cubicBezTo>
                      <a:pt x="115" y="167"/>
                      <a:pt x="21" y="208"/>
                      <a:pt x="1" y="322"/>
                    </a:cubicBezTo>
                    <a:cubicBezTo>
                      <a:pt x="1" y="405"/>
                      <a:pt x="21" y="488"/>
                      <a:pt x="52" y="560"/>
                    </a:cubicBezTo>
                    <a:cubicBezTo>
                      <a:pt x="63" y="591"/>
                      <a:pt x="73" y="623"/>
                      <a:pt x="94" y="654"/>
                    </a:cubicBezTo>
                    <a:cubicBezTo>
                      <a:pt x="104" y="664"/>
                      <a:pt x="112" y="667"/>
                      <a:pt x="120" y="667"/>
                    </a:cubicBezTo>
                    <a:cubicBezTo>
                      <a:pt x="128" y="667"/>
                      <a:pt x="135" y="664"/>
                      <a:pt x="146" y="664"/>
                    </a:cubicBezTo>
                    <a:cubicBezTo>
                      <a:pt x="166" y="674"/>
                      <a:pt x="187" y="674"/>
                      <a:pt x="208" y="674"/>
                    </a:cubicBezTo>
                    <a:cubicBezTo>
                      <a:pt x="249" y="674"/>
                      <a:pt x="280" y="654"/>
                      <a:pt x="312" y="623"/>
                    </a:cubicBezTo>
                    <a:cubicBezTo>
                      <a:pt x="322" y="591"/>
                      <a:pt x="332" y="560"/>
                      <a:pt x="343" y="529"/>
                    </a:cubicBezTo>
                    <a:lnTo>
                      <a:pt x="384" y="467"/>
                    </a:lnTo>
                    <a:cubicBezTo>
                      <a:pt x="394" y="446"/>
                      <a:pt x="405" y="415"/>
                      <a:pt x="415" y="395"/>
                    </a:cubicBezTo>
                    <a:cubicBezTo>
                      <a:pt x="415" y="363"/>
                      <a:pt x="415" y="332"/>
                      <a:pt x="415" y="301"/>
                    </a:cubicBezTo>
                    <a:cubicBezTo>
                      <a:pt x="426" y="239"/>
                      <a:pt x="457" y="177"/>
                      <a:pt x="498" y="135"/>
                    </a:cubicBezTo>
                    <a:cubicBezTo>
                      <a:pt x="488" y="125"/>
                      <a:pt x="488" y="63"/>
                      <a:pt x="477" y="42"/>
                    </a:cubicBezTo>
                    <a:cubicBezTo>
                      <a:pt x="467" y="21"/>
                      <a:pt x="426" y="11"/>
                      <a:pt x="4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6"/>
              <p:cNvSpPr/>
              <p:nvPr/>
            </p:nvSpPr>
            <p:spPr>
              <a:xfrm>
                <a:off x="3559950" y="2534000"/>
                <a:ext cx="5475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29" extrusionOk="0">
                    <a:moveTo>
                      <a:pt x="94" y="32"/>
                    </a:moveTo>
                    <a:cubicBezTo>
                      <a:pt x="105" y="42"/>
                      <a:pt x="115" y="52"/>
                      <a:pt x="135" y="63"/>
                    </a:cubicBezTo>
                    <a:cubicBezTo>
                      <a:pt x="167" y="83"/>
                      <a:pt x="177" y="104"/>
                      <a:pt x="177" y="135"/>
                    </a:cubicBezTo>
                    <a:cubicBezTo>
                      <a:pt x="167" y="146"/>
                      <a:pt x="156" y="166"/>
                      <a:pt x="146" y="187"/>
                    </a:cubicBezTo>
                    <a:cubicBezTo>
                      <a:pt x="146" y="187"/>
                      <a:pt x="135" y="197"/>
                      <a:pt x="125" y="197"/>
                    </a:cubicBezTo>
                    <a:cubicBezTo>
                      <a:pt x="120" y="203"/>
                      <a:pt x="112" y="205"/>
                      <a:pt x="103" y="205"/>
                    </a:cubicBezTo>
                    <a:cubicBezTo>
                      <a:pt x="94" y="205"/>
                      <a:pt x="84" y="203"/>
                      <a:pt x="73" y="197"/>
                    </a:cubicBezTo>
                    <a:cubicBezTo>
                      <a:pt x="73" y="197"/>
                      <a:pt x="73" y="187"/>
                      <a:pt x="63" y="187"/>
                    </a:cubicBezTo>
                    <a:lnTo>
                      <a:pt x="63" y="177"/>
                    </a:lnTo>
                    <a:lnTo>
                      <a:pt x="42" y="156"/>
                    </a:lnTo>
                    <a:cubicBezTo>
                      <a:pt x="53" y="115"/>
                      <a:pt x="73" y="73"/>
                      <a:pt x="104" y="42"/>
                    </a:cubicBezTo>
                    <a:lnTo>
                      <a:pt x="94" y="32"/>
                    </a:lnTo>
                    <a:close/>
                    <a:moveTo>
                      <a:pt x="94" y="1"/>
                    </a:moveTo>
                    <a:cubicBezTo>
                      <a:pt x="53" y="42"/>
                      <a:pt x="21" y="94"/>
                      <a:pt x="1" y="156"/>
                    </a:cubicBezTo>
                    <a:lnTo>
                      <a:pt x="42" y="187"/>
                    </a:lnTo>
                    <a:cubicBezTo>
                      <a:pt x="49" y="215"/>
                      <a:pt x="74" y="229"/>
                      <a:pt x="100" y="229"/>
                    </a:cubicBezTo>
                    <a:cubicBezTo>
                      <a:pt x="112" y="229"/>
                      <a:pt x="125" y="225"/>
                      <a:pt x="135" y="218"/>
                    </a:cubicBezTo>
                    <a:cubicBezTo>
                      <a:pt x="146" y="218"/>
                      <a:pt x="156" y="208"/>
                      <a:pt x="167" y="208"/>
                    </a:cubicBezTo>
                    <a:cubicBezTo>
                      <a:pt x="187" y="187"/>
                      <a:pt x="198" y="156"/>
                      <a:pt x="198" y="135"/>
                    </a:cubicBezTo>
                    <a:cubicBezTo>
                      <a:pt x="218" y="63"/>
                      <a:pt x="135" y="52"/>
                      <a:pt x="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6"/>
              <p:cNvSpPr/>
              <p:nvPr/>
            </p:nvSpPr>
            <p:spPr>
              <a:xfrm>
                <a:off x="3360200" y="2580375"/>
                <a:ext cx="896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9391" extrusionOk="0">
                    <a:moveTo>
                      <a:pt x="1244" y="135"/>
                    </a:moveTo>
                    <a:cubicBezTo>
                      <a:pt x="1244" y="301"/>
                      <a:pt x="1316" y="446"/>
                      <a:pt x="1451" y="550"/>
                    </a:cubicBezTo>
                    <a:cubicBezTo>
                      <a:pt x="1524" y="581"/>
                      <a:pt x="1586" y="654"/>
                      <a:pt x="1627" y="726"/>
                    </a:cubicBezTo>
                    <a:cubicBezTo>
                      <a:pt x="1627" y="747"/>
                      <a:pt x="1638" y="757"/>
                      <a:pt x="1648" y="778"/>
                    </a:cubicBezTo>
                    <a:cubicBezTo>
                      <a:pt x="1679" y="830"/>
                      <a:pt x="1772" y="965"/>
                      <a:pt x="1866" y="985"/>
                    </a:cubicBezTo>
                    <a:cubicBezTo>
                      <a:pt x="1917" y="985"/>
                      <a:pt x="1980" y="985"/>
                      <a:pt x="2031" y="965"/>
                    </a:cubicBezTo>
                    <a:cubicBezTo>
                      <a:pt x="2063" y="952"/>
                      <a:pt x="2099" y="943"/>
                      <a:pt x="2137" y="943"/>
                    </a:cubicBezTo>
                    <a:cubicBezTo>
                      <a:pt x="2160" y="943"/>
                      <a:pt x="2184" y="946"/>
                      <a:pt x="2208" y="954"/>
                    </a:cubicBezTo>
                    <a:cubicBezTo>
                      <a:pt x="2301" y="985"/>
                      <a:pt x="2322" y="1068"/>
                      <a:pt x="2353" y="1172"/>
                    </a:cubicBezTo>
                    <a:cubicBezTo>
                      <a:pt x="2353" y="1182"/>
                      <a:pt x="2363" y="1193"/>
                      <a:pt x="2363" y="1203"/>
                    </a:cubicBezTo>
                    <a:cubicBezTo>
                      <a:pt x="2384" y="1275"/>
                      <a:pt x="2384" y="1348"/>
                      <a:pt x="2353" y="1421"/>
                    </a:cubicBezTo>
                    <a:cubicBezTo>
                      <a:pt x="2353" y="1441"/>
                      <a:pt x="2342" y="1462"/>
                      <a:pt x="2342" y="1493"/>
                    </a:cubicBezTo>
                    <a:cubicBezTo>
                      <a:pt x="2332" y="1524"/>
                      <a:pt x="2332" y="1555"/>
                      <a:pt x="2332" y="1586"/>
                    </a:cubicBezTo>
                    <a:cubicBezTo>
                      <a:pt x="2332" y="1649"/>
                      <a:pt x="2311" y="1711"/>
                      <a:pt x="2270" y="1763"/>
                    </a:cubicBezTo>
                    <a:cubicBezTo>
                      <a:pt x="2249" y="1773"/>
                      <a:pt x="2228" y="1783"/>
                      <a:pt x="2197" y="1794"/>
                    </a:cubicBezTo>
                    <a:cubicBezTo>
                      <a:pt x="2177" y="1804"/>
                      <a:pt x="2145" y="1804"/>
                      <a:pt x="2125" y="1814"/>
                    </a:cubicBezTo>
                    <a:cubicBezTo>
                      <a:pt x="2094" y="1814"/>
                      <a:pt x="2063" y="1825"/>
                      <a:pt x="2042" y="1825"/>
                    </a:cubicBezTo>
                    <a:cubicBezTo>
                      <a:pt x="2021" y="1835"/>
                      <a:pt x="2000" y="1845"/>
                      <a:pt x="1990" y="1856"/>
                    </a:cubicBezTo>
                    <a:cubicBezTo>
                      <a:pt x="1949" y="1877"/>
                      <a:pt x="1917" y="1897"/>
                      <a:pt x="1886" y="1928"/>
                    </a:cubicBezTo>
                    <a:cubicBezTo>
                      <a:pt x="1855" y="1959"/>
                      <a:pt x="1824" y="1980"/>
                      <a:pt x="1783" y="2001"/>
                    </a:cubicBezTo>
                    <a:lnTo>
                      <a:pt x="1762" y="2011"/>
                    </a:lnTo>
                    <a:lnTo>
                      <a:pt x="1762" y="2032"/>
                    </a:lnTo>
                    <a:cubicBezTo>
                      <a:pt x="1772" y="2073"/>
                      <a:pt x="1772" y="2115"/>
                      <a:pt x="1772" y="2156"/>
                    </a:cubicBezTo>
                    <a:cubicBezTo>
                      <a:pt x="1772" y="2281"/>
                      <a:pt x="1783" y="2405"/>
                      <a:pt x="1897" y="2457"/>
                    </a:cubicBezTo>
                    <a:cubicBezTo>
                      <a:pt x="1916" y="2470"/>
                      <a:pt x="1939" y="2479"/>
                      <a:pt x="1961" y="2479"/>
                    </a:cubicBezTo>
                    <a:cubicBezTo>
                      <a:pt x="1975" y="2479"/>
                      <a:pt x="1988" y="2475"/>
                      <a:pt x="2000" y="2467"/>
                    </a:cubicBezTo>
                    <a:lnTo>
                      <a:pt x="2042" y="2457"/>
                    </a:lnTo>
                    <a:lnTo>
                      <a:pt x="2083" y="2436"/>
                    </a:lnTo>
                    <a:lnTo>
                      <a:pt x="2342" y="2436"/>
                    </a:lnTo>
                    <a:cubicBezTo>
                      <a:pt x="2612" y="2457"/>
                      <a:pt x="2788" y="2820"/>
                      <a:pt x="2819" y="3089"/>
                    </a:cubicBezTo>
                    <a:cubicBezTo>
                      <a:pt x="2747" y="3110"/>
                      <a:pt x="2684" y="3172"/>
                      <a:pt x="2653" y="3234"/>
                    </a:cubicBezTo>
                    <a:cubicBezTo>
                      <a:pt x="2633" y="3307"/>
                      <a:pt x="2653" y="3369"/>
                      <a:pt x="2684" y="3431"/>
                    </a:cubicBezTo>
                    <a:lnTo>
                      <a:pt x="2695" y="3452"/>
                    </a:lnTo>
                    <a:cubicBezTo>
                      <a:pt x="2715" y="3514"/>
                      <a:pt x="2757" y="3556"/>
                      <a:pt x="2819" y="3597"/>
                    </a:cubicBezTo>
                    <a:cubicBezTo>
                      <a:pt x="2829" y="3607"/>
                      <a:pt x="2840" y="3607"/>
                      <a:pt x="2840" y="3607"/>
                    </a:cubicBezTo>
                    <a:cubicBezTo>
                      <a:pt x="2850" y="3628"/>
                      <a:pt x="2871" y="3638"/>
                      <a:pt x="2902" y="3638"/>
                    </a:cubicBezTo>
                    <a:lnTo>
                      <a:pt x="2933" y="3638"/>
                    </a:lnTo>
                    <a:cubicBezTo>
                      <a:pt x="2943" y="3628"/>
                      <a:pt x="2964" y="3618"/>
                      <a:pt x="2985" y="3607"/>
                    </a:cubicBezTo>
                    <a:cubicBezTo>
                      <a:pt x="2995" y="3597"/>
                      <a:pt x="3016" y="3587"/>
                      <a:pt x="3037" y="3587"/>
                    </a:cubicBezTo>
                    <a:cubicBezTo>
                      <a:pt x="3037" y="3581"/>
                      <a:pt x="3039" y="3579"/>
                      <a:pt x="3043" y="3579"/>
                    </a:cubicBezTo>
                    <a:cubicBezTo>
                      <a:pt x="3047" y="3579"/>
                      <a:pt x="3052" y="3581"/>
                      <a:pt x="3057" y="3587"/>
                    </a:cubicBezTo>
                    <a:cubicBezTo>
                      <a:pt x="3078" y="3597"/>
                      <a:pt x="3099" y="3680"/>
                      <a:pt x="3109" y="3721"/>
                    </a:cubicBezTo>
                    <a:cubicBezTo>
                      <a:pt x="3120" y="3742"/>
                      <a:pt x="3120" y="3763"/>
                      <a:pt x="3130" y="3784"/>
                    </a:cubicBezTo>
                    <a:cubicBezTo>
                      <a:pt x="3140" y="3825"/>
                      <a:pt x="3151" y="3866"/>
                      <a:pt x="3151" y="3918"/>
                    </a:cubicBezTo>
                    <a:cubicBezTo>
                      <a:pt x="3140" y="3939"/>
                      <a:pt x="3140" y="3960"/>
                      <a:pt x="3151" y="3980"/>
                    </a:cubicBezTo>
                    <a:cubicBezTo>
                      <a:pt x="3161" y="4063"/>
                      <a:pt x="3192" y="4136"/>
                      <a:pt x="3244" y="4198"/>
                    </a:cubicBezTo>
                    <a:cubicBezTo>
                      <a:pt x="3285" y="4250"/>
                      <a:pt x="3317" y="4312"/>
                      <a:pt x="3327" y="4374"/>
                    </a:cubicBezTo>
                    <a:cubicBezTo>
                      <a:pt x="3327" y="4405"/>
                      <a:pt x="3327" y="4436"/>
                      <a:pt x="3327" y="4468"/>
                    </a:cubicBezTo>
                    <a:lnTo>
                      <a:pt x="3327" y="4561"/>
                    </a:lnTo>
                    <a:cubicBezTo>
                      <a:pt x="3327" y="4623"/>
                      <a:pt x="3327" y="4685"/>
                      <a:pt x="3327" y="4747"/>
                    </a:cubicBezTo>
                    <a:cubicBezTo>
                      <a:pt x="3296" y="4851"/>
                      <a:pt x="3234" y="4934"/>
                      <a:pt x="3151" y="4996"/>
                    </a:cubicBezTo>
                    <a:cubicBezTo>
                      <a:pt x="3099" y="5048"/>
                      <a:pt x="3047" y="5110"/>
                      <a:pt x="3006" y="5172"/>
                    </a:cubicBezTo>
                    <a:cubicBezTo>
                      <a:pt x="2933" y="5297"/>
                      <a:pt x="2923" y="5452"/>
                      <a:pt x="2985" y="5587"/>
                    </a:cubicBezTo>
                    <a:cubicBezTo>
                      <a:pt x="3006" y="5628"/>
                      <a:pt x="3006" y="5670"/>
                      <a:pt x="2995" y="5711"/>
                    </a:cubicBezTo>
                    <a:cubicBezTo>
                      <a:pt x="2995" y="5722"/>
                      <a:pt x="2995" y="5742"/>
                      <a:pt x="2985" y="5773"/>
                    </a:cubicBezTo>
                    <a:cubicBezTo>
                      <a:pt x="2975" y="5856"/>
                      <a:pt x="2985" y="5939"/>
                      <a:pt x="3016" y="6022"/>
                    </a:cubicBezTo>
                    <a:lnTo>
                      <a:pt x="3026" y="6053"/>
                    </a:lnTo>
                    <a:cubicBezTo>
                      <a:pt x="3037" y="6095"/>
                      <a:pt x="3037" y="6147"/>
                      <a:pt x="3037" y="6188"/>
                    </a:cubicBezTo>
                    <a:cubicBezTo>
                      <a:pt x="3037" y="6229"/>
                      <a:pt x="3037" y="6261"/>
                      <a:pt x="3037" y="6292"/>
                    </a:cubicBezTo>
                    <a:cubicBezTo>
                      <a:pt x="3047" y="6333"/>
                      <a:pt x="3057" y="6375"/>
                      <a:pt x="3078" y="6416"/>
                    </a:cubicBezTo>
                    <a:cubicBezTo>
                      <a:pt x="3099" y="6447"/>
                      <a:pt x="3120" y="6489"/>
                      <a:pt x="3120" y="6520"/>
                    </a:cubicBezTo>
                    <a:cubicBezTo>
                      <a:pt x="3120" y="6561"/>
                      <a:pt x="3109" y="6592"/>
                      <a:pt x="3089" y="6623"/>
                    </a:cubicBezTo>
                    <a:cubicBezTo>
                      <a:pt x="3078" y="6634"/>
                      <a:pt x="3068" y="6654"/>
                      <a:pt x="3068" y="6675"/>
                    </a:cubicBezTo>
                    <a:cubicBezTo>
                      <a:pt x="3037" y="6727"/>
                      <a:pt x="3026" y="6789"/>
                      <a:pt x="3057" y="6841"/>
                    </a:cubicBezTo>
                    <a:cubicBezTo>
                      <a:pt x="3057" y="6872"/>
                      <a:pt x="3068" y="6893"/>
                      <a:pt x="3068" y="6924"/>
                    </a:cubicBezTo>
                    <a:cubicBezTo>
                      <a:pt x="3068" y="6986"/>
                      <a:pt x="3068" y="7048"/>
                      <a:pt x="3047" y="7100"/>
                    </a:cubicBezTo>
                    <a:cubicBezTo>
                      <a:pt x="3016" y="7173"/>
                      <a:pt x="3006" y="7256"/>
                      <a:pt x="3016" y="7328"/>
                    </a:cubicBezTo>
                    <a:cubicBezTo>
                      <a:pt x="3047" y="7463"/>
                      <a:pt x="3089" y="7608"/>
                      <a:pt x="3151" y="7732"/>
                    </a:cubicBezTo>
                    <a:cubicBezTo>
                      <a:pt x="3161" y="7763"/>
                      <a:pt x="3171" y="7794"/>
                      <a:pt x="3182" y="7815"/>
                    </a:cubicBezTo>
                    <a:cubicBezTo>
                      <a:pt x="3223" y="7908"/>
                      <a:pt x="3275" y="8002"/>
                      <a:pt x="3317" y="8074"/>
                    </a:cubicBezTo>
                    <a:cubicBezTo>
                      <a:pt x="3399" y="8219"/>
                      <a:pt x="3462" y="8364"/>
                      <a:pt x="3503" y="8520"/>
                    </a:cubicBezTo>
                    <a:cubicBezTo>
                      <a:pt x="3513" y="8613"/>
                      <a:pt x="3503" y="8696"/>
                      <a:pt x="3462" y="8779"/>
                    </a:cubicBezTo>
                    <a:cubicBezTo>
                      <a:pt x="3431" y="8852"/>
                      <a:pt x="3410" y="8934"/>
                      <a:pt x="3420" y="9017"/>
                    </a:cubicBezTo>
                    <a:cubicBezTo>
                      <a:pt x="3420" y="9059"/>
                      <a:pt x="3441" y="9111"/>
                      <a:pt x="3462" y="9152"/>
                    </a:cubicBezTo>
                    <a:cubicBezTo>
                      <a:pt x="3482" y="9183"/>
                      <a:pt x="3493" y="9214"/>
                      <a:pt x="3503" y="9245"/>
                    </a:cubicBezTo>
                    <a:cubicBezTo>
                      <a:pt x="3503" y="9276"/>
                      <a:pt x="3503" y="9308"/>
                      <a:pt x="3503" y="9328"/>
                    </a:cubicBezTo>
                    <a:cubicBezTo>
                      <a:pt x="933" y="7017"/>
                      <a:pt x="31" y="3379"/>
                      <a:pt x="1223" y="135"/>
                    </a:cubicBezTo>
                    <a:close/>
                    <a:moveTo>
                      <a:pt x="1265" y="1"/>
                    </a:moveTo>
                    <a:cubicBezTo>
                      <a:pt x="0" y="3307"/>
                      <a:pt x="912" y="7038"/>
                      <a:pt x="3555" y="9390"/>
                    </a:cubicBezTo>
                    <a:cubicBezTo>
                      <a:pt x="3555" y="9339"/>
                      <a:pt x="3555" y="9287"/>
                      <a:pt x="3555" y="9245"/>
                    </a:cubicBezTo>
                    <a:cubicBezTo>
                      <a:pt x="3534" y="9162"/>
                      <a:pt x="3472" y="9090"/>
                      <a:pt x="3462" y="9017"/>
                    </a:cubicBezTo>
                    <a:cubicBezTo>
                      <a:pt x="3451" y="8841"/>
                      <a:pt x="3586" y="8696"/>
                      <a:pt x="3555" y="8510"/>
                    </a:cubicBezTo>
                    <a:cubicBezTo>
                      <a:pt x="3493" y="8240"/>
                      <a:pt x="3327" y="8033"/>
                      <a:pt x="3234" y="7794"/>
                    </a:cubicBezTo>
                    <a:cubicBezTo>
                      <a:pt x="3161" y="7639"/>
                      <a:pt x="3099" y="7473"/>
                      <a:pt x="3057" y="7307"/>
                    </a:cubicBezTo>
                    <a:cubicBezTo>
                      <a:pt x="3037" y="7173"/>
                      <a:pt x="3130" y="7038"/>
                      <a:pt x="3120" y="6913"/>
                    </a:cubicBezTo>
                    <a:cubicBezTo>
                      <a:pt x="3099" y="6779"/>
                      <a:pt x="3057" y="6779"/>
                      <a:pt x="3109" y="6665"/>
                    </a:cubicBezTo>
                    <a:cubicBezTo>
                      <a:pt x="3130" y="6613"/>
                      <a:pt x="3171" y="6571"/>
                      <a:pt x="3171" y="6509"/>
                    </a:cubicBezTo>
                    <a:cubicBezTo>
                      <a:pt x="3161" y="6447"/>
                      <a:pt x="3089" y="6354"/>
                      <a:pt x="3078" y="6281"/>
                    </a:cubicBezTo>
                    <a:cubicBezTo>
                      <a:pt x="3078" y="6198"/>
                      <a:pt x="3078" y="6115"/>
                      <a:pt x="3068" y="6033"/>
                    </a:cubicBezTo>
                    <a:cubicBezTo>
                      <a:pt x="3026" y="5950"/>
                      <a:pt x="3016" y="5856"/>
                      <a:pt x="3026" y="5763"/>
                    </a:cubicBezTo>
                    <a:cubicBezTo>
                      <a:pt x="3037" y="5670"/>
                      <a:pt x="3057" y="5670"/>
                      <a:pt x="3026" y="5566"/>
                    </a:cubicBezTo>
                    <a:cubicBezTo>
                      <a:pt x="2964" y="5442"/>
                      <a:pt x="2975" y="5286"/>
                      <a:pt x="3047" y="5172"/>
                    </a:cubicBezTo>
                    <a:cubicBezTo>
                      <a:pt x="3130" y="5027"/>
                      <a:pt x="3348" y="4913"/>
                      <a:pt x="3368" y="4737"/>
                    </a:cubicBezTo>
                    <a:cubicBezTo>
                      <a:pt x="3379" y="4675"/>
                      <a:pt x="3379" y="4613"/>
                      <a:pt x="3368" y="4550"/>
                    </a:cubicBezTo>
                    <a:lnTo>
                      <a:pt x="3368" y="4354"/>
                    </a:lnTo>
                    <a:cubicBezTo>
                      <a:pt x="3348" y="4188"/>
                      <a:pt x="3213" y="4136"/>
                      <a:pt x="3192" y="3970"/>
                    </a:cubicBezTo>
                    <a:cubicBezTo>
                      <a:pt x="3192" y="3898"/>
                      <a:pt x="3182" y="3835"/>
                      <a:pt x="3171" y="3773"/>
                    </a:cubicBezTo>
                    <a:cubicBezTo>
                      <a:pt x="3151" y="3721"/>
                      <a:pt x="3130" y="3576"/>
                      <a:pt x="3089" y="3556"/>
                    </a:cubicBezTo>
                    <a:cubicBezTo>
                      <a:pt x="3078" y="3550"/>
                      <a:pt x="3070" y="3548"/>
                      <a:pt x="3063" y="3548"/>
                    </a:cubicBezTo>
                    <a:cubicBezTo>
                      <a:pt x="3055" y="3548"/>
                      <a:pt x="3047" y="3550"/>
                      <a:pt x="3037" y="3556"/>
                    </a:cubicBezTo>
                    <a:cubicBezTo>
                      <a:pt x="3006" y="3566"/>
                      <a:pt x="2964" y="3597"/>
                      <a:pt x="2933" y="3607"/>
                    </a:cubicBezTo>
                    <a:lnTo>
                      <a:pt x="2912" y="3607"/>
                    </a:lnTo>
                    <a:cubicBezTo>
                      <a:pt x="2850" y="3607"/>
                      <a:pt x="2902" y="3597"/>
                      <a:pt x="2840" y="3566"/>
                    </a:cubicBezTo>
                    <a:cubicBezTo>
                      <a:pt x="2788" y="3535"/>
                      <a:pt x="2747" y="3473"/>
                      <a:pt x="2726" y="3421"/>
                    </a:cubicBezTo>
                    <a:cubicBezTo>
                      <a:pt x="2633" y="3245"/>
                      <a:pt x="2715" y="3172"/>
                      <a:pt x="2850" y="3100"/>
                    </a:cubicBezTo>
                    <a:cubicBezTo>
                      <a:pt x="2829" y="2830"/>
                      <a:pt x="2653" y="2426"/>
                      <a:pt x="2353" y="2416"/>
                    </a:cubicBezTo>
                    <a:cubicBezTo>
                      <a:pt x="2311" y="2410"/>
                      <a:pt x="2272" y="2408"/>
                      <a:pt x="2234" y="2408"/>
                    </a:cubicBezTo>
                    <a:cubicBezTo>
                      <a:pt x="2195" y="2408"/>
                      <a:pt x="2156" y="2410"/>
                      <a:pt x="2114" y="2416"/>
                    </a:cubicBezTo>
                    <a:lnTo>
                      <a:pt x="2083" y="2416"/>
                    </a:lnTo>
                    <a:cubicBezTo>
                      <a:pt x="2052" y="2426"/>
                      <a:pt x="2031" y="2436"/>
                      <a:pt x="2000" y="2447"/>
                    </a:cubicBezTo>
                    <a:cubicBezTo>
                      <a:pt x="1987" y="2451"/>
                      <a:pt x="1975" y="2453"/>
                      <a:pt x="1962" y="2453"/>
                    </a:cubicBezTo>
                    <a:cubicBezTo>
                      <a:pt x="1945" y="2453"/>
                      <a:pt x="1930" y="2448"/>
                      <a:pt x="1917" y="2436"/>
                    </a:cubicBezTo>
                    <a:cubicBezTo>
                      <a:pt x="1772" y="2374"/>
                      <a:pt x="1824" y="2156"/>
                      <a:pt x="1793" y="2022"/>
                    </a:cubicBezTo>
                    <a:cubicBezTo>
                      <a:pt x="1876" y="1991"/>
                      <a:pt x="1928" y="1918"/>
                      <a:pt x="2000" y="1877"/>
                    </a:cubicBezTo>
                    <a:cubicBezTo>
                      <a:pt x="2021" y="1866"/>
                      <a:pt x="2031" y="1866"/>
                      <a:pt x="2052" y="1856"/>
                    </a:cubicBezTo>
                    <a:cubicBezTo>
                      <a:pt x="2104" y="1845"/>
                      <a:pt x="2156" y="1835"/>
                      <a:pt x="2208" y="1814"/>
                    </a:cubicBezTo>
                    <a:cubicBezTo>
                      <a:pt x="2239" y="1814"/>
                      <a:pt x="2259" y="1804"/>
                      <a:pt x="2280" y="1783"/>
                    </a:cubicBezTo>
                    <a:cubicBezTo>
                      <a:pt x="2373" y="1711"/>
                      <a:pt x="2342" y="1597"/>
                      <a:pt x="2363" y="1493"/>
                    </a:cubicBezTo>
                    <a:cubicBezTo>
                      <a:pt x="2405" y="1400"/>
                      <a:pt x="2415" y="1307"/>
                      <a:pt x="2394" y="1203"/>
                    </a:cubicBezTo>
                    <a:cubicBezTo>
                      <a:pt x="2353" y="1089"/>
                      <a:pt x="2342" y="975"/>
                      <a:pt x="2218" y="923"/>
                    </a:cubicBezTo>
                    <a:cubicBezTo>
                      <a:pt x="2197" y="916"/>
                      <a:pt x="2176" y="913"/>
                      <a:pt x="2155" y="913"/>
                    </a:cubicBezTo>
                    <a:cubicBezTo>
                      <a:pt x="2071" y="913"/>
                      <a:pt x="1992" y="960"/>
                      <a:pt x="1918" y="960"/>
                    </a:cubicBezTo>
                    <a:cubicBezTo>
                      <a:pt x="1904" y="960"/>
                      <a:pt x="1890" y="958"/>
                      <a:pt x="1876" y="954"/>
                    </a:cubicBezTo>
                    <a:cubicBezTo>
                      <a:pt x="1793" y="944"/>
                      <a:pt x="1710" y="819"/>
                      <a:pt x="1679" y="768"/>
                    </a:cubicBezTo>
                    <a:cubicBezTo>
                      <a:pt x="1596" y="623"/>
                      <a:pt x="1596" y="602"/>
                      <a:pt x="1472" y="519"/>
                    </a:cubicBezTo>
                    <a:cubicBezTo>
                      <a:pt x="1296" y="415"/>
                      <a:pt x="1265" y="208"/>
                      <a:pt x="12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6"/>
              <p:cNvSpPr/>
              <p:nvPr/>
            </p:nvSpPr>
            <p:spPr>
              <a:xfrm>
                <a:off x="3462525" y="2735300"/>
                <a:ext cx="118450" cy="910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3641" extrusionOk="0">
                    <a:moveTo>
                      <a:pt x="962" y="52"/>
                    </a:moveTo>
                    <a:cubicBezTo>
                      <a:pt x="1024" y="52"/>
                      <a:pt x="1062" y="100"/>
                      <a:pt x="1110" y="157"/>
                    </a:cubicBezTo>
                    <a:lnTo>
                      <a:pt x="1141" y="209"/>
                    </a:lnTo>
                    <a:cubicBezTo>
                      <a:pt x="1203" y="281"/>
                      <a:pt x="1276" y="364"/>
                      <a:pt x="1348" y="426"/>
                    </a:cubicBezTo>
                    <a:cubicBezTo>
                      <a:pt x="1379" y="457"/>
                      <a:pt x="1410" y="488"/>
                      <a:pt x="1431" y="520"/>
                    </a:cubicBezTo>
                    <a:lnTo>
                      <a:pt x="1473" y="571"/>
                    </a:lnTo>
                    <a:cubicBezTo>
                      <a:pt x="1493" y="602"/>
                      <a:pt x="1535" y="623"/>
                      <a:pt x="1576" y="634"/>
                    </a:cubicBezTo>
                    <a:cubicBezTo>
                      <a:pt x="1597" y="644"/>
                      <a:pt x="1607" y="644"/>
                      <a:pt x="1628" y="654"/>
                    </a:cubicBezTo>
                    <a:cubicBezTo>
                      <a:pt x="1711" y="716"/>
                      <a:pt x="1794" y="789"/>
                      <a:pt x="1856" y="862"/>
                    </a:cubicBezTo>
                    <a:cubicBezTo>
                      <a:pt x="1960" y="1007"/>
                      <a:pt x="2105" y="1100"/>
                      <a:pt x="2271" y="1141"/>
                    </a:cubicBezTo>
                    <a:cubicBezTo>
                      <a:pt x="2302" y="1141"/>
                      <a:pt x="2333" y="1141"/>
                      <a:pt x="2364" y="1131"/>
                    </a:cubicBezTo>
                    <a:cubicBezTo>
                      <a:pt x="2405" y="1110"/>
                      <a:pt x="2447" y="1090"/>
                      <a:pt x="2488" y="1059"/>
                    </a:cubicBezTo>
                    <a:cubicBezTo>
                      <a:pt x="2530" y="1038"/>
                      <a:pt x="2571" y="1017"/>
                      <a:pt x="2613" y="996"/>
                    </a:cubicBezTo>
                    <a:lnTo>
                      <a:pt x="2623" y="996"/>
                    </a:lnTo>
                    <a:cubicBezTo>
                      <a:pt x="2647" y="989"/>
                      <a:pt x="2668" y="986"/>
                      <a:pt x="2689" y="986"/>
                    </a:cubicBezTo>
                    <a:cubicBezTo>
                      <a:pt x="2757" y="986"/>
                      <a:pt x="2810" y="1023"/>
                      <a:pt x="2882" y="1079"/>
                    </a:cubicBezTo>
                    <a:lnTo>
                      <a:pt x="2924" y="1110"/>
                    </a:lnTo>
                    <a:cubicBezTo>
                      <a:pt x="3048" y="1214"/>
                      <a:pt x="3193" y="1297"/>
                      <a:pt x="3338" y="1359"/>
                    </a:cubicBezTo>
                    <a:cubicBezTo>
                      <a:pt x="3442" y="1380"/>
                      <a:pt x="3545" y="1452"/>
                      <a:pt x="3608" y="1535"/>
                    </a:cubicBezTo>
                    <a:cubicBezTo>
                      <a:pt x="3711" y="1691"/>
                      <a:pt x="3867" y="1805"/>
                      <a:pt x="4043" y="1857"/>
                    </a:cubicBezTo>
                    <a:cubicBezTo>
                      <a:pt x="4209" y="1908"/>
                      <a:pt x="4354" y="2002"/>
                      <a:pt x="4478" y="2136"/>
                    </a:cubicBezTo>
                    <a:cubicBezTo>
                      <a:pt x="4499" y="2167"/>
                      <a:pt x="4530" y="2188"/>
                      <a:pt x="4551" y="2209"/>
                    </a:cubicBezTo>
                    <a:cubicBezTo>
                      <a:pt x="4613" y="2261"/>
                      <a:pt x="4665" y="2333"/>
                      <a:pt x="4675" y="2416"/>
                    </a:cubicBezTo>
                    <a:cubicBezTo>
                      <a:pt x="4696" y="2520"/>
                      <a:pt x="4675" y="2634"/>
                      <a:pt x="4613" y="2727"/>
                    </a:cubicBezTo>
                    <a:cubicBezTo>
                      <a:pt x="4571" y="2789"/>
                      <a:pt x="4540" y="2800"/>
                      <a:pt x="4530" y="2810"/>
                    </a:cubicBezTo>
                    <a:lnTo>
                      <a:pt x="4520" y="2810"/>
                    </a:lnTo>
                    <a:cubicBezTo>
                      <a:pt x="4488" y="2789"/>
                      <a:pt x="4468" y="2706"/>
                      <a:pt x="4447" y="2644"/>
                    </a:cubicBezTo>
                    <a:cubicBezTo>
                      <a:pt x="4426" y="2572"/>
                      <a:pt x="4406" y="2509"/>
                      <a:pt x="4364" y="2458"/>
                    </a:cubicBezTo>
                    <a:cubicBezTo>
                      <a:pt x="4325" y="2403"/>
                      <a:pt x="4262" y="2377"/>
                      <a:pt x="4198" y="2377"/>
                    </a:cubicBezTo>
                    <a:cubicBezTo>
                      <a:pt x="4177" y="2377"/>
                      <a:pt x="4156" y="2380"/>
                      <a:pt x="4136" y="2385"/>
                    </a:cubicBezTo>
                    <a:cubicBezTo>
                      <a:pt x="4095" y="2395"/>
                      <a:pt x="4053" y="2427"/>
                      <a:pt x="4022" y="2468"/>
                    </a:cubicBezTo>
                    <a:cubicBezTo>
                      <a:pt x="4001" y="2499"/>
                      <a:pt x="3991" y="2541"/>
                      <a:pt x="3981" y="2582"/>
                    </a:cubicBezTo>
                    <a:cubicBezTo>
                      <a:pt x="3970" y="2696"/>
                      <a:pt x="3877" y="2789"/>
                      <a:pt x="3763" y="2810"/>
                    </a:cubicBezTo>
                    <a:cubicBezTo>
                      <a:pt x="3722" y="2820"/>
                      <a:pt x="3680" y="2831"/>
                      <a:pt x="3639" y="2841"/>
                    </a:cubicBezTo>
                    <a:cubicBezTo>
                      <a:pt x="3597" y="2851"/>
                      <a:pt x="3556" y="2862"/>
                      <a:pt x="3504" y="2872"/>
                    </a:cubicBezTo>
                    <a:cubicBezTo>
                      <a:pt x="3348" y="2893"/>
                      <a:pt x="3234" y="3028"/>
                      <a:pt x="3245" y="3183"/>
                    </a:cubicBezTo>
                    <a:cubicBezTo>
                      <a:pt x="3245" y="3235"/>
                      <a:pt x="3234" y="3276"/>
                      <a:pt x="3214" y="3318"/>
                    </a:cubicBezTo>
                    <a:cubicBezTo>
                      <a:pt x="3172" y="3370"/>
                      <a:pt x="3110" y="3401"/>
                      <a:pt x="3048" y="3421"/>
                    </a:cubicBezTo>
                    <a:cubicBezTo>
                      <a:pt x="3027" y="3432"/>
                      <a:pt x="3006" y="3432"/>
                      <a:pt x="2986" y="3432"/>
                    </a:cubicBezTo>
                    <a:cubicBezTo>
                      <a:pt x="2965" y="3421"/>
                      <a:pt x="2944" y="3421"/>
                      <a:pt x="2934" y="3411"/>
                    </a:cubicBezTo>
                    <a:cubicBezTo>
                      <a:pt x="2913" y="3390"/>
                      <a:pt x="2892" y="3380"/>
                      <a:pt x="2872" y="3370"/>
                    </a:cubicBezTo>
                    <a:lnTo>
                      <a:pt x="2737" y="3370"/>
                    </a:lnTo>
                    <a:cubicBezTo>
                      <a:pt x="2696" y="3370"/>
                      <a:pt x="2654" y="3359"/>
                      <a:pt x="2623" y="3339"/>
                    </a:cubicBezTo>
                    <a:cubicBezTo>
                      <a:pt x="2582" y="3328"/>
                      <a:pt x="2540" y="3318"/>
                      <a:pt x="2499" y="3307"/>
                    </a:cubicBezTo>
                    <a:lnTo>
                      <a:pt x="2447" y="3297"/>
                    </a:lnTo>
                    <a:cubicBezTo>
                      <a:pt x="2416" y="3285"/>
                      <a:pt x="2390" y="3280"/>
                      <a:pt x="2362" y="3280"/>
                    </a:cubicBezTo>
                    <a:cubicBezTo>
                      <a:pt x="2343" y="3280"/>
                      <a:pt x="2323" y="3282"/>
                      <a:pt x="2302" y="3287"/>
                    </a:cubicBezTo>
                    <a:cubicBezTo>
                      <a:pt x="2260" y="3297"/>
                      <a:pt x="2229" y="3328"/>
                      <a:pt x="2219" y="3370"/>
                    </a:cubicBezTo>
                    <a:cubicBezTo>
                      <a:pt x="2219" y="3411"/>
                      <a:pt x="2219" y="3442"/>
                      <a:pt x="2229" y="3484"/>
                    </a:cubicBezTo>
                    <a:cubicBezTo>
                      <a:pt x="2250" y="3567"/>
                      <a:pt x="2250" y="3598"/>
                      <a:pt x="2208" y="3608"/>
                    </a:cubicBezTo>
                    <a:cubicBezTo>
                      <a:pt x="2177" y="3608"/>
                      <a:pt x="2157" y="3598"/>
                      <a:pt x="2126" y="3587"/>
                    </a:cubicBezTo>
                    <a:cubicBezTo>
                      <a:pt x="2105" y="3587"/>
                      <a:pt x="2084" y="3577"/>
                      <a:pt x="2063" y="3577"/>
                    </a:cubicBezTo>
                    <a:cubicBezTo>
                      <a:pt x="2053" y="3572"/>
                      <a:pt x="2043" y="3569"/>
                      <a:pt x="2032" y="3569"/>
                    </a:cubicBezTo>
                    <a:cubicBezTo>
                      <a:pt x="2022" y="3569"/>
                      <a:pt x="2011" y="3572"/>
                      <a:pt x="2001" y="3577"/>
                    </a:cubicBezTo>
                    <a:lnTo>
                      <a:pt x="1939" y="3577"/>
                    </a:lnTo>
                    <a:cubicBezTo>
                      <a:pt x="1846" y="3567"/>
                      <a:pt x="1763" y="3536"/>
                      <a:pt x="1690" y="3473"/>
                    </a:cubicBezTo>
                    <a:cubicBezTo>
                      <a:pt x="1587" y="3380"/>
                      <a:pt x="1493" y="3256"/>
                      <a:pt x="1441" y="3121"/>
                    </a:cubicBezTo>
                    <a:cubicBezTo>
                      <a:pt x="1431" y="3090"/>
                      <a:pt x="1421" y="3048"/>
                      <a:pt x="1410" y="3017"/>
                    </a:cubicBezTo>
                    <a:cubicBezTo>
                      <a:pt x="1390" y="2955"/>
                      <a:pt x="1369" y="2893"/>
                      <a:pt x="1348" y="2841"/>
                    </a:cubicBezTo>
                    <a:cubicBezTo>
                      <a:pt x="1276" y="2727"/>
                      <a:pt x="1182" y="2634"/>
                      <a:pt x="1079" y="2572"/>
                    </a:cubicBezTo>
                    <a:cubicBezTo>
                      <a:pt x="1027" y="2551"/>
                      <a:pt x="996" y="2520"/>
                      <a:pt x="954" y="2489"/>
                    </a:cubicBezTo>
                    <a:lnTo>
                      <a:pt x="871" y="2437"/>
                    </a:lnTo>
                    <a:cubicBezTo>
                      <a:pt x="830" y="2416"/>
                      <a:pt x="778" y="2375"/>
                      <a:pt x="747" y="2333"/>
                    </a:cubicBezTo>
                    <a:cubicBezTo>
                      <a:pt x="726" y="2313"/>
                      <a:pt x="716" y="2281"/>
                      <a:pt x="716" y="2250"/>
                    </a:cubicBezTo>
                    <a:cubicBezTo>
                      <a:pt x="716" y="2230"/>
                      <a:pt x="706" y="2209"/>
                      <a:pt x="695" y="2188"/>
                    </a:cubicBezTo>
                    <a:cubicBezTo>
                      <a:pt x="685" y="2147"/>
                      <a:pt x="664" y="2116"/>
                      <a:pt x="633" y="2074"/>
                    </a:cubicBezTo>
                    <a:lnTo>
                      <a:pt x="602" y="2043"/>
                    </a:lnTo>
                    <a:cubicBezTo>
                      <a:pt x="498" y="1867"/>
                      <a:pt x="374" y="1711"/>
                      <a:pt x="250" y="1556"/>
                    </a:cubicBezTo>
                    <a:cubicBezTo>
                      <a:pt x="146" y="1442"/>
                      <a:pt x="73" y="1307"/>
                      <a:pt x="53" y="1162"/>
                    </a:cubicBezTo>
                    <a:cubicBezTo>
                      <a:pt x="53" y="1100"/>
                      <a:pt x="63" y="1038"/>
                      <a:pt x="84" y="986"/>
                    </a:cubicBezTo>
                    <a:cubicBezTo>
                      <a:pt x="105" y="924"/>
                      <a:pt x="115" y="862"/>
                      <a:pt x="115" y="799"/>
                    </a:cubicBezTo>
                    <a:cubicBezTo>
                      <a:pt x="115" y="768"/>
                      <a:pt x="105" y="727"/>
                      <a:pt x="94" y="696"/>
                    </a:cubicBezTo>
                    <a:cubicBezTo>
                      <a:pt x="73" y="654"/>
                      <a:pt x="63" y="634"/>
                      <a:pt x="115" y="571"/>
                    </a:cubicBezTo>
                    <a:cubicBezTo>
                      <a:pt x="136" y="540"/>
                      <a:pt x="167" y="520"/>
                      <a:pt x="187" y="499"/>
                    </a:cubicBezTo>
                    <a:cubicBezTo>
                      <a:pt x="219" y="478"/>
                      <a:pt x="239" y="457"/>
                      <a:pt x="260" y="437"/>
                    </a:cubicBezTo>
                    <a:cubicBezTo>
                      <a:pt x="270" y="416"/>
                      <a:pt x="281" y="406"/>
                      <a:pt x="291" y="385"/>
                    </a:cubicBezTo>
                    <a:cubicBezTo>
                      <a:pt x="291" y="374"/>
                      <a:pt x="301" y="364"/>
                      <a:pt x="312" y="354"/>
                    </a:cubicBezTo>
                    <a:lnTo>
                      <a:pt x="333" y="333"/>
                    </a:lnTo>
                    <a:lnTo>
                      <a:pt x="343" y="323"/>
                    </a:lnTo>
                    <a:lnTo>
                      <a:pt x="384" y="323"/>
                    </a:lnTo>
                    <a:cubicBezTo>
                      <a:pt x="390" y="322"/>
                      <a:pt x="395" y="322"/>
                      <a:pt x="400" y="322"/>
                    </a:cubicBezTo>
                    <a:cubicBezTo>
                      <a:pt x="488" y="322"/>
                      <a:pt x="576" y="399"/>
                      <a:pt x="654" y="457"/>
                    </a:cubicBezTo>
                    <a:cubicBezTo>
                      <a:pt x="675" y="468"/>
                      <a:pt x="706" y="488"/>
                      <a:pt x="726" y="509"/>
                    </a:cubicBezTo>
                    <a:lnTo>
                      <a:pt x="789" y="551"/>
                    </a:lnTo>
                    <a:lnTo>
                      <a:pt x="789" y="551"/>
                    </a:lnTo>
                    <a:lnTo>
                      <a:pt x="768" y="478"/>
                    </a:lnTo>
                    <a:cubicBezTo>
                      <a:pt x="695" y="250"/>
                      <a:pt x="789" y="95"/>
                      <a:pt x="903" y="64"/>
                    </a:cubicBezTo>
                    <a:lnTo>
                      <a:pt x="903" y="53"/>
                    </a:lnTo>
                    <a:lnTo>
                      <a:pt x="944" y="53"/>
                    </a:lnTo>
                    <a:cubicBezTo>
                      <a:pt x="950" y="52"/>
                      <a:pt x="956" y="52"/>
                      <a:pt x="962" y="52"/>
                    </a:cubicBezTo>
                    <a:close/>
                    <a:moveTo>
                      <a:pt x="949" y="1"/>
                    </a:moveTo>
                    <a:cubicBezTo>
                      <a:pt x="944" y="1"/>
                      <a:pt x="939" y="1"/>
                      <a:pt x="934" y="1"/>
                    </a:cubicBezTo>
                    <a:lnTo>
                      <a:pt x="892" y="12"/>
                    </a:lnTo>
                    <a:lnTo>
                      <a:pt x="903" y="32"/>
                    </a:lnTo>
                    <a:cubicBezTo>
                      <a:pt x="768" y="74"/>
                      <a:pt x="664" y="240"/>
                      <a:pt x="737" y="478"/>
                    </a:cubicBezTo>
                    <a:cubicBezTo>
                      <a:pt x="650" y="411"/>
                      <a:pt x="527" y="289"/>
                      <a:pt x="411" y="289"/>
                    </a:cubicBezTo>
                    <a:cubicBezTo>
                      <a:pt x="402" y="289"/>
                      <a:pt x="393" y="290"/>
                      <a:pt x="384" y="292"/>
                    </a:cubicBezTo>
                    <a:lnTo>
                      <a:pt x="333" y="292"/>
                    </a:lnTo>
                    <a:cubicBezTo>
                      <a:pt x="322" y="292"/>
                      <a:pt x="322" y="302"/>
                      <a:pt x="291" y="333"/>
                    </a:cubicBezTo>
                    <a:cubicBezTo>
                      <a:pt x="260" y="354"/>
                      <a:pt x="260" y="385"/>
                      <a:pt x="239" y="406"/>
                    </a:cubicBezTo>
                    <a:cubicBezTo>
                      <a:pt x="198" y="457"/>
                      <a:pt x="136" y="488"/>
                      <a:pt x="94" y="540"/>
                    </a:cubicBezTo>
                    <a:cubicBezTo>
                      <a:pt x="1" y="654"/>
                      <a:pt x="84" y="665"/>
                      <a:pt x="94" y="799"/>
                    </a:cubicBezTo>
                    <a:cubicBezTo>
                      <a:pt x="105" y="924"/>
                      <a:pt x="22" y="1038"/>
                      <a:pt x="32" y="1152"/>
                    </a:cubicBezTo>
                    <a:cubicBezTo>
                      <a:pt x="53" y="1307"/>
                      <a:pt x="115" y="1452"/>
                      <a:pt x="229" y="1566"/>
                    </a:cubicBezTo>
                    <a:cubicBezTo>
                      <a:pt x="353" y="1722"/>
                      <a:pt x="478" y="1877"/>
                      <a:pt x="581" y="2043"/>
                    </a:cubicBezTo>
                    <a:cubicBezTo>
                      <a:pt x="623" y="2095"/>
                      <a:pt x="654" y="2136"/>
                      <a:pt x="675" y="2188"/>
                    </a:cubicBezTo>
                    <a:cubicBezTo>
                      <a:pt x="685" y="2240"/>
                      <a:pt x="706" y="2292"/>
                      <a:pt x="726" y="2344"/>
                    </a:cubicBezTo>
                    <a:cubicBezTo>
                      <a:pt x="768" y="2406"/>
                      <a:pt x="871" y="2458"/>
                      <a:pt x="934" y="2509"/>
                    </a:cubicBezTo>
                    <a:cubicBezTo>
                      <a:pt x="1068" y="2613"/>
                      <a:pt x="1255" y="2686"/>
                      <a:pt x="1327" y="2841"/>
                    </a:cubicBezTo>
                    <a:cubicBezTo>
                      <a:pt x="1369" y="2934"/>
                      <a:pt x="1400" y="3028"/>
                      <a:pt x="1431" y="3121"/>
                    </a:cubicBezTo>
                    <a:cubicBezTo>
                      <a:pt x="1483" y="3266"/>
                      <a:pt x="1576" y="3390"/>
                      <a:pt x="1690" y="3484"/>
                    </a:cubicBezTo>
                    <a:cubicBezTo>
                      <a:pt x="1763" y="3556"/>
                      <a:pt x="1856" y="3587"/>
                      <a:pt x="1949" y="3598"/>
                    </a:cubicBezTo>
                    <a:lnTo>
                      <a:pt x="2074" y="3598"/>
                    </a:lnTo>
                    <a:cubicBezTo>
                      <a:pt x="2111" y="3607"/>
                      <a:pt x="2172" y="3641"/>
                      <a:pt x="2214" y="3641"/>
                    </a:cubicBezTo>
                    <a:cubicBezTo>
                      <a:pt x="2220" y="3641"/>
                      <a:pt x="2225" y="3640"/>
                      <a:pt x="2229" y="3639"/>
                    </a:cubicBezTo>
                    <a:cubicBezTo>
                      <a:pt x="2333" y="3598"/>
                      <a:pt x="2240" y="3453"/>
                      <a:pt x="2260" y="3380"/>
                    </a:cubicBezTo>
                    <a:cubicBezTo>
                      <a:pt x="2260" y="3349"/>
                      <a:pt x="2291" y="3318"/>
                      <a:pt x="2322" y="3307"/>
                    </a:cubicBezTo>
                    <a:cubicBezTo>
                      <a:pt x="2335" y="3303"/>
                      <a:pt x="2349" y="3301"/>
                      <a:pt x="2363" y="3301"/>
                    </a:cubicBezTo>
                    <a:cubicBezTo>
                      <a:pt x="2409" y="3301"/>
                      <a:pt x="2462" y="3320"/>
                      <a:pt x="2509" y="3328"/>
                    </a:cubicBezTo>
                    <a:cubicBezTo>
                      <a:pt x="2592" y="3339"/>
                      <a:pt x="2675" y="3390"/>
                      <a:pt x="2747" y="3401"/>
                    </a:cubicBezTo>
                    <a:cubicBezTo>
                      <a:pt x="2782" y="3401"/>
                      <a:pt x="2803" y="3392"/>
                      <a:pt x="2831" y="3392"/>
                    </a:cubicBezTo>
                    <a:cubicBezTo>
                      <a:pt x="2845" y="3392"/>
                      <a:pt x="2861" y="3394"/>
                      <a:pt x="2882" y="3401"/>
                    </a:cubicBezTo>
                    <a:cubicBezTo>
                      <a:pt x="2934" y="3411"/>
                      <a:pt x="2955" y="3453"/>
                      <a:pt x="2996" y="3453"/>
                    </a:cubicBezTo>
                    <a:cubicBezTo>
                      <a:pt x="3002" y="3456"/>
                      <a:pt x="3009" y="3457"/>
                      <a:pt x="3017" y="3457"/>
                    </a:cubicBezTo>
                    <a:cubicBezTo>
                      <a:pt x="3035" y="3457"/>
                      <a:pt x="3057" y="3450"/>
                      <a:pt x="3079" y="3442"/>
                    </a:cubicBezTo>
                    <a:cubicBezTo>
                      <a:pt x="3141" y="3421"/>
                      <a:pt x="3203" y="3390"/>
                      <a:pt x="3255" y="3328"/>
                    </a:cubicBezTo>
                    <a:cubicBezTo>
                      <a:pt x="3317" y="3245"/>
                      <a:pt x="3266" y="3131"/>
                      <a:pt x="3317" y="3028"/>
                    </a:cubicBezTo>
                    <a:cubicBezTo>
                      <a:pt x="3369" y="2955"/>
                      <a:pt x="3442" y="2903"/>
                      <a:pt x="3525" y="2883"/>
                    </a:cubicBezTo>
                    <a:cubicBezTo>
                      <a:pt x="3608" y="2862"/>
                      <a:pt x="3690" y="2851"/>
                      <a:pt x="3773" y="2820"/>
                    </a:cubicBezTo>
                    <a:cubicBezTo>
                      <a:pt x="3867" y="2810"/>
                      <a:pt x="3939" y="2748"/>
                      <a:pt x="3991" y="2675"/>
                    </a:cubicBezTo>
                    <a:cubicBezTo>
                      <a:pt x="4022" y="2603"/>
                      <a:pt x="4012" y="2541"/>
                      <a:pt x="4053" y="2478"/>
                    </a:cubicBezTo>
                    <a:cubicBezTo>
                      <a:pt x="4074" y="2437"/>
                      <a:pt x="4115" y="2416"/>
                      <a:pt x="4157" y="2395"/>
                    </a:cubicBezTo>
                    <a:cubicBezTo>
                      <a:pt x="4169" y="2394"/>
                      <a:pt x="4180" y="2393"/>
                      <a:pt x="4192" y="2393"/>
                    </a:cubicBezTo>
                    <a:cubicBezTo>
                      <a:pt x="4252" y="2393"/>
                      <a:pt x="4310" y="2416"/>
                      <a:pt x="4354" y="2468"/>
                    </a:cubicBezTo>
                    <a:cubicBezTo>
                      <a:pt x="4424" y="2548"/>
                      <a:pt x="4436" y="2832"/>
                      <a:pt x="4530" y="2832"/>
                    </a:cubicBezTo>
                    <a:cubicBezTo>
                      <a:pt x="4534" y="2832"/>
                      <a:pt x="4537" y="2831"/>
                      <a:pt x="4540" y="2831"/>
                    </a:cubicBezTo>
                    <a:cubicBezTo>
                      <a:pt x="4582" y="2810"/>
                      <a:pt x="4613" y="2779"/>
                      <a:pt x="4634" y="2737"/>
                    </a:cubicBezTo>
                    <a:cubicBezTo>
                      <a:pt x="4706" y="2644"/>
                      <a:pt x="4737" y="2520"/>
                      <a:pt x="4717" y="2406"/>
                    </a:cubicBezTo>
                    <a:cubicBezTo>
                      <a:pt x="4696" y="2271"/>
                      <a:pt x="4582" y="2209"/>
                      <a:pt x="4509" y="2116"/>
                    </a:cubicBezTo>
                    <a:cubicBezTo>
                      <a:pt x="4385" y="1981"/>
                      <a:pt x="4229" y="1877"/>
                      <a:pt x="4064" y="1825"/>
                    </a:cubicBezTo>
                    <a:cubicBezTo>
                      <a:pt x="3887" y="1774"/>
                      <a:pt x="3742" y="1660"/>
                      <a:pt x="3639" y="1515"/>
                    </a:cubicBezTo>
                    <a:cubicBezTo>
                      <a:pt x="3566" y="1421"/>
                      <a:pt x="3473" y="1359"/>
                      <a:pt x="3359" y="1318"/>
                    </a:cubicBezTo>
                    <a:cubicBezTo>
                      <a:pt x="3214" y="1266"/>
                      <a:pt x="3079" y="1183"/>
                      <a:pt x="2955" y="1090"/>
                    </a:cubicBezTo>
                    <a:cubicBezTo>
                      <a:pt x="2850" y="1011"/>
                      <a:pt x="2790" y="948"/>
                      <a:pt x="2687" y="948"/>
                    </a:cubicBezTo>
                    <a:cubicBezTo>
                      <a:pt x="2667" y="948"/>
                      <a:pt x="2646" y="950"/>
                      <a:pt x="2623" y="955"/>
                    </a:cubicBezTo>
                    <a:lnTo>
                      <a:pt x="2613" y="955"/>
                    </a:lnTo>
                    <a:cubicBezTo>
                      <a:pt x="2519" y="986"/>
                      <a:pt x="2447" y="1069"/>
                      <a:pt x="2354" y="1090"/>
                    </a:cubicBezTo>
                    <a:cubicBezTo>
                      <a:pt x="2322" y="1100"/>
                      <a:pt x="2302" y="1100"/>
                      <a:pt x="2271" y="1100"/>
                    </a:cubicBezTo>
                    <a:cubicBezTo>
                      <a:pt x="2001" y="1069"/>
                      <a:pt x="1866" y="748"/>
                      <a:pt x="1638" y="613"/>
                    </a:cubicBezTo>
                    <a:cubicBezTo>
                      <a:pt x="1576" y="582"/>
                      <a:pt x="1535" y="592"/>
                      <a:pt x="1493" y="530"/>
                    </a:cubicBezTo>
                    <a:cubicBezTo>
                      <a:pt x="1452" y="488"/>
                      <a:pt x="1410" y="437"/>
                      <a:pt x="1369" y="395"/>
                    </a:cubicBezTo>
                    <a:cubicBezTo>
                      <a:pt x="1296" y="323"/>
                      <a:pt x="1224" y="250"/>
                      <a:pt x="1162" y="167"/>
                    </a:cubicBezTo>
                    <a:cubicBezTo>
                      <a:pt x="1102" y="98"/>
                      <a:pt x="1053" y="1"/>
                      <a:pt x="9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6"/>
              <p:cNvSpPr/>
              <p:nvPr/>
            </p:nvSpPr>
            <p:spPr>
              <a:xfrm>
                <a:off x="3405025" y="2578100"/>
                <a:ext cx="386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356" extrusionOk="0">
                    <a:moveTo>
                      <a:pt x="701" y="37"/>
                    </a:moveTo>
                    <a:cubicBezTo>
                      <a:pt x="743" y="37"/>
                      <a:pt x="786" y="42"/>
                      <a:pt x="829" y="50"/>
                    </a:cubicBezTo>
                    <a:cubicBezTo>
                      <a:pt x="871" y="61"/>
                      <a:pt x="912" y="71"/>
                      <a:pt x="954" y="71"/>
                    </a:cubicBezTo>
                    <a:cubicBezTo>
                      <a:pt x="1068" y="81"/>
                      <a:pt x="1171" y="133"/>
                      <a:pt x="1254" y="206"/>
                    </a:cubicBezTo>
                    <a:cubicBezTo>
                      <a:pt x="1275" y="216"/>
                      <a:pt x="1296" y="237"/>
                      <a:pt x="1306" y="247"/>
                    </a:cubicBezTo>
                    <a:cubicBezTo>
                      <a:pt x="1347" y="278"/>
                      <a:pt x="1378" y="320"/>
                      <a:pt x="1410" y="361"/>
                    </a:cubicBezTo>
                    <a:cubicBezTo>
                      <a:pt x="1430" y="434"/>
                      <a:pt x="1441" y="506"/>
                      <a:pt x="1430" y="589"/>
                    </a:cubicBezTo>
                    <a:lnTo>
                      <a:pt x="1430" y="672"/>
                    </a:lnTo>
                    <a:cubicBezTo>
                      <a:pt x="1430" y="755"/>
                      <a:pt x="1451" y="838"/>
                      <a:pt x="1472" y="931"/>
                    </a:cubicBezTo>
                    <a:cubicBezTo>
                      <a:pt x="1472" y="952"/>
                      <a:pt x="1482" y="973"/>
                      <a:pt x="1482" y="1004"/>
                    </a:cubicBezTo>
                    <a:lnTo>
                      <a:pt x="1482" y="1024"/>
                    </a:lnTo>
                    <a:cubicBezTo>
                      <a:pt x="1503" y="1097"/>
                      <a:pt x="1503" y="1170"/>
                      <a:pt x="1482" y="1232"/>
                    </a:cubicBezTo>
                    <a:cubicBezTo>
                      <a:pt x="1451" y="1273"/>
                      <a:pt x="1410" y="1304"/>
                      <a:pt x="1358" y="1325"/>
                    </a:cubicBezTo>
                    <a:cubicBezTo>
                      <a:pt x="1328" y="1332"/>
                      <a:pt x="1298" y="1335"/>
                      <a:pt x="1267" y="1335"/>
                    </a:cubicBezTo>
                    <a:cubicBezTo>
                      <a:pt x="1161" y="1335"/>
                      <a:pt x="1055" y="1294"/>
                      <a:pt x="974" y="1221"/>
                    </a:cubicBezTo>
                    <a:cubicBezTo>
                      <a:pt x="860" y="1118"/>
                      <a:pt x="736" y="1045"/>
                      <a:pt x="601" y="993"/>
                    </a:cubicBezTo>
                    <a:lnTo>
                      <a:pt x="570" y="983"/>
                    </a:lnTo>
                    <a:lnTo>
                      <a:pt x="487" y="942"/>
                    </a:lnTo>
                    <a:cubicBezTo>
                      <a:pt x="456" y="921"/>
                      <a:pt x="425" y="910"/>
                      <a:pt x="394" y="900"/>
                    </a:cubicBezTo>
                    <a:cubicBezTo>
                      <a:pt x="363" y="890"/>
                      <a:pt x="332" y="879"/>
                      <a:pt x="311" y="879"/>
                    </a:cubicBezTo>
                    <a:cubicBezTo>
                      <a:pt x="259" y="879"/>
                      <a:pt x="218" y="859"/>
                      <a:pt x="187" y="828"/>
                    </a:cubicBezTo>
                    <a:lnTo>
                      <a:pt x="145" y="703"/>
                    </a:lnTo>
                    <a:cubicBezTo>
                      <a:pt x="135" y="682"/>
                      <a:pt x="124" y="662"/>
                      <a:pt x="124" y="631"/>
                    </a:cubicBezTo>
                    <a:cubicBezTo>
                      <a:pt x="62" y="517"/>
                      <a:pt x="52" y="392"/>
                      <a:pt x="62" y="268"/>
                    </a:cubicBezTo>
                    <a:cubicBezTo>
                      <a:pt x="83" y="226"/>
                      <a:pt x="104" y="216"/>
                      <a:pt x="145" y="206"/>
                    </a:cubicBezTo>
                    <a:lnTo>
                      <a:pt x="197" y="206"/>
                    </a:lnTo>
                    <a:cubicBezTo>
                      <a:pt x="249" y="185"/>
                      <a:pt x="301" y="164"/>
                      <a:pt x="352" y="144"/>
                    </a:cubicBezTo>
                    <a:cubicBezTo>
                      <a:pt x="394" y="123"/>
                      <a:pt x="466" y="102"/>
                      <a:pt x="529" y="81"/>
                    </a:cubicBezTo>
                    <a:lnTo>
                      <a:pt x="529" y="71"/>
                    </a:lnTo>
                    <a:cubicBezTo>
                      <a:pt x="583" y="47"/>
                      <a:pt x="641" y="37"/>
                      <a:pt x="701" y="37"/>
                    </a:cubicBezTo>
                    <a:close/>
                    <a:moveTo>
                      <a:pt x="699" y="0"/>
                    </a:moveTo>
                    <a:cubicBezTo>
                      <a:pt x="639" y="0"/>
                      <a:pt x="579" y="11"/>
                      <a:pt x="518" y="30"/>
                    </a:cubicBezTo>
                    <a:lnTo>
                      <a:pt x="518" y="40"/>
                    </a:lnTo>
                    <a:cubicBezTo>
                      <a:pt x="415" y="71"/>
                      <a:pt x="301" y="123"/>
                      <a:pt x="187" y="164"/>
                    </a:cubicBezTo>
                    <a:lnTo>
                      <a:pt x="176" y="164"/>
                    </a:lnTo>
                    <a:lnTo>
                      <a:pt x="135" y="175"/>
                    </a:lnTo>
                    <a:cubicBezTo>
                      <a:pt x="93" y="185"/>
                      <a:pt x="52" y="216"/>
                      <a:pt x="42" y="258"/>
                    </a:cubicBezTo>
                    <a:cubicBezTo>
                      <a:pt x="0" y="392"/>
                      <a:pt x="83" y="589"/>
                      <a:pt x="124" y="714"/>
                    </a:cubicBezTo>
                    <a:lnTo>
                      <a:pt x="166" y="838"/>
                    </a:lnTo>
                    <a:cubicBezTo>
                      <a:pt x="218" y="910"/>
                      <a:pt x="311" y="890"/>
                      <a:pt x="384" y="921"/>
                    </a:cubicBezTo>
                    <a:cubicBezTo>
                      <a:pt x="456" y="952"/>
                      <a:pt x="498" y="973"/>
                      <a:pt x="560" y="1004"/>
                    </a:cubicBezTo>
                    <a:cubicBezTo>
                      <a:pt x="705" y="1056"/>
                      <a:pt x="840" y="1128"/>
                      <a:pt x="954" y="1232"/>
                    </a:cubicBezTo>
                    <a:cubicBezTo>
                      <a:pt x="1043" y="1313"/>
                      <a:pt x="1157" y="1356"/>
                      <a:pt x="1272" y="1356"/>
                    </a:cubicBezTo>
                    <a:cubicBezTo>
                      <a:pt x="1304" y="1356"/>
                      <a:pt x="1337" y="1353"/>
                      <a:pt x="1368" y="1346"/>
                    </a:cubicBezTo>
                    <a:cubicBezTo>
                      <a:pt x="1430" y="1325"/>
                      <a:pt x="1472" y="1294"/>
                      <a:pt x="1503" y="1242"/>
                    </a:cubicBezTo>
                    <a:cubicBezTo>
                      <a:pt x="1544" y="1180"/>
                      <a:pt x="1513" y="1066"/>
                      <a:pt x="1503" y="983"/>
                    </a:cubicBezTo>
                    <a:cubicBezTo>
                      <a:pt x="1472" y="879"/>
                      <a:pt x="1461" y="765"/>
                      <a:pt x="1451" y="662"/>
                    </a:cubicBezTo>
                    <a:cubicBezTo>
                      <a:pt x="1461" y="548"/>
                      <a:pt x="1451" y="444"/>
                      <a:pt x="1430" y="340"/>
                    </a:cubicBezTo>
                    <a:cubicBezTo>
                      <a:pt x="1389" y="278"/>
                      <a:pt x="1337" y="226"/>
                      <a:pt x="1275" y="185"/>
                    </a:cubicBezTo>
                    <a:cubicBezTo>
                      <a:pt x="1140" y="50"/>
                      <a:pt x="1016" y="50"/>
                      <a:pt x="829" y="19"/>
                    </a:cubicBezTo>
                    <a:cubicBezTo>
                      <a:pt x="786" y="6"/>
                      <a:pt x="742" y="0"/>
                      <a:pt x="6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6"/>
              <p:cNvSpPr/>
              <p:nvPr/>
            </p:nvSpPr>
            <p:spPr>
              <a:xfrm>
                <a:off x="3452950" y="2568775"/>
                <a:ext cx="1245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38" extrusionOk="0">
                    <a:moveTo>
                      <a:pt x="241" y="29"/>
                    </a:moveTo>
                    <a:cubicBezTo>
                      <a:pt x="300" y="29"/>
                      <a:pt x="360" y="43"/>
                      <a:pt x="415" y="71"/>
                    </a:cubicBezTo>
                    <a:cubicBezTo>
                      <a:pt x="477" y="112"/>
                      <a:pt x="477" y="143"/>
                      <a:pt x="436" y="216"/>
                    </a:cubicBezTo>
                    <a:cubicBezTo>
                      <a:pt x="425" y="257"/>
                      <a:pt x="394" y="289"/>
                      <a:pt x="353" y="299"/>
                    </a:cubicBezTo>
                    <a:cubicBezTo>
                      <a:pt x="335" y="301"/>
                      <a:pt x="316" y="303"/>
                      <a:pt x="297" y="303"/>
                    </a:cubicBezTo>
                    <a:cubicBezTo>
                      <a:pt x="239" y="303"/>
                      <a:pt x="179" y="291"/>
                      <a:pt x="125" y="268"/>
                    </a:cubicBezTo>
                    <a:lnTo>
                      <a:pt x="42" y="237"/>
                    </a:lnTo>
                    <a:lnTo>
                      <a:pt x="83" y="154"/>
                    </a:lnTo>
                    <a:lnTo>
                      <a:pt x="83" y="143"/>
                    </a:lnTo>
                    <a:cubicBezTo>
                      <a:pt x="73" y="92"/>
                      <a:pt x="104" y="50"/>
                      <a:pt x="156" y="40"/>
                    </a:cubicBezTo>
                    <a:cubicBezTo>
                      <a:pt x="184" y="33"/>
                      <a:pt x="212" y="29"/>
                      <a:pt x="241" y="29"/>
                    </a:cubicBezTo>
                    <a:close/>
                    <a:moveTo>
                      <a:pt x="222" y="1"/>
                    </a:moveTo>
                    <a:cubicBezTo>
                      <a:pt x="196" y="1"/>
                      <a:pt x="171" y="3"/>
                      <a:pt x="146" y="9"/>
                    </a:cubicBezTo>
                    <a:cubicBezTo>
                      <a:pt x="83" y="29"/>
                      <a:pt x="42" y="81"/>
                      <a:pt x="63" y="143"/>
                    </a:cubicBezTo>
                    <a:lnTo>
                      <a:pt x="0" y="257"/>
                    </a:lnTo>
                    <a:cubicBezTo>
                      <a:pt x="112" y="283"/>
                      <a:pt x="217" y="338"/>
                      <a:pt x="308" y="338"/>
                    </a:cubicBezTo>
                    <a:cubicBezTo>
                      <a:pt x="327" y="338"/>
                      <a:pt x="346" y="335"/>
                      <a:pt x="363" y="330"/>
                    </a:cubicBezTo>
                    <a:cubicBezTo>
                      <a:pt x="405" y="309"/>
                      <a:pt x="446" y="278"/>
                      <a:pt x="456" y="226"/>
                    </a:cubicBezTo>
                    <a:cubicBezTo>
                      <a:pt x="498" y="154"/>
                      <a:pt x="498" y="102"/>
                      <a:pt x="425" y="50"/>
                    </a:cubicBezTo>
                    <a:cubicBezTo>
                      <a:pt x="365" y="20"/>
                      <a:pt x="293" y="1"/>
                      <a:pt x="2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6"/>
              <p:cNvSpPr/>
              <p:nvPr/>
            </p:nvSpPr>
            <p:spPr>
              <a:xfrm>
                <a:off x="3608400" y="2445125"/>
                <a:ext cx="4252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945" extrusionOk="0">
                    <a:moveTo>
                      <a:pt x="208" y="11"/>
                    </a:moveTo>
                    <a:lnTo>
                      <a:pt x="218" y="21"/>
                    </a:lnTo>
                    <a:cubicBezTo>
                      <a:pt x="706" y="84"/>
                      <a:pt x="1182" y="177"/>
                      <a:pt x="1649" y="312"/>
                    </a:cubicBezTo>
                    <a:cubicBezTo>
                      <a:pt x="1597" y="363"/>
                      <a:pt x="1545" y="395"/>
                      <a:pt x="1483" y="415"/>
                    </a:cubicBezTo>
                    <a:cubicBezTo>
                      <a:pt x="1452" y="426"/>
                      <a:pt x="1410" y="446"/>
                      <a:pt x="1369" y="467"/>
                    </a:cubicBezTo>
                    <a:cubicBezTo>
                      <a:pt x="1317" y="498"/>
                      <a:pt x="1276" y="540"/>
                      <a:pt x="1244" y="602"/>
                    </a:cubicBezTo>
                    <a:cubicBezTo>
                      <a:pt x="1224" y="623"/>
                      <a:pt x="1203" y="654"/>
                      <a:pt x="1182" y="685"/>
                    </a:cubicBezTo>
                    <a:cubicBezTo>
                      <a:pt x="1110" y="768"/>
                      <a:pt x="1016" y="830"/>
                      <a:pt x="913" y="871"/>
                    </a:cubicBezTo>
                    <a:cubicBezTo>
                      <a:pt x="902" y="871"/>
                      <a:pt x="892" y="882"/>
                      <a:pt x="882" y="882"/>
                    </a:cubicBezTo>
                    <a:lnTo>
                      <a:pt x="737" y="882"/>
                    </a:lnTo>
                    <a:cubicBezTo>
                      <a:pt x="716" y="876"/>
                      <a:pt x="695" y="874"/>
                      <a:pt x="674" y="874"/>
                    </a:cubicBezTo>
                    <a:cubicBezTo>
                      <a:pt x="654" y="874"/>
                      <a:pt x="633" y="876"/>
                      <a:pt x="612" y="882"/>
                    </a:cubicBezTo>
                    <a:cubicBezTo>
                      <a:pt x="581" y="882"/>
                      <a:pt x="560" y="892"/>
                      <a:pt x="540" y="892"/>
                    </a:cubicBezTo>
                    <a:cubicBezTo>
                      <a:pt x="519" y="902"/>
                      <a:pt x="496" y="908"/>
                      <a:pt x="472" y="908"/>
                    </a:cubicBezTo>
                    <a:cubicBezTo>
                      <a:pt x="449" y="908"/>
                      <a:pt x="426" y="902"/>
                      <a:pt x="405" y="892"/>
                    </a:cubicBezTo>
                    <a:cubicBezTo>
                      <a:pt x="291" y="830"/>
                      <a:pt x="198" y="747"/>
                      <a:pt x="115" y="654"/>
                    </a:cubicBezTo>
                    <a:cubicBezTo>
                      <a:pt x="42" y="498"/>
                      <a:pt x="187" y="301"/>
                      <a:pt x="291" y="166"/>
                    </a:cubicBezTo>
                    <a:lnTo>
                      <a:pt x="343" y="104"/>
                    </a:lnTo>
                    <a:lnTo>
                      <a:pt x="364" y="52"/>
                    </a:lnTo>
                    <a:lnTo>
                      <a:pt x="208" y="52"/>
                    </a:lnTo>
                    <a:lnTo>
                      <a:pt x="208" y="32"/>
                    </a:lnTo>
                    <a:lnTo>
                      <a:pt x="208" y="11"/>
                    </a:lnTo>
                    <a:close/>
                    <a:moveTo>
                      <a:pt x="198" y="1"/>
                    </a:moveTo>
                    <a:cubicBezTo>
                      <a:pt x="198" y="32"/>
                      <a:pt x="187" y="63"/>
                      <a:pt x="177" y="94"/>
                    </a:cubicBezTo>
                    <a:lnTo>
                      <a:pt x="322" y="94"/>
                    </a:lnTo>
                    <a:cubicBezTo>
                      <a:pt x="229" y="229"/>
                      <a:pt x="1" y="488"/>
                      <a:pt x="94" y="674"/>
                    </a:cubicBezTo>
                    <a:cubicBezTo>
                      <a:pt x="177" y="778"/>
                      <a:pt x="281" y="871"/>
                      <a:pt x="395" y="933"/>
                    </a:cubicBezTo>
                    <a:cubicBezTo>
                      <a:pt x="417" y="942"/>
                      <a:pt x="437" y="945"/>
                      <a:pt x="457" y="945"/>
                    </a:cubicBezTo>
                    <a:cubicBezTo>
                      <a:pt x="511" y="945"/>
                      <a:pt x="559" y="920"/>
                      <a:pt x="612" y="913"/>
                    </a:cubicBezTo>
                    <a:cubicBezTo>
                      <a:pt x="625" y="911"/>
                      <a:pt x="637" y="911"/>
                      <a:pt x="650" y="911"/>
                    </a:cubicBezTo>
                    <a:cubicBezTo>
                      <a:pt x="701" y="911"/>
                      <a:pt x="754" y="920"/>
                      <a:pt x="809" y="920"/>
                    </a:cubicBezTo>
                    <a:cubicBezTo>
                      <a:pt x="833" y="920"/>
                      <a:pt x="857" y="918"/>
                      <a:pt x="882" y="913"/>
                    </a:cubicBezTo>
                    <a:lnTo>
                      <a:pt x="913" y="902"/>
                    </a:lnTo>
                    <a:cubicBezTo>
                      <a:pt x="1027" y="871"/>
                      <a:pt x="1130" y="799"/>
                      <a:pt x="1203" y="705"/>
                    </a:cubicBezTo>
                    <a:cubicBezTo>
                      <a:pt x="1265" y="633"/>
                      <a:pt x="1296" y="540"/>
                      <a:pt x="1390" y="498"/>
                    </a:cubicBezTo>
                    <a:cubicBezTo>
                      <a:pt x="1524" y="426"/>
                      <a:pt x="1607" y="426"/>
                      <a:pt x="1701" y="301"/>
                    </a:cubicBezTo>
                    <a:cubicBezTo>
                      <a:pt x="1203" y="156"/>
                      <a:pt x="706" y="63"/>
                      <a:pt x="1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6"/>
              <p:cNvSpPr/>
              <p:nvPr/>
            </p:nvSpPr>
            <p:spPr>
              <a:xfrm>
                <a:off x="3701425" y="2747050"/>
                <a:ext cx="166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664" h="810" extrusionOk="0">
                    <a:moveTo>
                      <a:pt x="279" y="21"/>
                    </a:moveTo>
                    <a:cubicBezTo>
                      <a:pt x="298" y="21"/>
                      <a:pt x="317" y="24"/>
                      <a:pt x="332" y="29"/>
                    </a:cubicBezTo>
                    <a:cubicBezTo>
                      <a:pt x="477" y="70"/>
                      <a:pt x="591" y="184"/>
                      <a:pt x="622" y="329"/>
                    </a:cubicBezTo>
                    <a:cubicBezTo>
                      <a:pt x="633" y="443"/>
                      <a:pt x="602" y="557"/>
                      <a:pt x="529" y="651"/>
                    </a:cubicBezTo>
                    <a:cubicBezTo>
                      <a:pt x="498" y="703"/>
                      <a:pt x="457" y="744"/>
                      <a:pt x="394" y="765"/>
                    </a:cubicBezTo>
                    <a:cubicBezTo>
                      <a:pt x="384" y="775"/>
                      <a:pt x="374" y="775"/>
                      <a:pt x="353" y="775"/>
                    </a:cubicBezTo>
                    <a:cubicBezTo>
                      <a:pt x="333" y="777"/>
                      <a:pt x="309" y="778"/>
                      <a:pt x="284" y="778"/>
                    </a:cubicBezTo>
                    <a:cubicBezTo>
                      <a:pt x="180" y="778"/>
                      <a:pt x="48" y="757"/>
                      <a:pt x="32" y="682"/>
                    </a:cubicBezTo>
                    <a:lnTo>
                      <a:pt x="32" y="547"/>
                    </a:lnTo>
                    <a:lnTo>
                      <a:pt x="32" y="485"/>
                    </a:lnTo>
                    <a:cubicBezTo>
                      <a:pt x="52" y="319"/>
                      <a:pt x="73" y="70"/>
                      <a:pt x="218" y="29"/>
                    </a:cubicBezTo>
                    <a:cubicBezTo>
                      <a:pt x="239" y="24"/>
                      <a:pt x="260" y="21"/>
                      <a:pt x="279" y="21"/>
                    </a:cubicBezTo>
                    <a:close/>
                    <a:moveTo>
                      <a:pt x="275" y="0"/>
                    </a:moveTo>
                    <a:cubicBezTo>
                      <a:pt x="252" y="0"/>
                      <a:pt x="228" y="3"/>
                      <a:pt x="208" y="8"/>
                    </a:cubicBezTo>
                    <a:cubicBezTo>
                      <a:pt x="32" y="60"/>
                      <a:pt x="21" y="371"/>
                      <a:pt x="0" y="547"/>
                    </a:cubicBezTo>
                    <a:lnTo>
                      <a:pt x="0" y="692"/>
                    </a:lnTo>
                    <a:cubicBezTo>
                      <a:pt x="26" y="785"/>
                      <a:pt x="183" y="809"/>
                      <a:pt x="290" y="809"/>
                    </a:cubicBezTo>
                    <a:cubicBezTo>
                      <a:pt x="314" y="809"/>
                      <a:pt x="336" y="808"/>
                      <a:pt x="353" y="806"/>
                    </a:cubicBezTo>
                    <a:cubicBezTo>
                      <a:pt x="374" y="806"/>
                      <a:pt x="384" y="796"/>
                      <a:pt x="405" y="796"/>
                    </a:cubicBezTo>
                    <a:cubicBezTo>
                      <a:pt x="467" y="775"/>
                      <a:pt x="519" y="723"/>
                      <a:pt x="550" y="661"/>
                    </a:cubicBezTo>
                    <a:cubicBezTo>
                      <a:pt x="622" y="568"/>
                      <a:pt x="664" y="443"/>
                      <a:pt x="643" y="319"/>
                    </a:cubicBezTo>
                    <a:cubicBezTo>
                      <a:pt x="612" y="174"/>
                      <a:pt x="488" y="50"/>
                      <a:pt x="343" y="8"/>
                    </a:cubicBezTo>
                    <a:cubicBezTo>
                      <a:pt x="322" y="3"/>
                      <a:pt x="298" y="0"/>
                      <a:pt x="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6"/>
              <p:cNvSpPr/>
              <p:nvPr/>
            </p:nvSpPr>
            <p:spPr>
              <a:xfrm>
                <a:off x="3548300" y="2572675"/>
                <a:ext cx="124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98" h="413" extrusionOk="0">
                    <a:moveTo>
                      <a:pt x="322" y="39"/>
                    </a:moveTo>
                    <a:cubicBezTo>
                      <a:pt x="342" y="39"/>
                      <a:pt x="363" y="50"/>
                      <a:pt x="384" y="60"/>
                    </a:cubicBezTo>
                    <a:lnTo>
                      <a:pt x="280" y="60"/>
                    </a:lnTo>
                    <a:lnTo>
                      <a:pt x="425" y="112"/>
                    </a:lnTo>
                    <a:lnTo>
                      <a:pt x="436" y="112"/>
                    </a:lnTo>
                    <a:cubicBezTo>
                      <a:pt x="436" y="112"/>
                      <a:pt x="425" y="133"/>
                      <a:pt x="405" y="164"/>
                    </a:cubicBezTo>
                    <a:lnTo>
                      <a:pt x="394" y="184"/>
                    </a:lnTo>
                    <a:lnTo>
                      <a:pt x="384" y="205"/>
                    </a:lnTo>
                    <a:cubicBezTo>
                      <a:pt x="373" y="215"/>
                      <a:pt x="373" y="226"/>
                      <a:pt x="363" y="236"/>
                    </a:cubicBezTo>
                    <a:cubicBezTo>
                      <a:pt x="353" y="236"/>
                      <a:pt x="342" y="247"/>
                      <a:pt x="332" y="257"/>
                    </a:cubicBezTo>
                    <a:lnTo>
                      <a:pt x="311" y="257"/>
                    </a:lnTo>
                    <a:cubicBezTo>
                      <a:pt x="291" y="278"/>
                      <a:pt x="270" y="298"/>
                      <a:pt x="259" y="329"/>
                    </a:cubicBezTo>
                    <a:cubicBezTo>
                      <a:pt x="249" y="361"/>
                      <a:pt x="239" y="381"/>
                      <a:pt x="218" y="381"/>
                    </a:cubicBezTo>
                    <a:lnTo>
                      <a:pt x="156" y="381"/>
                    </a:lnTo>
                    <a:cubicBezTo>
                      <a:pt x="125" y="381"/>
                      <a:pt x="104" y="381"/>
                      <a:pt x="83" y="371"/>
                    </a:cubicBezTo>
                    <a:cubicBezTo>
                      <a:pt x="52" y="361"/>
                      <a:pt x="52" y="350"/>
                      <a:pt x="52" y="288"/>
                    </a:cubicBezTo>
                    <a:lnTo>
                      <a:pt x="52" y="278"/>
                    </a:lnTo>
                    <a:lnTo>
                      <a:pt x="52" y="257"/>
                    </a:lnTo>
                    <a:cubicBezTo>
                      <a:pt x="63" y="226"/>
                      <a:pt x="63" y="195"/>
                      <a:pt x="42" y="164"/>
                    </a:cubicBezTo>
                    <a:lnTo>
                      <a:pt x="31" y="153"/>
                    </a:lnTo>
                    <a:cubicBezTo>
                      <a:pt x="31" y="143"/>
                      <a:pt x="42" y="143"/>
                      <a:pt x="42" y="133"/>
                    </a:cubicBezTo>
                    <a:cubicBezTo>
                      <a:pt x="63" y="101"/>
                      <a:pt x="94" y="81"/>
                      <a:pt x="135" y="70"/>
                    </a:cubicBezTo>
                    <a:lnTo>
                      <a:pt x="156" y="70"/>
                    </a:lnTo>
                    <a:lnTo>
                      <a:pt x="156" y="60"/>
                    </a:lnTo>
                    <a:cubicBezTo>
                      <a:pt x="187" y="50"/>
                      <a:pt x="208" y="39"/>
                      <a:pt x="239" y="39"/>
                    </a:cubicBezTo>
                    <a:close/>
                    <a:moveTo>
                      <a:pt x="276" y="0"/>
                    </a:moveTo>
                    <a:cubicBezTo>
                      <a:pt x="259" y="0"/>
                      <a:pt x="244" y="3"/>
                      <a:pt x="228" y="8"/>
                    </a:cubicBezTo>
                    <a:cubicBezTo>
                      <a:pt x="208" y="8"/>
                      <a:pt x="177" y="18"/>
                      <a:pt x="156" y="29"/>
                    </a:cubicBezTo>
                    <a:lnTo>
                      <a:pt x="125" y="39"/>
                    </a:lnTo>
                    <a:cubicBezTo>
                      <a:pt x="83" y="50"/>
                      <a:pt x="42" y="81"/>
                      <a:pt x="21" y="112"/>
                    </a:cubicBezTo>
                    <a:cubicBezTo>
                      <a:pt x="11" y="122"/>
                      <a:pt x="0" y="133"/>
                      <a:pt x="0" y="143"/>
                    </a:cubicBezTo>
                    <a:cubicBezTo>
                      <a:pt x="0" y="153"/>
                      <a:pt x="11" y="153"/>
                      <a:pt x="21" y="174"/>
                    </a:cubicBezTo>
                    <a:cubicBezTo>
                      <a:pt x="31" y="195"/>
                      <a:pt x="31" y="236"/>
                      <a:pt x="21" y="267"/>
                    </a:cubicBezTo>
                    <a:cubicBezTo>
                      <a:pt x="21" y="319"/>
                      <a:pt x="11" y="371"/>
                      <a:pt x="63" y="392"/>
                    </a:cubicBezTo>
                    <a:cubicBezTo>
                      <a:pt x="94" y="402"/>
                      <a:pt x="114" y="412"/>
                      <a:pt x="145" y="412"/>
                    </a:cubicBezTo>
                    <a:lnTo>
                      <a:pt x="228" y="412"/>
                    </a:lnTo>
                    <a:cubicBezTo>
                      <a:pt x="291" y="392"/>
                      <a:pt x="280" y="309"/>
                      <a:pt x="322" y="278"/>
                    </a:cubicBezTo>
                    <a:cubicBezTo>
                      <a:pt x="342" y="267"/>
                      <a:pt x="363" y="257"/>
                      <a:pt x="384" y="247"/>
                    </a:cubicBezTo>
                    <a:cubicBezTo>
                      <a:pt x="394" y="226"/>
                      <a:pt x="405" y="215"/>
                      <a:pt x="415" y="195"/>
                    </a:cubicBezTo>
                    <a:cubicBezTo>
                      <a:pt x="436" y="164"/>
                      <a:pt x="498" y="101"/>
                      <a:pt x="436" y="81"/>
                    </a:cubicBezTo>
                    <a:lnTo>
                      <a:pt x="477" y="81"/>
                    </a:lnTo>
                    <a:cubicBezTo>
                      <a:pt x="436" y="39"/>
                      <a:pt x="384" y="18"/>
                      <a:pt x="332" y="8"/>
                    </a:cubicBezTo>
                    <a:cubicBezTo>
                      <a:pt x="311" y="3"/>
                      <a:pt x="293" y="0"/>
                      <a:pt x="2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6"/>
              <p:cNvSpPr/>
              <p:nvPr/>
            </p:nvSpPr>
            <p:spPr>
              <a:xfrm>
                <a:off x="3530675" y="2582700"/>
                <a:ext cx="4175" cy="23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93" extrusionOk="0">
                    <a:moveTo>
                      <a:pt x="42" y="32"/>
                    </a:moveTo>
                    <a:lnTo>
                      <a:pt x="42" y="32"/>
                    </a:lnTo>
                    <a:cubicBezTo>
                      <a:pt x="63" y="42"/>
                      <a:pt x="84" y="53"/>
                      <a:pt x="104" y="63"/>
                    </a:cubicBezTo>
                    <a:cubicBezTo>
                      <a:pt x="73" y="63"/>
                      <a:pt x="52" y="63"/>
                      <a:pt x="42" y="32"/>
                    </a:cubicBezTo>
                    <a:close/>
                    <a:moveTo>
                      <a:pt x="1" y="1"/>
                    </a:moveTo>
                    <a:cubicBezTo>
                      <a:pt x="21" y="75"/>
                      <a:pt x="41" y="92"/>
                      <a:pt x="82" y="92"/>
                    </a:cubicBezTo>
                    <a:cubicBezTo>
                      <a:pt x="103" y="92"/>
                      <a:pt x="130" y="87"/>
                      <a:pt x="166" y="84"/>
                    </a:cubicBezTo>
                    <a:cubicBezTo>
                      <a:pt x="125" y="32"/>
                      <a:pt x="63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6"/>
              <p:cNvSpPr/>
              <p:nvPr/>
            </p:nvSpPr>
            <p:spPr>
              <a:xfrm>
                <a:off x="3468225" y="2602875"/>
                <a:ext cx="9050" cy="3050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22" extrusionOk="0">
                    <a:moveTo>
                      <a:pt x="281" y="33"/>
                    </a:moveTo>
                    <a:cubicBezTo>
                      <a:pt x="291" y="33"/>
                      <a:pt x="301" y="33"/>
                      <a:pt x="301" y="44"/>
                    </a:cubicBezTo>
                    <a:cubicBezTo>
                      <a:pt x="312" y="54"/>
                      <a:pt x="312" y="65"/>
                      <a:pt x="301" y="65"/>
                    </a:cubicBezTo>
                    <a:cubicBezTo>
                      <a:pt x="293" y="73"/>
                      <a:pt x="277" y="82"/>
                      <a:pt x="260" y="84"/>
                    </a:cubicBezTo>
                    <a:lnTo>
                      <a:pt x="260" y="84"/>
                    </a:lnTo>
                    <a:lnTo>
                      <a:pt x="260" y="65"/>
                    </a:lnTo>
                    <a:lnTo>
                      <a:pt x="281" y="33"/>
                    </a:lnTo>
                    <a:close/>
                    <a:moveTo>
                      <a:pt x="130" y="77"/>
                    </a:moveTo>
                    <a:cubicBezTo>
                      <a:pt x="156" y="77"/>
                      <a:pt x="182" y="80"/>
                      <a:pt x="208" y="85"/>
                    </a:cubicBezTo>
                    <a:lnTo>
                      <a:pt x="250" y="85"/>
                    </a:lnTo>
                    <a:lnTo>
                      <a:pt x="219" y="96"/>
                    </a:lnTo>
                    <a:cubicBezTo>
                      <a:pt x="193" y="100"/>
                      <a:pt x="167" y="102"/>
                      <a:pt x="142" y="102"/>
                    </a:cubicBezTo>
                    <a:cubicBezTo>
                      <a:pt x="107" y="102"/>
                      <a:pt x="73" y="97"/>
                      <a:pt x="42" y="85"/>
                    </a:cubicBezTo>
                    <a:lnTo>
                      <a:pt x="53" y="85"/>
                    </a:lnTo>
                    <a:cubicBezTo>
                      <a:pt x="79" y="80"/>
                      <a:pt x="105" y="77"/>
                      <a:pt x="130" y="77"/>
                    </a:cubicBezTo>
                    <a:close/>
                    <a:moveTo>
                      <a:pt x="294" y="1"/>
                    </a:moveTo>
                    <a:cubicBezTo>
                      <a:pt x="289" y="1"/>
                      <a:pt x="285" y="1"/>
                      <a:pt x="281" y="2"/>
                    </a:cubicBezTo>
                    <a:cubicBezTo>
                      <a:pt x="270" y="2"/>
                      <a:pt x="270" y="2"/>
                      <a:pt x="260" y="13"/>
                    </a:cubicBezTo>
                    <a:lnTo>
                      <a:pt x="239" y="54"/>
                    </a:lnTo>
                    <a:cubicBezTo>
                      <a:pt x="203" y="49"/>
                      <a:pt x="169" y="46"/>
                      <a:pt x="136" y="46"/>
                    </a:cubicBezTo>
                    <a:cubicBezTo>
                      <a:pt x="102" y="46"/>
                      <a:pt x="68" y="49"/>
                      <a:pt x="32" y="54"/>
                    </a:cubicBezTo>
                    <a:cubicBezTo>
                      <a:pt x="22" y="65"/>
                      <a:pt x="11" y="65"/>
                      <a:pt x="1" y="75"/>
                    </a:cubicBezTo>
                    <a:cubicBezTo>
                      <a:pt x="22" y="111"/>
                      <a:pt x="98" y="122"/>
                      <a:pt x="164" y="122"/>
                    </a:cubicBezTo>
                    <a:cubicBezTo>
                      <a:pt x="193" y="122"/>
                      <a:pt x="220" y="120"/>
                      <a:pt x="239" y="116"/>
                    </a:cubicBezTo>
                    <a:lnTo>
                      <a:pt x="270" y="106"/>
                    </a:lnTo>
                    <a:cubicBezTo>
                      <a:pt x="301" y="96"/>
                      <a:pt x="333" y="85"/>
                      <a:pt x="343" y="75"/>
                    </a:cubicBezTo>
                    <a:cubicBezTo>
                      <a:pt x="361" y="38"/>
                      <a:pt x="330" y="1"/>
                      <a:pt x="2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6"/>
              <p:cNvSpPr/>
              <p:nvPr/>
            </p:nvSpPr>
            <p:spPr>
              <a:xfrm>
                <a:off x="3578350" y="2811600"/>
                <a:ext cx="1427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385" extrusionOk="0">
                    <a:moveTo>
                      <a:pt x="244" y="24"/>
                    </a:moveTo>
                    <a:cubicBezTo>
                      <a:pt x="290" y="24"/>
                      <a:pt x="335" y="35"/>
                      <a:pt x="374" y="59"/>
                    </a:cubicBezTo>
                    <a:cubicBezTo>
                      <a:pt x="477" y="79"/>
                      <a:pt x="529" y="110"/>
                      <a:pt x="519" y="183"/>
                    </a:cubicBezTo>
                    <a:cubicBezTo>
                      <a:pt x="508" y="255"/>
                      <a:pt x="457" y="318"/>
                      <a:pt x="384" y="338"/>
                    </a:cubicBezTo>
                    <a:cubicBezTo>
                      <a:pt x="350" y="349"/>
                      <a:pt x="315" y="353"/>
                      <a:pt x="281" y="353"/>
                    </a:cubicBezTo>
                    <a:cubicBezTo>
                      <a:pt x="214" y="353"/>
                      <a:pt x="149" y="335"/>
                      <a:pt x="94" y="307"/>
                    </a:cubicBezTo>
                    <a:lnTo>
                      <a:pt x="32" y="131"/>
                    </a:lnTo>
                    <a:lnTo>
                      <a:pt x="42" y="131"/>
                    </a:lnTo>
                    <a:cubicBezTo>
                      <a:pt x="84" y="90"/>
                      <a:pt x="135" y="59"/>
                      <a:pt x="198" y="27"/>
                    </a:cubicBezTo>
                    <a:cubicBezTo>
                      <a:pt x="213" y="25"/>
                      <a:pt x="229" y="24"/>
                      <a:pt x="244" y="24"/>
                    </a:cubicBezTo>
                    <a:close/>
                    <a:moveTo>
                      <a:pt x="263" y="1"/>
                    </a:moveTo>
                    <a:cubicBezTo>
                      <a:pt x="239" y="1"/>
                      <a:pt x="214" y="3"/>
                      <a:pt x="187" y="7"/>
                    </a:cubicBezTo>
                    <a:cubicBezTo>
                      <a:pt x="125" y="38"/>
                      <a:pt x="63" y="79"/>
                      <a:pt x="1" y="131"/>
                    </a:cubicBezTo>
                    <a:lnTo>
                      <a:pt x="73" y="328"/>
                    </a:lnTo>
                    <a:cubicBezTo>
                      <a:pt x="137" y="363"/>
                      <a:pt x="209" y="384"/>
                      <a:pt x="285" y="384"/>
                    </a:cubicBezTo>
                    <a:cubicBezTo>
                      <a:pt x="321" y="384"/>
                      <a:pt x="358" y="379"/>
                      <a:pt x="394" y="369"/>
                    </a:cubicBezTo>
                    <a:cubicBezTo>
                      <a:pt x="477" y="349"/>
                      <a:pt x="540" y="276"/>
                      <a:pt x="550" y="193"/>
                    </a:cubicBezTo>
                    <a:cubicBezTo>
                      <a:pt x="571" y="79"/>
                      <a:pt x="467" y="48"/>
                      <a:pt x="384" y="27"/>
                    </a:cubicBezTo>
                    <a:cubicBezTo>
                      <a:pt x="345" y="8"/>
                      <a:pt x="305" y="1"/>
                      <a:pt x="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6"/>
              <p:cNvSpPr/>
              <p:nvPr/>
            </p:nvSpPr>
            <p:spPr>
              <a:xfrm>
                <a:off x="3547000" y="2822025"/>
                <a:ext cx="7550" cy="73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95" extrusionOk="0">
                    <a:moveTo>
                      <a:pt x="146" y="25"/>
                    </a:moveTo>
                    <a:cubicBezTo>
                      <a:pt x="156" y="25"/>
                      <a:pt x="177" y="25"/>
                      <a:pt x="197" y="35"/>
                    </a:cubicBezTo>
                    <a:cubicBezTo>
                      <a:pt x="229" y="56"/>
                      <a:pt x="260" y="98"/>
                      <a:pt x="260" y="149"/>
                    </a:cubicBezTo>
                    <a:cubicBezTo>
                      <a:pt x="260" y="191"/>
                      <a:pt x="187" y="243"/>
                      <a:pt x="125" y="274"/>
                    </a:cubicBezTo>
                    <a:lnTo>
                      <a:pt x="32" y="212"/>
                    </a:lnTo>
                    <a:cubicBezTo>
                      <a:pt x="32" y="201"/>
                      <a:pt x="42" y="191"/>
                      <a:pt x="42" y="181"/>
                    </a:cubicBezTo>
                    <a:cubicBezTo>
                      <a:pt x="63" y="129"/>
                      <a:pt x="104" y="56"/>
                      <a:pt x="146" y="35"/>
                    </a:cubicBezTo>
                    <a:lnTo>
                      <a:pt x="146" y="25"/>
                    </a:lnTo>
                    <a:close/>
                    <a:moveTo>
                      <a:pt x="160" y="0"/>
                    </a:moveTo>
                    <a:cubicBezTo>
                      <a:pt x="153" y="0"/>
                      <a:pt x="144" y="1"/>
                      <a:pt x="135" y="4"/>
                    </a:cubicBezTo>
                    <a:cubicBezTo>
                      <a:pt x="63" y="25"/>
                      <a:pt x="21" y="160"/>
                      <a:pt x="1" y="212"/>
                    </a:cubicBezTo>
                    <a:lnTo>
                      <a:pt x="125" y="295"/>
                    </a:lnTo>
                    <a:cubicBezTo>
                      <a:pt x="187" y="274"/>
                      <a:pt x="301" y="222"/>
                      <a:pt x="301" y="139"/>
                    </a:cubicBezTo>
                    <a:cubicBezTo>
                      <a:pt x="280" y="87"/>
                      <a:pt x="249" y="46"/>
                      <a:pt x="208" y="15"/>
                    </a:cubicBezTo>
                    <a:cubicBezTo>
                      <a:pt x="193" y="7"/>
                      <a:pt x="179" y="0"/>
                      <a:pt x="1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6"/>
              <p:cNvSpPr/>
              <p:nvPr/>
            </p:nvSpPr>
            <p:spPr>
              <a:xfrm>
                <a:off x="3455025" y="2720625"/>
                <a:ext cx="72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309" extrusionOk="0">
                    <a:moveTo>
                      <a:pt x="135" y="29"/>
                    </a:moveTo>
                    <a:cubicBezTo>
                      <a:pt x="187" y="49"/>
                      <a:pt x="239" y="81"/>
                      <a:pt x="270" y="132"/>
                    </a:cubicBezTo>
                    <a:cubicBezTo>
                      <a:pt x="239" y="184"/>
                      <a:pt x="208" y="236"/>
                      <a:pt x="156" y="267"/>
                    </a:cubicBezTo>
                    <a:lnTo>
                      <a:pt x="31" y="132"/>
                    </a:lnTo>
                    <a:cubicBezTo>
                      <a:pt x="42" y="81"/>
                      <a:pt x="63" y="39"/>
                      <a:pt x="94" y="29"/>
                    </a:cubicBezTo>
                    <a:close/>
                    <a:moveTo>
                      <a:pt x="114" y="0"/>
                    </a:moveTo>
                    <a:cubicBezTo>
                      <a:pt x="104" y="0"/>
                      <a:pt x="94" y="3"/>
                      <a:pt x="83" y="8"/>
                    </a:cubicBezTo>
                    <a:cubicBezTo>
                      <a:pt x="31" y="18"/>
                      <a:pt x="11" y="81"/>
                      <a:pt x="0" y="132"/>
                    </a:cubicBezTo>
                    <a:lnTo>
                      <a:pt x="156" y="309"/>
                    </a:lnTo>
                    <a:cubicBezTo>
                      <a:pt x="218" y="257"/>
                      <a:pt x="259" y="195"/>
                      <a:pt x="291" y="122"/>
                    </a:cubicBezTo>
                    <a:cubicBezTo>
                      <a:pt x="259" y="70"/>
                      <a:pt x="208" y="18"/>
                      <a:pt x="145" y="8"/>
                    </a:cubicBezTo>
                    <a:cubicBezTo>
                      <a:pt x="135" y="3"/>
                      <a:pt x="125" y="0"/>
                      <a:pt x="1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6"/>
              <p:cNvSpPr/>
              <p:nvPr/>
            </p:nvSpPr>
            <p:spPr>
              <a:xfrm>
                <a:off x="3767225" y="2738700"/>
                <a:ext cx="857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427" extrusionOk="0">
                    <a:moveTo>
                      <a:pt x="127" y="35"/>
                    </a:moveTo>
                    <a:lnTo>
                      <a:pt x="136" y="52"/>
                    </a:lnTo>
                    <a:cubicBezTo>
                      <a:pt x="198" y="124"/>
                      <a:pt x="302" y="249"/>
                      <a:pt x="270" y="332"/>
                    </a:cubicBezTo>
                    <a:cubicBezTo>
                      <a:pt x="270" y="352"/>
                      <a:pt x="219" y="373"/>
                      <a:pt x="177" y="394"/>
                    </a:cubicBezTo>
                    <a:lnTo>
                      <a:pt x="146" y="404"/>
                    </a:lnTo>
                    <a:cubicBezTo>
                      <a:pt x="125" y="404"/>
                      <a:pt x="73" y="404"/>
                      <a:pt x="42" y="301"/>
                    </a:cubicBezTo>
                    <a:lnTo>
                      <a:pt x="32" y="135"/>
                    </a:lnTo>
                    <a:cubicBezTo>
                      <a:pt x="42" y="86"/>
                      <a:pt x="79" y="55"/>
                      <a:pt x="127" y="35"/>
                    </a:cubicBezTo>
                    <a:close/>
                    <a:moveTo>
                      <a:pt x="115" y="0"/>
                    </a:moveTo>
                    <a:lnTo>
                      <a:pt x="125" y="10"/>
                    </a:lnTo>
                    <a:cubicBezTo>
                      <a:pt x="63" y="31"/>
                      <a:pt x="22" y="73"/>
                      <a:pt x="1" y="124"/>
                    </a:cubicBezTo>
                    <a:lnTo>
                      <a:pt x="32" y="311"/>
                    </a:lnTo>
                    <a:cubicBezTo>
                      <a:pt x="42" y="369"/>
                      <a:pt x="78" y="426"/>
                      <a:pt x="141" y="426"/>
                    </a:cubicBezTo>
                    <a:cubicBezTo>
                      <a:pt x="146" y="426"/>
                      <a:pt x="151" y="426"/>
                      <a:pt x="156" y="425"/>
                    </a:cubicBezTo>
                    <a:lnTo>
                      <a:pt x="198" y="415"/>
                    </a:lnTo>
                    <a:cubicBezTo>
                      <a:pt x="239" y="404"/>
                      <a:pt x="291" y="373"/>
                      <a:pt x="302" y="342"/>
                    </a:cubicBezTo>
                    <a:cubicBezTo>
                      <a:pt x="343" y="228"/>
                      <a:pt x="198" y="83"/>
                      <a:pt x="1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6"/>
              <p:cNvSpPr/>
              <p:nvPr/>
            </p:nvSpPr>
            <p:spPr>
              <a:xfrm>
                <a:off x="3604775" y="2477675"/>
                <a:ext cx="9100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364" h="440" extrusionOk="0">
                    <a:moveTo>
                      <a:pt x="32" y="25"/>
                    </a:moveTo>
                    <a:cubicBezTo>
                      <a:pt x="63" y="25"/>
                      <a:pt x="94" y="36"/>
                      <a:pt x="115" y="46"/>
                    </a:cubicBezTo>
                    <a:cubicBezTo>
                      <a:pt x="156" y="67"/>
                      <a:pt x="198" y="98"/>
                      <a:pt x="239" y="119"/>
                    </a:cubicBezTo>
                    <a:cubicBezTo>
                      <a:pt x="270" y="139"/>
                      <a:pt x="281" y="181"/>
                      <a:pt x="281" y="222"/>
                    </a:cubicBezTo>
                    <a:cubicBezTo>
                      <a:pt x="270" y="295"/>
                      <a:pt x="239" y="357"/>
                      <a:pt x="177" y="398"/>
                    </a:cubicBezTo>
                    <a:cubicBezTo>
                      <a:pt x="135" y="347"/>
                      <a:pt x="104" y="274"/>
                      <a:pt x="94" y="201"/>
                    </a:cubicBezTo>
                    <a:lnTo>
                      <a:pt x="32" y="36"/>
                    </a:lnTo>
                    <a:lnTo>
                      <a:pt x="32" y="25"/>
                    </a:lnTo>
                    <a:close/>
                    <a:moveTo>
                      <a:pt x="53" y="0"/>
                    </a:moveTo>
                    <a:cubicBezTo>
                      <a:pt x="43" y="0"/>
                      <a:pt x="33" y="2"/>
                      <a:pt x="21" y="5"/>
                    </a:cubicBezTo>
                    <a:cubicBezTo>
                      <a:pt x="11" y="5"/>
                      <a:pt x="1" y="15"/>
                      <a:pt x="11" y="36"/>
                    </a:cubicBezTo>
                    <a:lnTo>
                      <a:pt x="63" y="212"/>
                    </a:lnTo>
                    <a:cubicBezTo>
                      <a:pt x="84" y="295"/>
                      <a:pt x="115" y="378"/>
                      <a:pt x="177" y="440"/>
                    </a:cubicBezTo>
                    <a:cubicBezTo>
                      <a:pt x="281" y="378"/>
                      <a:pt x="363" y="181"/>
                      <a:pt x="249" y="98"/>
                    </a:cubicBezTo>
                    <a:cubicBezTo>
                      <a:pt x="208" y="67"/>
                      <a:pt x="167" y="46"/>
                      <a:pt x="135" y="25"/>
                    </a:cubicBezTo>
                    <a:cubicBezTo>
                      <a:pt x="105" y="10"/>
                      <a:pt x="80" y="0"/>
                      <a:pt x="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6"/>
              <p:cNvSpPr/>
              <p:nvPr/>
            </p:nvSpPr>
            <p:spPr>
              <a:xfrm>
                <a:off x="3559175" y="2456325"/>
                <a:ext cx="650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260" h="175" extrusionOk="0">
                    <a:moveTo>
                      <a:pt x="130" y="27"/>
                    </a:moveTo>
                    <a:cubicBezTo>
                      <a:pt x="164" y="27"/>
                      <a:pt x="193" y="39"/>
                      <a:pt x="218" y="71"/>
                    </a:cubicBezTo>
                    <a:cubicBezTo>
                      <a:pt x="187" y="102"/>
                      <a:pt x="156" y="123"/>
                      <a:pt x="115" y="143"/>
                    </a:cubicBezTo>
                    <a:lnTo>
                      <a:pt x="63" y="143"/>
                    </a:lnTo>
                    <a:lnTo>
                      <a:pt x="32" y="50"/>
                    </a:lnTo>
                    <a:lnTo>
                      <a:pt x="63" y="40"/>
                    </a:lnTo>
                    <a:cubicBezTo>
                      <a:pt x="87" y="32"/>
                      <a:pt x="109" y="27"/>
                      <a:pt x="130" y="27"/>
                    </a:cubicBezTo>
                    <a:close/>
                    <a:moveTo>
                      <a:pt x="123" y="0"/>
                    </a:moveTo>
                    <a:cubicBezTo>
                      <a:pt x="99" y="0"/>
                      <a:pt x="75" y="6"/>
                      <a:pt x="52" y="19"/>
                    </a:cubicBezTo>
                    <a:lnTo>
                      <a:pt x="1" y="40"/>
                    </a:lnTo>
                    <a:lnTo>
                      <a:pt x="52" y="175"/>
                    </a:lnTo>
                    <a:cubicBezTo>
                      <a:pt x="73" y="175"/>
                      <a:pt x="94" y="175"/>
                      <a:pt x="115" y="164"/>
                    </a:cubicBezTo>
                    <a:cubicBezTo>
                      <a:pt x="166" y="143"/>
                      <a:pt x="218" y="112"/>
                      <a:pt x="260" y="71"/>
                    </a:cubicBezTo>
                    <a:cubicBezTo>
                      <a:pt x="224" y="28"/>
                      <a:pt x="174" y="0"/>
                      <a:pt x="1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6"/>
              <p:cNvSpPr/>
              <p:nvPr/>
            </p:nvSpPr>
            <p:spPr>
              <a:xfrm>
                <a:off x="3482475" y="2827050"/>
                <a:ext cx="17650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477" extrusionOk="0">
                    <a:moveTo>
                      <a:pt x="239" y="31"/>
                    </a:moveTo>
                    <a:cubicBezTo>
                      <a:pt x="270" y="52"/>
                      <a:pt x="291" y="62"/>
                      <a:pt x="322" y="62"/>
                    </a:cubicBezTo>
                    <a:lnTo>
                      <a:pt x="353" y="73"/>
                    </a:lnTo>
                    <a:lnTo>
                      <a:pt x="426" y="114"/>
                    </a:lnTo>
                    <a:cubicBezTo>
                      <a:pt x="457" y="135"/>
                      <a:pt x="488" y="145"/>
                      <a:pt x="519" y="166"/>
                    </a:cubicBezTo>
                    <a:cubicBezTo>
                      <a:pt x="623" y="208"/>
                      <a:pt x="685" y="239"/>
                      <a:pt x="654" y="353"/>
                    </a:cubicBezTo>
                    <a:cubicBezTo>
                      <a:pt x="643" y="384"/>
                      <a:pt x="612" y="425"/>
                      <a:pt x="571" y="436"/>
                    </a:cubicBezTo>
                    <a:cubicBezTo>
                      <a:pt x="550" y="436"/>
                      <a:pt x="529" y="440"/>
                      <a:pt x="509" y="440"/>
                    </a:cubicBezTo>
                    <a:cubicBezTo>
                      <a:pt x="498" y="440"/>
                      <a:pt x="488" y="439"/>
                      <a:pt x="478" y="436"/>
                    </a:cubicBezTo>
                    <a:cubicBezTo>
                      <a:pt x="322" y="425"/>
                      <a:pt x="63" y="353"/>
                      <a:pt x="32" y="218"/>
                    </a:cubicBezTo>
                    <a:lnTo>
                      <a:pt x="73" y="114"/>
                    </a:lnTo>
                    <a:cubicBezTo>
                      <a:pt x="125" y="83"/>
                      <a:pt x="177" y="52"/>
                      <a:pt x="239" y="31"/>
                    </a:cubicBezTo>
                    <a:close/>
                    <a:moveTo>
                      <a:pt x="239" y="0"/>
                    </a:moveTo>
                    <a:cubicBezTo>
                      <a:pt x="177" y="21"/>
                      <a:pt x="105" y="62"/>
                      <a:pt x="53" y="104"/>
                    </a:cubicBezTo>
                    <a:lnTo>
                      <a:pt x="1" y="218"/>
                    </a:lnTo>
                    <a:cubicBezTo>
                      <a:pt x="32" y="384"/>
                      <a:pt x="322" y="456"/>
                      <a:pt x="467" y="477"/>
                    </a:cubicBezTo>
                    <a:cubicBezTo>
                      <a:pt x="509" y="477"/>
                      <a:pt x="540" y="477"/>
                      <a:pt x="581" y="467"/>
                    </a:cubicBezTo>
                    <a:cubicBezTo>
                      <a:pt x="633" y="456"/>
                      <a:pt x="664" y="415"/>
                      <a:pt x="675" y="363"/>
                    </a:cubicBezTo>
                    <a:cubicBezTo>
                      <a:pt x="706" y="228"/>
                      <a:pt x="633" y="187"/>
                      <a:pt x="529" y="145"/>
                    </a:cubicBezTo>
                    <a:cubicBezTo>
                      <a:pt x="467" y="125"/>
                      <a:pt x="415" y="83"/>
                      <a:pt x="364" y="62"/>
                    </a:cubicBezTo>
                    <a:cubicBezTo>
                      <a:pt x="333" y="42"/>
                      <a:pt x="260" y="42"/>
                      <a:pt x="250" y="11"/>
                    </a:cubicBezTo>
                    <a:lnTo>
                      <a:pt x="23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6"/>
              <p:cNvSpPr/>
              <p:nvPr/>
            </p:nvSpPr>
            <p:spPr>
              <a:xfrm>
                <a:off x="3530675" y="2839225"/>
                <a:ext cx="5475" cy="3575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43" extrusionOk="0">
                    <a:moveTo>
                      <a:pt x="52" y="21"/>
                    </a:moveTo>
                    <a:cubicBezTo>
                      <a:pt x="84" y="21"/>
                      <a:pt x="115" y="31"/>
                      <a:pt x="135" y="52"/>
                    </a:cubicBezTo>
                    <a:cubicBezTo>
                      <a:pt x="156" y="63"/>
                      <a:pt x="177" y="73"/>
                      <a:pt x="187" y="94"/>
                    </a:cubicBezTo>
                    <a:cubicBezTo>
                      <a:pt x="166" y="94"/>
                      <a:pt x="156" y="104"/>
                      <a:pt x="135" y="104"/>
                    </a:cubicBezTo>
                    <a:cubicBezTo>
                      <a:pt x="113" y="111"/>
                      <a:pt x="91" y="119"/>
                      <a:pt x="66" y="119"/>
                    </a:cubicBezTo>
                    <a:cubicBezTo>
                      <a:pt x="55" y="119"/>
                      <a:pt x="44" y="117"/>
                      <a:pt x="32" y="114"/>
                    </a:cubicBezTo>
                    <a:lnTo>
                      <a:pt x="52" y="42"/>
                    </a:lnTo>
                    <a:lnTo>
                      <a:pt x="52" y="21"/>
                    </a:lnTo>
                    <a:close/>
                    <a:moveTo>
                      <a:pt x="42" y="0"/>
                    </a:moveTo>
                    <a:cubicBezTo>
                      <a:pt x="32" y="0"/>
                      <a:pt x="21" y="11"/>
                      <a:pt x="32" y="31"/>
                    </a:cubicBezTo>
                    <a:lnTo>
                      <a:pt x="1" y="135"/>
                    </a:lnTo>
                    <a:cubicBezTo>
                      <a:pt x="27" y="140"/>
                      <a:pt x="50" y="143"/>
                      <a:pt x="73" y="143"/>
                    </a:cubicBezTo>
                    <a:cubicBezTo>
                      <a:pt x="96" y="143"/>
                      <a:pt x="120" y="140"/>
                      <a:pt x="146" y="135"/>
                    </a:cubicBezTo>
                    <a:cubicBezTo>
                      <a:pt x="177" y="125"/>
                      <a:pt x="198" y="114"/>
                      <a:pt x="218" y="104"/>
                    </a:cubicBezTo>
                    <a:cubicBezTo>
                      <a:pt x="187" y="42"/>
                      <a:pt x="115" y="0"/>
                      <a:pt x="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6"/>
              <p:cNvSpPr/>
              <p:nvPr/>
            </p:nvSpPr>
            <p:spPr>
              <a:xfrm>
                <a:off x="3699100" y="2812025"/>
                <a:ext cx="10375" cy="90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361" extrusionOk="0">
                    <a:moveTo>
                      <a:pt x="135" y="42"/>
                    </a:moveTo>
                    <a:cubicBezTo>
                      <a:pt x="156" y="42"/>
                      <a:pt x="176" y="52"/>
                      <a:pt x="197" y="62"/>
                    </a:cubicBezTo>
                    <a:cubicBezTo>
                      <a:pt x="207" y="73"/>
                      <a:pt x="228" y="83"/>
                      <a:pt x="249" y="83"/>
                    </a:cubicBezTo>
                    <a:lnTo>
                      <a:pt x="280" y="93"/>
                    </a:lnTo>
                    <a:cubicBezTo>
                      <a:pt x="311" y="104"/>
                      <a:pt x="342" y="114"/>
                      <a:pt x="353" y="135"/>
                    </a:cubicBezTo>
                    <a:cubicBezTo>
                      <a:pt x="353" y="145"/>
                      <a:pt x="353" y="166"/>
                      <a:pt x="342" y="176"/>
                    </a:cubicBezTo>
                    <a:cubicBezTo>
                      <a:pt x="301" y="249"/>
                      <a:pt x="239" y="301"/>
                      <a:pt x="156" y="321"/>
                    </a:cubicBezTo>
                    <a:cubicBezTo>
                      <a:pt x="140" y="328"/>
                      <a:pt x="127" y="330"/>
                      <a:pt x="116" y="330"/>
                    </a:cubicBezTo>
                    <a:cubicBezTo>
                      <a:pt x="93" y="330"/>
                      <a:pt x="83" y="318"/>
                      <a:pt x="83" y="311"/>
                    </a:cubicBezTo>
                    <a:lnTo>
                      <a:pt x="31" y="249"/>
                    </a:lnTo>
                    <a:cubicBezTo>
                      <a:pt x="31" y="238"/>
                      <a:pt x="31" y="228"/>
                      <a:pt x="42" y="218"/>
                    </a:cubicBezTo>
                    <a:cubicBezTo>
                      <a:pt x="52" y="166"/>
                      <a:pt x="93" y="52"/>
                      <a:pt x="135" y="42"/>
                    </a:cubicBezTo>
                    <a:close/>
                    <a:moveTo>
                      <a:pt x="125" y="0"/>
                    </a:moveTo>
                    <a:lnTo>
                      <a:pt x="125" y="10"/>
                    </a:lnTo>
                    <a:cubicBezTo>
                      <a:pt x="52" y="31"/>
                      <a:pt x="21" y="207"/>
                      <a:pt x="0" y="238"/>
                    </a:cubicBezTo>
                    <a:lnTo>
                      <a:pt x="52" y="321"/>
                    </a:lnTo>
                    <a:cubicBezTo>
                      <a:pt x="74" y="344"/>
                      <a:pt x="102" y="361"/>
                      <a:pt x="132" y="361"/>
                    </a:cubicBezTo>
                    <a:cubicBezTo>
                      <a:pt x="143" y="361"/>
                      <a:pt x="154" y="358"/>
                      <a:pt x="166" y="352"/>
                    </a:cubicBezTo>
                    <a:cubicBezTo>
                      <a:pt x="249" y="321"/>
                      <a:pt x="321" y="259"/>
                      <a:pt x="373" y="187"/>
                    </a:cubicBezTo>
                    <a:cubicBezTo>
                      <a:pt x="415" y="93"/>
                      <a:pt x="311" y="83"/>
                      <a:pt x="249" y="62"/>
                    </a:cubicBezTo>
                    <a:cubicBezTo>
                      <a:pt x="218" y="42"/>
                      <a:pt x="176" y="10"/>
                      <a:pt x="1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6"/>
              <p:cNvSpPr/>
              <p:nvPr/>
            </p:nvSpPr>
            <p:spPr>
              <a:xfrm>
                <a:off x="3741575" y="2750400"/>
                <a:ext cx="1507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118" extrusionOk="0">
                    <a:moveTo>
                      <a:pt x="1" y="1087"/>
                    </a:moveTo>
                    <a:lnTo>
                      <a:pt x="23" y="1093"/>
                    </a:lnTo>
                    <a:lnTo>
                      <a:pt x="23" y="1093"/>
                    </a:lnTo>
                    <a:cubicBezTo>
                      <a:pt x="16" y="1091"/>
                      <a:pt x="8" y="1089"/>
                      <a:pt x="1" y="1087"/>
                    </a:cubicBezTo>
                    <a:close/>
                    <a:moveTo>
                      <a:pt x="447" y="30"/>
                    </a:moveTo>
                    <a:cubicBezTo>
                      <a:pt x="447" y="30"/>
                      <a:pt x="457" y="30"/>
                      <a:pt x="467" y="50"/>
                    </a:cubicBezTo>
                    <a:cubicBezTo>
                      <a:pt x="478" y="71"/>
                      <a:pt x="488" y="102"/>
                      <a:pt x="478" y="133"/>
                    </a:cubicBezTo>
                    <a:cubicBezTo>
                      <a:pt x="478" y="144"/>
                      <a:pt x="478" y="164"/>
                      <a:pt x="478" y="185"/>
                    </a:cubicBezTo>
                    <a:lnTo>
                      <a:pt x="478" y="226"/>
                    </a:lnTo>
                    <a:cubicBezTo>
                      <a:pt x="488" y="278"/>
                      <a:pt x="488" y="320"/>
                      <a:pt x="498" y="361"/>
                    </a:cubicBezTo>
                    <a:cubicBezTo>
                      <a:pt x="509" y="392"/>
                      <a:pt x="519" y="423"/>
                      <a:pt x="529" y="455"/>
                    </a:cubicBezTo>
                    <a:cubicBezTo>
                      <a:pt x="550" y="496"/>
                      <a:pt x="561" y="548"/>
                      <a:pt x="561" y="600"/>
                    </a:cubicBezTo>
                    <a:lnTo>
                      <a:pt x="561" y="631"/>
                    </a:lnTo>
                    <a:cubicBezTo>
                      <a:pt x="571" y="703"/>
                      <a:pt x="550" y="765"/>
                      <a:pt x="519" y="817"/>
                    </a:cubicBezTo>
                    <a:cubicBezTo>
                      <a:pt x="457" y="890"/>
                      <a:pt x="395" y="942"/>
                      <a:pt x="333" y="1004"/>
                    </a:cubicBezTo>
                    <a:lnTo>
                      <a:pt x="322" y="1004"/>
                    </a:lnTo>
                    <a:cubicBezTo>
                      <a:pt x="281" y="1035"/>
                      <a:pt x="239" y="1066"/>
                      <a:pt x="198" y="1087"/>
                    </a:cubicBezTo>
                    <a:cubicBezTo>
                      <a:pt x="182" y="1092"/>
                      <a:pt x="167" y="1094"/>
                      <a:pt x="152" y="1094"/>
                    </a:cubicBezTo>
                    <a:cubicBezTo>
                      <a:pt x="138" y="1094"/>
                      <a:pt x="125" y="1092"/>
                      <a:pt x="115" y="1087"/>
                    </a:cubicBezTo>
                    <a:cubicBezTo>
                      <a:pt x="105" y="1076"/>
                      <a:pt x="94" y="1056"/>
                      <a:pt x="94" y="1045"/>
                    </a:cubicBezTo>
                    <a:cubicBezTo>
                      <a:pt x="63" y="1004"/>
                      <a:pt x="53" y="962"/>
                      <a:pt x="53" y="921"/>
                    </a:cubicBezTo>
                    <a:cubicBezTo>
                      <a:pt x="63" y="879"/>
                      <a:pt x="73" y="848"/>
                      <a:pt x="94" y="828"/>
                    </a:cubicBezTo>
                    <a:cubicBezTo>
                      <a:pt x="105" y="807"/>
                      <a:pt x="125" y="786"/>
                      <a:pt x="136" y="765"/>
                    </a:cubicBezTo>
                    <a:cubicBezTo>
                      <a:pt x="156" y="714"/>
                      <a:pt x="167" y="651"/>
                      <a:pt x="177" y="589"/>
                    </a:cubicBezTo>
                    <a:cubicBezTo>
                      <a:pt x="187" y="548"/>
                      <a:pt x="208" y="506"/>
                      <a:pt x="219" y="465"/>
                    </a:cubicBezTo>
                    <a:cubicBezTo>
                      <a:pt x="229" y="423"/>
                      <a:pt x="250" y="392"/>
                      <a:pt x="260" y="351"/>
                    </a:cubicBezTo>
                    <a:cubicBezTo>
                      <a:pt x="281" y="268"/>
                      <a:pt x="312" y="175"/>
                      <a:pt x="364" y="102"/>
                    </a:cubicBezTo>
                    <a:cubicBezTo>
                      <a:pt x="374" y="92"/>
                      <a:pt x="405" y="40"/>
                      <a:pt x="436" y="30"/>
                    </a:cubicBezTo>
                    <a:close/>
                    <a:moveTo>
                      <a:pt x="453" y="0"/>
                    </a:moveTo>
                    <a:cubicBezTo>
                      <a:pt x="446" y="0"/>
                      <a:pt x="440" y="5"/>
                      <a:pt x="436" y="9"/>
                    </a:cubicBezTo>
                    <a:cubicBezTo>
                      <a:pt x="405" y="30"/>
                      <a:pt x="374" y="50"/>
                      <a:pt x="353" y="92"/>
                    </a:cubicBezTo>
                    <a:cubicBezTo>
                      <a:pt x="281" y="206"/>
                      <a:pt x="239" y="330"/>
                      <a:pt x="208" y="455"/>
                    </a:cubicBezTo>
                    <a:cubicBezTo>
                      <a:pt x="167" y="558"/>
                      <a:pt x="167" y="662"/>
                      <a:pt x="115" y="755"/>
                    </a:cubicBezTo>
                    <a:cubicBezTo>
                      <a:pt x="94" y="817"/>
                      <a:pt x="42" y="859"/>
                      <a:pt x="42" y="921"/>
                    </a:cubicBezTo>
                    <a:cubicBezTo>
                      <a:pt x="32" y="983"/>
                      <a:pt x="84" y="1056"/>
                      <a:pt x="105" y="1107"/>
                    </a:cubicBezTo>
                    <a:cubicBezTo>
                      <a:pt x="120" y="1113"/>
                      <a:pt x="138" y="1115"/>
                      <a:pt x="156" y="1115"/>
                    </a:cubicBezTo>
                    <a:cubicBezTo>
                      <a:pt x="175" y="1115"/>
                      <a:pt x="193" y="1113"/>
                      <a:pt x="208" y="1107"/>
                    </a:cubicBezTo>
                    <a:cubicBezTo>
                      <a:pt x="260" y="1087"/>
                      <a:pt x="301" y="1056"/>
                      <a:pt x="343" y="1025"/>
                    </a:cubicBezTo>
                    <a:cubicBezTo>
                      <a:pt x="415" y="962"/>
                      <a:pt x="478" y="900"/>
                      <a:pt x="540" y="828"/>
                    </a:cubicBezTo>
                    <a:cubicBezTo>
                      <a:pt x="581" y="755"/>
                      <a:pt x="602" y="672"/>
                      <a:pt x="592" y="589"/>
                    </a:cubicBezTo>
                    <a:cubicBezTo>
                      <a:pt x="581" y="506"/>
                      <a:pt x="561" y="423"/>
                      <a:pt x="529" y="351"/>
                    </a:cubicBezTo>
                    <a:cubicBezTo>
                      <a:pt x="519" y="299"/>
                      <a:pt x="509" y="237"/>
                      <a:pt x="509" y="185"/>
                    </a:cubicBezTo>
                    <a:cubicBezTo>
                      <a:pt x="498" y="123"/>
                      <a:pt x="509" y="81"/>
                      <a:pt x="488" y="40"/>
                    </a:cubicBezTo>
                    <a:cubicBezTo>
                      <a:pt x="476" y="9"/>
                      <a:pt x="463" y="0"/>
                      <a:pt x="453" y="0"/>
                    </a:cubicBezTo>
                    <a:close/>
                    <a:moveTo>
                      <a:pt x="23" y="1093"/>
                    </a:moveTo>
                    <a:cubicBezTo>
                      <a:pt x="54" y="1104"/>
                      <a:pt x="79" y="1118"/>
                      <a:pt x="105" y="1118"/>
                    </a:cubicBezTo>
                    <a:lnTo>
                      <a:pt x="23" y="109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6"/>
              <p:cNvSpPr/>
              <p:nvPr/>
            </p:nvSpPr>
            <p:spPr>
              <a:xfrm>
                <a:off x="3570575" y="2843825"/>
                <a:ext cx="18950" cy="8825"/>
              </a:xfrm>
              <a:custGeom>
                <a:avLst/>
                <a:gdLst/>
                <a:ahLst/>
                <a:cxnLst/>
                <a:rect l="l" t="t" r="r" b="b"/>
                <a:pathLst>
                  <a:path w="758" h="353" extrusionOk="0">
                    <a:moveTo>
                      <a:pt x="510" y="21"/>
                    </a:moveTo>
                    <a:cubicBezTo>
                      <a:pt x="564" y="21"/>
                      <a:pt x="621" y="41"/>
                      <a:pt x="664" y="75"/>
                    </a:cubicBezTo>
                    <a:cubicBezTo>
                      <a:pt x="726" y="107"/>
                      <a:pt x="726" y="107"/>
                      <a:pt x="726" y="158"/>
                    </a:cubicBezTo>
                    <a:cubicBezTo>
                      <a:pt x="716" y="169"/>
                      <a:pt x="716" y="179"/>
                      <a:pt x="726" y="189"/>
                    </a:cubicBezTo>
                    <a:cubicBezTo>
                      <a:pt x="726" y="262"/>
                      <a:pt x="705" y="303"/>
                      <a:pt x="654" y="314"/>
                    </a:cubicBezTo>
                    <a:lnTo>
                      <a:pt x="633" y="314"/>
                    </a:lnTo>
                    <a:cubicBezTo>
                      <a:pt x="597" y="319"/>
                      <a:pt x="561" y="322"/>
                      <a:pt x="526" y="322"/>
                    </a:cubicBezTo>
                    <a:cubicBezTo>
                      <a:pt x="420" y="322"/>
                      <a:pt x="319" y="298"/>
                      <a:pt x="218" y="252"/>
                    </a:cubicBezTo>
                    <a:lnTo>
                      <a:pt x="208" y="241"/>
                    </a:lnTo>
                    <a:cubicBezTo>
                      <a:pt x="115" y="189"/>
                      <a:pt x="42" y="148"/>
                      <a:pt x="73" y="86"/>
                    </a:cubicBezTo>
                    <a:cubicBezTo>
                      <a:pt x="84" y="65"/>
                      <a:pt x="115" y="44"/>
                      <a:pt x="135" y="34"/>
                    </a:cubicBezTo>
                    <a:lnTo>
                      <a:pt x="135" y="44"/>
                    </a:lnTo>
                    <a:cubicBezTo>
                      <a:pt x="187" y="34"/>
                      <a:pt x="239" y="34"/>
                      <a:pt x="291" y="34"/>
                    </a:cubicBezTo>
                    <a:lnTo>
                      <a:pt x="343" y="34"/>
                    </a:lnTo>
                    <a:lnTo>
                      <a:pt x="467" y="24"/>
                    </a:lnTo>
                    <a:lnTo>
                      <a:pt x="477" y="24"/>
                    </a:lnTo>
                    <a:cubicBezTo>
                      <a:pt x="488" y="22"/>
                      <a:pt x="499" y="21"/>
                      <a:pt x="510" y="21"/>
                    </a:cubicBezTo>
                    <a:close/>
                    <a:moveTo>
                      <a:pt x="515" y="0"/>
                    </a:moveTo>
                    <a:cubicBezTo>
                      <a:pt x="502" y="0"/>
                      <a:pt x="490" y="1"/>
                      <a:pt x="477" y="3"/>
                    </a:cubicBezTo>
                    <a:lnTo>
                      <a:pt x="467" y="3"/>
                    </a:lnTo>
                    <a:lnTo>
                      <a:pt x="343" y="13"/>
                    </a:lnTo>
                    <a:cubicBezTo>
                      <a:pt x="313" y="9"/>
                      <a:pt x="283" y="6"/>
                      <a:pt x="253" y="6"/>
                    </a:cubicBezTo>
                    <a:cubicBezTo>
                      <a:pt x="210" y="6"/>
                      <a:pt x="168" y="11"/>
                      <a:pt x="125" y="24"/>
                    </a:cubicBezTo>
                    <a:cubicBezTo>
                      <a:pt x="94" y="24"/>
                      <a:pt x="63" y="55"/>
                      <a:pt x="42" y="86"/>
                    </a:cubicBezTo>
                    <a:cubicBezTo>
                      <a:pt x="1" y="179"/>
                      <a:pt x="146" y="241"/>
                      <a:pt x="208" y="283"/>
                    </a:cubicBezTo>
                    <a:cubicBezTo>
                      <a:pt x="309" y="329"/>
                      <a:pt x="416" y="353"/>
                      <a:pt x="524" y="353"/>
                    </a:cubicBezTo>
                    <a:cubicBezTo>
                      <a:pt x="560" y="353"/>
                      <a:pt x="597" y="350"/>
                      <a:pt x="633" y="345"/>
                    </a:cubicBezTo>
                    <a:lnTo>
                      <a:pt x="664" y="345"/>
                    </a:lnTo>
                    <a:cubicBezTo>
                      <a:pt x="747" y="324"/>
                      <a:pt x="747" y="252"/>
                      <a:pt x="747" y="169"/>
                    </a:cubicBezTo>
                    <a:cubicBezTo>
                      <a:pt x="757" y="86"/>
                      <a:pt x="747" y="86"/>
                      <a:pt x="685" y="55"/>
                    </a:cubicBezTo>
                    <a:cubicBezTo>
                      <a:pt x="633" y="20"/>
                      <a:pt x="575" y="0"/>
                      <a:pt x="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6"/>
              <p:cNvSpPr/>
              <p:nvPr/>
            </p:nvSpPr>
            <p:spPr>
              <a:xfrm>
                <a:off x="3551400" y="2469225"/>
                <a:ext cx="229600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9184" h="11243" extrusionOk="0">
                    <a:moveTo>
                      <a:pt x="3089" y="1669"/>
                    </a:moveTo>
                    <a:cubicBezTo>
                      <a:pt x="3058" y="1679"/>
                      <a:pt x="3017" y="1700"/>
                      <a:pt x="2996" y="1700"/>
                    </a:cubicBezTo>
                    <a:cubicBezTo>
                      <a:pt x="2954" y="1721"/>
                      <a:pt x="2913" y="1742"/>
                      <a:pt x="2872" y="1752"/>
                    </a:cubicBezTo>
                    <a:lnTo>
                      <a:pt x="2840" y="1762"/>
                    </a:lnTo>
                    <a:lnTo>
                      <a:pt x="2872" y="1762"/>
                    </a:lnTo>
                    <a:cubicBezTo>
                      <a:pt x="2903" y="1752"/>
                      <a:pt x="2934" y="1742"/>
                      <a:pt x="2954" y="1721"/>
                    </a:cubicBezTo>
                    <a:lnTo>
                      <a:pt x="2996" y="1711"/>
                    </a:lnTo>
                    <a:cubicBezTo>
                      <a:pt x="3017" y="1700"/>
                      <a:pt x="3027" y="1700"/>
                      <a:pt x="3037" y="1690"/>
                    </a:cubicBezTo>
                    <a:lnTo>
                      <a:pt x="3089" y="1669"/>
                    </a:lnTo>
                    <a:close/>
                    <a:moveTo>
                      <a:pt x="2726" y="1759"/>
                    </a:moveTo>
                    <a:cubicBezTo>
                      <a:pt x="2716" y="1759"/>
                      <a:pt x="2706" y="1760"/>
                      <a:pt x="2695" y="1762"/>
                    </a:cubicBezTo>
                    <a:lnTo>
                      <a:pt x="2747" y="1762"/>
                    </a:lnTo>
                    <a:cubicBezTo>
                      <a:pt x="2763" y="1768"/>
                      <a:pt x="2778" y="1770"/>
                      <a:pt x="2794" y="1770"/>
                    </a:cubicBezTo>
                    <a:cubicBezTo>
                      <a:pt x="2809" y="1770"/>
                      <a:pt x="2825" y="1768"/>
                      <a:pt x="2840" y="1762"/>
                    </a:cubicBezTo>
                    <a:lnTo>
                      <a:pt x="2840" y="1762"/>
                    </a:lnTo>
                    <a:cubicBezTo>
                      <a:pt x="2827" y="1765"/>
                      <a:pt x="2816" y="1765"/>
                      <a:pt x="2805" y="1765"/>
                    </a:cubicBezTo>
                    <a:cubicBezTo>
                      <a:pt x="2775" y="1765"/>
                      <a:pt x="2752" y="1759"/>
                      <a:pt x="2726" y="1759"/>
                    </a:cubicBezTo>
                    <a:close/>
                    <a:moveTo>
                      <a:pt x="3807" y="1780"/>
                    </a:moveTo>
                    <a:cubicBezTo>
                      <a:pt x="3796" y="1780"/>
                      <a:pt x="3784" y="1781"/>
                      <a:pt x="3773" y="1783"/>
                    </a:cubicBezTo>
                    <a:lnTo>
                      <a:pt x="3835" y="1783"/>
                    </a:lnTo>
                    <a:cubicBezTo>
                      <a:pt x="3851" y="1788"/>
                      <a:pt x="3867" y="1791"/>
                      <a:pt x="3882" y="1791"/>
                    </a:cubicBezTo>
                    <a:cubicBezTo>
                      <a:pt x="3898" y="1791"/>
                      <a:pt x="3913" y="1788"/>
                      <a:pt x="3929" y="1783"/>
                    </a:cubicBezTo>
                    <a:lnTo>
                      <a:pt x="3929" y="1783"/>
                    </a:lnTo>
                    <a:cubicBezTo>
                      <a:pt x="3920" y="1785"/>
                      <a:pt x="3910" y="1786"/>
                      <a:pt x="3900" y="1786"/>
                    </a:cubicBezTo>
                    <a:cubicBezTo>
                      <a:pt x="3872" y="1786"/>
                      <a:pt x="3839" y="1780"/>
                      <a:pt x="3807" y="1780"/>
                    </a:cubicBezTo>
                    <a:close/>
                    <a:moveTo>
                      <a:pt x="3773" y="1783"/>
                    </a:moveTo>
                    <a:lnTo>
                      <a:pt x="3732" y="1794"/>
                    </a:lnTo>
                    <a:cubicBezTo>
                      <a:pt x="3742" y="1794"/>
                      <a:pt x="3753" y="1794"/>
                      <a:pt x="3773" y="1783"/>
                    </a:cubicBezTo>
                    <a:close/>
                    <a:moveTo>
                      <a:pt x="3732" y="1794"/>
                    </a:moveTo>
                    <a:lnTo>
                      <a:pt x="3732" y="1794"/>
                    </a:lnTo>
                    <a:cubicBezTo>
                      <a:pt x="3714" y="1799"/>
                      <a:pt x="3697" y="1805"/>
                      <a:pt x="3681" y="1813"/>
                    </a:cubicBezTo>
                    <a:lnTo>
                      <a:pt x="3681" y="1813"/>
                    </a:lnTo>
                    <a:cubicBezTo>
                      <a:pt x="3698" y="1806"/>
                      <a:pt x="3714" y="1799"/>
                      <a:pt x="3732" y="1794"/>
                    </a:cubicBezTo>
                    <a:close/>
                    <a:moveTo>
                      <a:pt x="3106" y="1661"/>
                    </a:moveTo>
                    <a:cubicBezTo>
                      <a:pt x="3100" y="1661"/>
                      <a:pt x="3094" y="1664"/>
                      <a:pt x="3089" y="1669"/>
                    </a:cubicBezTo>
                    <a:lnTo>
                      <a:pt x="3110" y="1669"/>
                    </a:lnTo>
                    <a:cubicBezTo>
                      <a:pt x="3131" y="1669"/>
                      <a:pt x="3131" y="1679"/>
                      <a:pt x="3141" y="1711"/>
                    </a:cubicBezTo>
                    <a:cubicBezTo>
                      <a:pt x="3151" y="1742"/>
                      <a:pt x="3162" y="1762"/>
                      <a:pt x="3182" y="1783"/>
                    </a:cubicBezTo>
                    <a:cubicBezTo>
                      <a:pt x="3276" y="1845"/>
                      <a:pt x="3379" y="1876"/>
                      <a:pt x="3483" y="1876"/>
                    </a:cubicBezTo>
                    <a:cubicBezTo>
                      <a:pt x="3390" y="1876"/>
                      <a:pt x="3286" y="1845"/>
                      <a:pt x="3203" y="1794"/>
                    </a:cubicBezTo>
                    <a:cubicBezTo>
                      <a:pt x="3162" y="1742"/>
                      <a:pt x="3182" y="1679"/>
                      <a:pt x="3131" y="1669"/>
                    </a:cubicBezTo>
                    <a:cubicBezTo>
                      <a:pt x="3120" y="1664"/>
                      <a:pt x="3113" y="1661"/>
                      <a:pt x="3106" y="1661"/>
                    </a:cubicBezTo>
                    <a:close/>
                    <a:moveTo>
                      <a:pt x="3681" y="1813"/>
                    </a:moveTo>
                    <a:lnTo>
                      <a:pt x="3681" y="1813"/>
                    </a:lnTo>
                    <a:cubicBezTo>
                      <a:pt x="3640" y="1830"/>
                      <a:pt x="3600" y="1848"/>
                      <a:pt x="3556" y="1856"/>
                    </a:cubicBezTo>
                    <a:cubicBezTo>
                      <a:pt x="3535" y="1866"/>
                      <a:pt x="3514" y="1876"/>
                      <a:pt x="3483" y="1876"/>
                    </a:cubicBezTo>
                    <a:cubicBezTo>
                      <a:pt x="3504" y="1876"/>
                      <a:pt x="3535" y="1876"/>
                      <a:pt x="3556" y="1866"/>
                    </a:cubicBezTo>
                    <a:cubicBezTo>
                      <a:pt x="3587" y="1856"/>
                      <a:pt x="3618" y="1845"/>
                      <a:pt x="3649" y="1835"/>
                    </a:cubicBezTo>
                    <a:cubicBezTo>
                      <a:pt x="3658" y="1826"/>
                      <a:pt x="3669" y="1819"/>
                      <a:pt x="3681" y="1813"/>
                    </a:cubicBezTo>
                    <a:close/>
                    <a:moveTo>
                      <a:pt x="809" y="3348"/>
                    </a:moveTo>
                    <a:lnTo>
                      <a:pt x="809" y="3348"/>
                    </a:lnTo>
                    <a:cubicBezTo>
                      <a:pt x="763" y="3366"/>
                      <a:pt x="716" y="3386"/>
                      <a:pt x="671" y="3410"/>
                    </a:cubicBezTo>
                    <a:lnTo>
                      <a:pt x="671" y="3410"/>
                    </a:lnTo>
                    <a:cubicBezTo>
                      <a:pt x="716" y="3388"/>
                      <a:pt x="763" y="3367"/>
                      <a:pt x="809" y="3348"/>
                    </a:cubicBezTo>
                    <a:close/>
                    <a:moveTo>
                      <a:pt x="2664" y="1762"/>
                    </a:moveTo>
                    <a:lnTo>
                      <a:pt x="2664" y="1762"/>
                    </a:lnTo>
                    <a:cubicBezTo>
                      <a:pt x="2571" y="1804"/>
                      <a:pt x="2488" y="1866"/>
                      <a:pt x="2436" y="1949"/>
                    </a:cubicBezTo>
                    <a:cubicBezTo>
                      <a:pt x="2322" y="2073"/>
                      <a:pt x="2426" y="2125"/>
                      <a:pt x="2395" y="2260"/>
                    </a:cubicBezTo>
                    <a:cubicBezTo>
                      <a:pt x="2374" y="2353"/>
                      <a:pt x="2281" y="2384"/>
                      <a:pt x="2239" y="2457"/>
                    </a:cubicBezTo>
                    <a:cubicBezTo>
                      <a:pt x="2188" y="2529"/>
                      <a:pt x="2229" y="2623"/>
                      <a:pt x="2188" y="2695"/>
                    </a:cubicBezTo>
                    <a:cubicBezTo>
                      <a:pt x="2146" y="2747"/>
                      <a:pt x="2094" y="2778"/>
                      <a:pt x="2032" y="2788"/>
                    </a:cubicBezTo>
                    <a:lnTo>
                      <a:pt x="1918" y="2820"/>
                    </a:lnTo>
                    <a:lnTo>
                      <a:pt x="1897" y="2820"/>
                    </a:lnTo>
                    <a:cubicBezTo>
                      <a:pt x="1846" y="2840"/>
                      <a:pt x="1794" y="2871"/>
                      <a:pt x="1742" y="2882"/>
                    </a:cubicBezTo>
                    <a:cubicBezTo>
                      <a:pt x="1721" y="2892"/>
                      <a:pt x="1700" y="2892"/>
                      <a:pt x="1680" y="2902"/>
                    </a:cubicBezTo>
                    <a:cubicBezTo>
                      <a:pt x="1618" y="2902"/>
                      <a:pt x="1566" y="2902"/>
                      <a:pt x="1504" y="2913"/>
                    </a:cubicBezTo>
                    <a:cubicBezTo>
                      <a:pt x="1493" y="2923"/>
                      <a:pt x="1472" y="2934"/>
                      <a:pt x="1452" y="2944"/>
                    </a:cubicBezTo>
                    <a:cubicBezTo>
                      <a:pt x="1348" y="3006"/>
                      <a:pt x="1244" y="3048"/>
                      <a:pt x="1213" y="3172"/>
                    </a:cubicBezTo>
                    <a:cubicBezTo>
                      <a:pt x="1182" y="3265"/>
                      <a:pt x="1213" y="3369"/>
                      <a:pt x="1286" y="3431"/>
                    </a:cubicBezTo>
                    <a:cubicBezTo>
                      <a:pt x="1265" y="3441"/>
                      <a:pt x="1244" y="3452"/>
                      <a:pt x="1224" y="3462"/>
                    </a:cubicBezTo>
                    <a:cubicBezTo>
                      <a:pt x="1213" y="3465"/>
                      <a:pt x="1203" y="3466"/>
                      <a:pt x="1193" y="3466"/>
                    </a:cubicBezTo>
                    <a:cubicBezTo>
                      <a:pt x="1162" y="3466"/>
                      <a:pt x="1133" y="3454"/>
                      <a:pt x="1110" y="3431"/>
                    </a:cubicBezTo>
                    <a:cubicBezTo>
                      <a:pt x="1058" y="3410"/>
                      <a:pt x="1037" y="3369"/>
                      <a:pt x="1006" y="3348"/>
                    </a:cubicBezTo>
                    <a:cubicBezTo>
                      <a:pt x="975" y="3333"/>
                      <a:pt x="941" y="3325"/>
                      <a:pt x="908" y="3325"/>
                    </a:cubicBezTo>
                    <a:cubicBezTo>
                      <a:pt x="874" y="3325"/>
                      <a:pt x="840" y="3333"/>
                      <a:pt x="809" y="3348"/>
                    </a:cubicBezTo>
                    <a:cubicBezTo>
                      <a:pt x="837" y="3339"/>
                      <a:pt x="865" y="3334"/>
                      <a:pt x="892" y="3334"/>
                    </a:cubicBezTo>
                    <a:cubicBezTo>
                      <a:pt x="925" y="3334"/>
                      <a:pt x="957" y="3341"/>
                      <a:pt x="985" y="3358"/>
                    </a:cubicBezTo>
                    <a:cubicBezTo>
                      <a:pt x="1006" y="3358"/>
                      <a:pt x="1016" y="3379"/>
                      <a:pt x="1027" y="3390"/>
                    </a:cubicBezTo>
                    <a:cubicBezTo>
                      <a:pt x="1047" y="3410"/>
                      <a:pt x="1068" y="3431"/>
                      <a:pt x="1089" y="3441"/>
                    </a:cubicBezTo>
                    <a:cubicBezTo>
                      <a:pt x="1120" y="3465"/>
                      <a:pt x="1157" y="3476"/>
                      <a:pt x="1195" y="3476"/>
                    </a:cubicBezTo>
                    <a:cubicBezTo>
                      <a:pt x="1208" y="3476"/>
                      <a:pt x="1221" y="3475"/>
                      <a:pt x="1234" y="3472"/>
                    </a:cubicBezTo>
                    <a:cubicBezTo>
                      <a:pt x="1255" y="3462"/>
                      <a:pt x="1286" y="3452"/>
                      <a:pt x="1296" y="3431"/>
                    </a:cubicBezTo>
                    <a:lnTo>
                      <a:pt x="1317" y="3410"/>
                    </a:lnTo>
                    <a:lnTo>
                      <a:pt x="1296" y="3390"/>
                    </a:lnTo>
                    <a:cubicBezTo>
                      <a:pt x="1234" y="3338"/>
                      <a:pt x="1203" y="3244"/>
                      <a:pt x="1234" y="3162"/>
                    </a:cubicBezTo>
                    <a:cubicBezTo>
                      <a:pt x="1265" y="3058"/>
                      <a:pt x="1338" y="3016"/>
                      <a:pt x="1431" y="2965"/>
                    </a:cubicBezTo>
                    <a:lnTo>
                      <a:pt x="1462" y="2944"/>
                    </a:lnTo>
                    <a:cubicBezTo>
                      <a:pt x="1483" y="2934"/>
                      <a:pt x="1493" y="2934"/>
                      <a:pt x="1514" y="2923"/>
                    </a:cubicBezTo>
                    <a:cubicBezTo>
                      <a:pt x="1545" y="2913"/>
                      <a:pt x="1566" y="2913"/>
                      <a:pt x="1597" y="2913"/>
                    </a:cubicBezTo>
                    <a:lnTo>
                      <a:pt x="1680" y="2913"/>
                    </a:lnTo>
                    <a:cubicBezTo>
                      <a:pt x="1700" y="2913"/>
                      <a:pt x="1721" y="2902"/>
                      <a:pt x="1742" y="2892"/>
                    </a:cubicBezTo>
                    <a:cubicBezTo>
                      <a:pt x="1773" y="2892"/>
                      <a:pt x="1804" y="2871"/>
                      <a:pt x="1835" y="2861"/>
                    </a:cubicBezTo>
                    <a:lnTo>
                      <a:pt x="1908" y="2840"/>
                    </a:lnTo>
                    <a:lnTo>
                      <a:pt x="1928" y="2830"/>
                    </a:lnTo>
                    <a:lnTo>
                      <a:pt x="1980" y="2820"/>
                    </a:lnTo>
                    <a:lnTo>
                      <a:pt x="2032" y="2799"/>
                    </a:lnTo>
                    <a:cubicBezTo>
                      <a:pt x="2105" y="2788"/>
                      <a:pt x="2167" y="2747"/>
                      <a:pt x="2208" y="2685"/>
                    </a:cubicBezTo>
                    <a:cubicBezTo>
                      <a:pt x="2229" y="2643"/>
                      <a:pt x="2239" y="2602"/>
                      <a:pt x="2229" y="2560"/>
                    </a:cubicBezTo>
                    <a:cubicBezTo>
                      <a:pt x="2229" y="2519"/>
                      <a:pt x="2239" y="2488"/>
                      <a:pt x="2260" y="2457"/>
                    </a:cubicBezTo>
                    <a:cubicBezTo>
                      <a:pt x="2270" y="2436"/>
                      <a:pt x="2291" y="2415"/>
                      <a:pt x="2312" y="2395"/>
                    </a:cubicBezTo>
                    <a:cubicBezTo>
                      <a:pt x="2364" y="2364"/>
                      <a:pt x="2405" y="2312"/>
                      <a:pt x="2416" y="2250"/>
                    </a:cubicBezTo>
                    <a:cubicBezTo>
                      <a:pt x="2426" y="2198"/>
                      <a:pt x="2426" y="2156"/>
                      <a:pt x="2416" y="2104"/>
                    </a:cubicBezTo>
                    <a:cubicBezTo>
                      <a:pt x="2395" y="2053"/>
                      <a:pt x="2405" y="1990"/>
                      <a:pt x="2447" y="1939"/>
                    </a:cubicBezTo>
                    <a:cubicBezTo>
                      <a:pt x="2509" y="1866"/>
                      <a:pt x="2581" y="1804"/>
                      <a:pt x="2664" y="1762"/>
                    </a:cubicBezTo>
                    <a:close/>
                    <a:moveTo>
                      <a:pt x="671" y="3410"/>
                    </a:moveTo>
                    <a:lnTo>
                      <a:pt x="671" y="3410"/>
                    </a:lnTo>
                    <a:cubicBezTo>
                      <a:pt x="595" y="3448"/>
                      <a:pt x="522" y="3489"/>
                      <a:pt x="457" y="3535"/>
                    </a:cubicBezTo>
                    <a:cubicBezTo>
                      <a:pt x="488" y="3524"/>
                      <a:pt x="529" y="3504"/>
                      <a:pt x="571" y="3472"/>
                    </a:cubicBezTo>
                    <a:cubicBezTo>
                      <a:pt x="603" y="3450"/>
                      <a:pt x="636" y="3429"/>
                      <a:pt x="671" y="3410"/>
                    </a:cubicBezTo>
                    <a:close/>
                    <a:moveTo>
                      <a:pt x="7725" y="5146"/>
                    </a:moveTo>
                    <a:cubicBezTo>
                      <a:pt x="7654" y="5152"/>
                      <a:pt x="7585" y="5167"/>
                      <a:pt x="7517" y="5192"/>
                    </a:cubicBezTo>
                    <a:lnTo>
                      <a:pt x="7517" y="5192"/>
                    </a:lnTo>
                    <a:cubicBezTo>
                      <a:pt x="7587" y="5175"/>
                      <a:pt x="7655" y="5157"/>
                      <a:pt x="7725" y="5146"/>
                    </a:cubicBezTo>
                    <a:close/>
                    <a:moveTo>
                      <a:pt x="7517" y="5192"/>
                    </a:moveTo>
                    <a:lnTo>
                      <a:pt x="7517" y="5192"/>
                    </a:lnTo>
                    <a:cubicBezTo>
                      <a:pt x="7511" y="5194"/>
                      <a:pt x="7505" y="5195"/>
                      <a:pt x="7498" y="5197"/>
                    </a:cubicBezTo>
                    <a:lnTo>
                      <a:pt x="7498" y="5197"/>
                    </a:lnTo>
                    <a:lnTo>
                      <a:pt x="7515" y="5193"/>
                    </a:lnTo>
                    <a:cubicBezTo>
                      <a:pt x="7515" y="5193"/>
                      <a:pt x="7516" y="5192"/>
                      <a:pt x="7517" y="5192"/>
                    </a:cubicBezTo>
                    <a:close/>
                    <a:moveTo>
                      <a:pt x="7498" y="5197"/>
                    </a:moveTo>
                    <a:lnTo>
                      <a:pt x="7421" y="5214"/>
                    </a:lnTo>
                    <a:cubicBezTo>
                      <a:pt x="7447" y="5208"/>
                      <a:pt x="7473" y="5203"/>
                      <a:pt x="7498" y="5197"/>
                    </a:cubicBezTo>
                    <a:close/>
                    <a:moveTo>
                      <a:pt x="7421" y="5214"/>
                    </a:moveTo>
                    <a:cubicBezTo>
                      <a:pt x="7401" y="5218"/>
                      <a:pt x="7382" y="5223"/>
                      <a:pt x="7364" y="5227"/>
                    </a:cubicBezTo>
                    <a:lnTo>
                      <a:pt x="7364" y="5227"/>
                    </a:lnTo>
                    <a:cubicBezTo>
                      <a:pt x="7369" y="5226"/>
                      <a:pt x="7375" y="5225"/>
                      <a:pt x="7380" y="5224"/>
                    </a:cubicBezTo>
                    <a:lnTo>
                      <a:pt x="7421" y="5214"/>
                    </a:lnTo>
                    <a:close/>
                    <a:moveTo>
                      <a:pt x="7364" y="5227"/>
                    </a:moveTo>
                    <a:cubicBezTo>
                      <a:pt x="7337" y="5232"/>
                      <a:pt x="7311" y="5237"/>
                      <a:pt x="7285" y="5240"/>
                    </a:cubicBezTo>
                    <a:lnTo>
                      <a:pt x="7285" y="5240"/>
                    </a:lnTo>
                    <a:cubicBezTo>
                      <a:pt x="7309" y="5238"/>
                      <a:pt x="7336" y="5233"/>
                      <a:pt x="7364" y="5227"/>
                    </a:cubicBezTo>
                    <a:close/>
                    <a:moveTo>
                      <a:pt x="5473" y="1"/>
                    </a:moveTo>
                    <a:lnTo>
                      <a:pt x="5411" y="21"/>
                    </a:lnTo>
                    <a:lnTo>
                      <a:pt x="5411" y="11"/>
                    </a:lnTo>
                    <a:cubicBezTo>
                      <a:pt x="5235" y="104"/>
                      <a:pt x="5058" y="177"/>
                      <a:pt x="4872" y="249"/>
                    </a:cubicBezTo>
                    <a:cubicBezTo>
                      <a:pt x="4799" y="291"/>
                      <a:pt x="4727" y="343"/>
                      <a:pt x="4685" y="415"/>
                    </a:cubicBezTo>
                    <a:cubicBezTo>
                      <a:pt x="4644" y="498"/>
                      <a:pt x="4675" y="591"/>
                      <a:pt x="4654" y="674"/>
                    </a:cubicBezTo>
                    <a:cubicBezTo>
                      <a:pt x="4613" y="809"/>
                      <a:pt x="4457" y="850"/>
                      <a:pt x="4343" y="933"/>
                    </a:cubicBezTo>
                    <a:cubicBezTo>
                      <a:pt x="4229" y="1016"/>
                      <a:pt x="4105" y="1068"/>
                      <a:pt x="4043" y="1192"/>
                    </a:cubicBezTo>
                    <a:cubicBezTo>
                      <a:pt x="4001" y="1286"/>
                      <a:pt x="3981" y="1369"/>
                      <a:pt x="3981" y="1462"/>
                    </a:cubicBezTo>
                    <a:cubicBezTo>
                      <a:pt x="3970" y="1545"/>
                      <a:pt x="4012" y="1638"/>
                      <a:pt x="3991" y="1711"/>
                    </a:cubicBezTo>
                    <a:cubicBezTo>
                      <a:pt x="3981" y="1742"/>
                      <a:pt x="3960" y="1773"/>
                      <a:pt x="3929" y="1783"/>
                    </a:cubicBezTo>
                    <a:cubicBezTo>
                      <a:pt x="3970" y="1773"/>
                      <a:pt x="4001" y="1742"/>
                      <a:pt x="4012" y="1700"/>
                    </a:cubicBezTo>
                    <a:cubicBezTo>
                      <a:pt x="4022" y="1648"/>
                      <a:pt x="4022" y="1597"/>
                      <a:pt x="4012" y="1545"/>
                    </a:cubicBezTo>
                    <a:cubicBezTo>
                      <a:pt x="4012" y="1514"/>
                      <a:pt x="4001" y="1483"/>
                      <a:pt x="4001" y="1441"/>
                    </a:cubicBezTo>
                    <a:cubicBezTo>
                      <a:pt x="4012" y="1358"/>
                      <a:pt x="4032" y="1265"/>
                      <a:pt x="4063" y="1182"/>
                    </a:cubicBezTo>
                    <a:cubicBezTo>
                      <a:pt x="4115" y="1099"/>
                      <a:pt x="4188" y="1037"/>
                      <a:pt x="4281" y="995"/>
                    </a:cubicBezTo>
                    <a:lnTo>
                      <a:pt x="4354" y="944"/>
                    </a:lnTo>
                    <a:cubicBezTo>
                      <a:pt x="4385" y="923"/>
                      <a:pt x="4426" y="902"/>
                      <a:pt x="4457" y="881"/>
                    </a:cubicBezTo>
                    <a:cubicBezTo>
                      <a:pt x="4551" y="830"/>
                      <a:pt x="4644" y="778"/>
                      <a:pt x="4675" y="674"/>
                    </a:cubicBezTo>
                    <a:cubicBezTo>
                      <a:pt x="4685" y="633"/>
                      <a:pt x="4685" y="591"/>
                      <a:pt x="4685" y="550"/>
                    </a:cubicBezTo>
                    <a:cubicBezTo>
                      <a:pt x="4685" y="508"/>
                      <a:pt x="4696" y="467"/>
                      <a:pt x="4716" y="425"/>
                    </a:cubicBezTo>
                    <a:cubicBezTo>
                      <a:pt x="4747" y="353"/>
                      <a:pt x="4810" y="301"/>
                      <a:pt x="4882" y="270"/>
                    </a:cubicBezTo>
                    <a:cubicBezTo>
                      <a:pt x="5069" y="197"/>
                      <a:pt x="5245" y="115"/>
                      <a:pt x="5421" y="32"/>
                    </a:cubicBezTo>
                    <a:lnTo>
                      <a:pt x="5421" y="42"/>
                    </a:lnTo>
                    <a:lnTo>
                      <a:pt x="5452" y="32"/>
                    </a:lnTo>
                    <a:lnTo>
                      <a:pt x="5463" y="32"/>
                    </a:lnTo>
                    <a:cubicBezTo>
                      <a:pt x="6561" y="612"/>
                      <a:pt x="7525" y="1410"/>
                      <a:pt x="8282" y="2395"/>
                    </a:cubicBezTo>
                    <a:lnTo>
                      <a:pt x="8282" y="2436"/>
                    </a:lnTo>
                    <a:cubicBezTo>
                      <a:pt x="8313" y="2623"/>
                      <a:pt x="8282" y="2809"/>
                      <a:pt x="8219" y="2985"/>
                    </a:cubicBezTo>
                    <a:lnTo>
                      <a:pt x="8199" y="3016"/>
                    </a:lnTo>
                    <a:cubicBezTo>
                      <a:pt x="8168" y="3089"/>
                      <a:pt x="8126" y="3151"/>
                      <a:pt x="8054" y="3193"/>
                    </a:cubicBezTo>
                    <a:lnTo>
                      <a:pt x="8043" y="3193"/>
                    </a:lnTo>
                    <a:cubicBezTo>
                      <a:pt x="8033" y="3203"/>
                      <a:pt x="8012" y="3203"/>
                      <a:pt x="8002" y="3203"/>
                    </a:cubicBezTo>
                    <a:cubicBezTo>
                      <a:pt x="7971" y="3213"/>
                      <a:pt x="7950" y="3213"/>
                      <a:pt x="7929" y="3224"/>
                    </a:cubicBezTo>
                    <a:cubicBezTo>
                      <a:pt x="7898" y="3224"/>
                      <a:pt x="7877" y="3244"/>
                      <a:pt x="7867" y="3265"/>
                    </a:cubicBezTo>
                    <a:cubicBezTo>
                      <a:pt x="7826" y="3338"/>
                      <a:pt x="7877" y="3421"/>
                      <a:pt x="7919" y="3493"/>
                    </a:cubicBezTo>
                    <a:cubicBezTo>
                      <a:pt x="7971" y="3566"/>
                      <a:pt x="8022" y="3659"/>
                      <a:pt x="7981" y="3721"/>
                    </a:cubicBezTo>
                    <a:cubicBezTo>
                      <a:pt x="7971" y="3752"/>
                      <a:pt x="7950" y="3773"/>
                      <a:pt x="7929" y="3783"/>
                    </a:cubicBezTo>
                    <a:cubicBezTo>
                      <a:pt x="7877" y="3783"/>
                      <a:pt x="7826" y="3773"/>
                      <a:pt x="7784" y="3742"/>
                    </a:cubicBezTo>
                    <a:cubicBezTo>
                      <a:pt x="7722" y="3711"/>
                      <a:pt x="7660" y="3700"/>
                      <a:pt x="7598" y="3700"/>
                    </a:cubicBezTo>
                    <a:lnTo>
                      <a:pt x="7566" y="3711"/>
                    </a:lnTo>
                    <a:cubicBezTo>
                      <a:pt x="7484" y="3742"/>
                      <a:pt x="7411" y="3804"/>
                      <a:pt x="7380" y="3897"/>
                    </a:cubicBezTo>
                    <a:cubicBezTo>
                      <a:pt x="7328" y="3960"/>
                      <a:pt x="7287" y="4032"/>
                      <a:pt x="7214" y="4053"/>
                    </a:cubicBezTo>
                    <a:lnTo>
                      <a:pt x="7162" y="4053"/>
                    </a:lnTo>
                    <a:cubicBezTo>
                      <a:pt x="7131" y="4053"/>
                      <a:pt x="7100" y="4042"/>
                      <a:pt x="7069" y="4022"/>
                    </a:cubicBezTo>
                    <a:cubicBezTo>
                      <a:pt x="7028" y="4001"/>
                      <a:pt x="6986" y="3991"/>
                      <a:pt x="6945" y="3980"/>
                    </a:cubicBezTo>
                    <a:cubicBezTo>
                      <a:pt x="6893" y="3980"/>
                      <a:pt x="6851" y="3991"/>
                      <a:pt x="6810" y="4011"/>
                    </a:cubicBezTo>
                    <a:cubicBezTo>
                      <a:pt x="6748" y="4022"/>
                      <a:pt x="6686" y="4053"/>
                      <a:pt x="6623" y="4094"/>
                    </a:cubicBezTo>
                    <a:lnTo>
                      <a:pt x="6613" y="4105"/>
                    </a:lnTo>
                    <a:lnTo>
                      <a:pt x="6613" y="4115"/>
                    </a:lnTo>
                    <a:cubicBezTo>
                      <a:pt x="6623" y="4219"/>
                      <a:pt x="6686" y="4312"/>
                      <a:pt x="6779" y="4364"/>
                    </a:cubicBezTo>
                    <a:cubicBezTo>
                      <a:pt x="6903" y="4436"/>
                      <a:pt x="6986" y="4571"/>
                      <a:pt x="7007" y="4716"/>
                    </a:cubicBezTo>
                    <a:cubicBezTo>
                      <a:pt x="7017" y="4851"/>
                      <a:pt x="7048" y="4996"/>
                      <a:pt x="7100" y="5131"/>
                    </a:cubicBezTo>
                    <a:cubicBezTo>
                      <a:pt x="7138" y="5219"/>
                      <a:pt x="7191" y="5242"/>
                      <a:pt x="7252" y="5242"/>
                    </a:cubicBezTo>
                    <a:cubicBezTo>
                      <a:pt x="7263" y="5242"/>
                      <a:pt x="7274" y="5241"/>
                      <a:pt x="7285" y="5240"/>
                    </a:cubicBezTo>
                    <a:lnTo>
                      <a:pt x="7285" y="5240"/>
                    </a:lnTo>
                    <a:cubicBezTo>
                      <a:pt x="7280" y="5240"/>
                      <a:pt x="7274" y="5241"/>
                      <a:pt x="7269" y="5241"/>
                    </a:cubicBezTo>
                    <a:cubicBezTo>
                      <a:pt x="7212" y="5241"/>
                      <a:pt x="7166" y="5217"/>
                      <a:pt x="7131" y="5141"/>
                    </a:cubicBezTo>
                    <a:cubicBezTo>
                      <a:pt x="7079" y="5017"/>
                      <a:pt x="7048" y="4872"/>
                      <a:pt x="7038" y="4737"/>
                    </a:cubicBezTo>
                    <a:cubicBezTo>
                      <a:pt x="7017" y="4581"/>
                      <a:pt x="6934" y="4447"/>
                      <a:pt x="6800" y="4364"/>
                    </a:cubicBezTo>
                    <a:cubicBezTo>
                      <a:pt x="6706" y="4291"/>
                      <a:pt x="6654" y="4260"/>
                      <a:pt x="6634" y="4136"/>
                    </a:cubicBezTo>
                    <a:cubicBezTo>
                      <a:pt x="6686" y="4105"/>
                      <a:pt x="6748" y="4074"/>
                      <a:pt x="6810" y="4053"/>
                    </a:cubicBezTo>
                    <a:cubicBezTo>
                      <a:pt x="6851" y="4042"/>
                      <a:pt x="6893" y="4032"/>
                      <a:pt x="6934" y="4032"/>
                    </a:cubicBezTo>
                    <a:cubicBezTo>
                      <a:pt x="7017" y="4032"/>
                      <a:pt x="7079" y="4105"/>
                      <a:pt x="7152" y="4105"/>
                    </a:cubicBezTo>
                    <a:cubicBezTo>
                      <a:pt x="7173" y="4105"/>
                      <a:pt x="7193" y="4105"/>
                      <a:pt x="7214" y="4094"/>
                    </a:cubicBezTo>
                    <a:cubicBezTo>
                      <a:pt x="7380" y="4053"/>
                      <a:pt x="7411" y="3804"/>
                      <a:pt x="7566" y="3752"/>
                    </a:cubicBezTo>
                    <a:lnTo>
                      <a:pt x="7598" y="3752"/>
                    </a:lnTo>
                    <a:cubicBezTo>
                      <a:pt x="7605" y="3751"/>
                      <a:pt x="7613" y="3750"/>
                      <a:pt x="7620" y="3750"/>
                    </a:cubicBezTo>
                    <a:cubicBezTo>
                      <a:pt x="7709" y="3750"/>
                      <a:pt x="7815" y="3840"/>
                      <a:pt x="7899" y="3840"/>
                    </a:cubicBezTo>
                    <a:cubicBezTo>
                      <a:pt x="7909" y="3840"/>
                      <a:pt x="7919" y="3838"/>
                      <a:pt x="7929" y="3835"/>
                    </a:cubicBezTo>
                    <a:cubicBezTo>
                      <a:pt x="7960" y="3825"/>
                      <a:pt x="7991" y="3794"/>
                      <a:pt x="8002" y="3763"/>
                    </a:cubicBezTo>
                    <a:cubicBezTo>
                      <a:pt x="8085" y="3607"/>
                      <a:pt x="7815" y="3431"/>
                      <a:pt x="7867" y="3307"/>
                    </a:cubicBezTo>
                    <a:cubicBezTo>
                      <a:pt x="7888" y="3286"/>
                      <a:pt x="7898" y="3276"/>
                      <a:pt x="7919" y="3276"/>
                    </a:cubicBezTo>
                    <a:cubicBezTo>
                      <a:pt x="7960" y="3265"/>
                      <a:pt x="8012" y="3255"/>
                      <a:pt x="8043" y="3255"/>
                    </a:cubicBezTo>
                    <a:lnTo>
                      <a:pt x="8054" y="3255"/>
                    </a:lnTo>
                    <a:cubicBezTo>
                      <a:pt x="8147" y="3193"/>
                      <a:pt x="8209" y="3099"/>
                      <a:pt x="8250" y="2996"/>
                    </a:cubicBezTo>
                    <a:cubicBezTo>
                      <a:pt x="8313" y="2820"/>
                      <a:pt x="8333" y="2623"/>
                      <a:pt x="8313" y="2436"/>
                    </a:cubicBezTo>
                    <a:lnTo>
                      <a:pt x="8313" y="2384"/>
                    </a:lnTo>
                    <a:cubicBezTo>
                      <a:pt x="7546" y="1400"/>
                      <a:pt x="6582" y="581"/>
                      <a:pt x="5473" y="1"/>
                    </a:cubicBezTo>
                    <a:close/>
                    <a:moveTo>
                      <a:pt x="3942" y="3251"/>
                    </a:moveTo>
                    <a:cubicBezTo>
                      <a:pt x="3932" y="3251"/>
                      <a:pt x="3921" y="3253"/>
                      <a:pt x="3908" y="3255"/>
                    </a:cubicBezTo>
                    <a:lnTo>
                      <a:pt x="3877" y="3255"/>
                    </a:lnTo>
                    <a:cubicBezTo>
                      <a:pt x="3846" y="3255"/>
                      <a:pt x="3815" y="3265"/>
                      <a:pt x="3784" y="3276"/>
                    </a:cubicBezTo>
                    <a:cubicBezTo>
                      <a:pt x="3690" y="3307"/>
                      <a:pt x="3597" y="3348"/>
                      <a:pt x="3504" y="3400"/>
                    </a:cubicBezTo>
                    <a:lnTo>
                      <a:pt x="3473" y="3421"/>
                    </a:lnTo>
                    <a:cubicBezTo>
                      <a:pt x="3296" y="3514"/>
                      <a:pt x="3182" y="3597"/>
                      <a:pt x="3203" y="3804"/>
                    </a:cubicBezTo>
                    <a:lnTo>
                      <a:pt x="3203" y="3846"/>
                    </a:lnTo>
                    <a:cubicBezTo>
                      <a:pt x="3214" y="3980"/>
                      <a:pt x="3214" y="4022"/>
                      <a:pt x="3100" y="4063"/>
                    </a:cubicBezTo>
                    <a:cubicBezTo>
                      <a:pt x="3027" y="4094"/>
                      <a:pt x="2965" y="4146"/>
                      <a:pt x="2913" y="4219"/>
                    </a:cubicBezTo>
                    <a:cubicBezTo>
                      <a:pt x="2903" y="4250"/>
                      <a:pt x="2892" y="4271"/>
                      <a:pt x="2882" y="4302"/>
                    </a:cubicBezTo>
                    <a:cubicBezTo>
                      <a:pt x="2872" y="4333"/>
                      <a:pt x="2861" y="4343"/>
                      <a:pt x="2809" y="4374"/>
                    </a:cubicBezTo>
                    <a:cubicBezTo>
                      <a:pt x="2789" y="4385"/>
                      <a:pt x="2768" y="4395"/>
                      <a:pt x="2747" y="4395"/>
                    </a:cubicBezTo>
                    <a:cubicBezTo>
                      <a:pt x="2706" y="4405"/>
                      <a:pt x="2664" y="4426"/>
                      <a:pt x="2633" y="4457"/>
                    </a:cubicBezTo>
                    <a:cubicBezTo>
                      <a:pt x="2581" y="4509"/>
                      <a:pt x="2571" y="4530"/>
                      <a:pt x="2571" y="4581"/>
                    </a:cubicBezTo>
                    <a:cubicBezTo>
                      <a:pt x="2571" y="4602"/>
                      <a:pt x="2571" y="4623"/>
                      <a:pt x="2571" y="4644"/>
                    </a:cubicBezTo>
                    <a:cubicBezTo>
                      <a:pt x="2561" y="4706"/>
                      <a:pt x="2540" y="4716"/>
                      <a:pt x="2519" y="4727"/>
                    </a:cubicBezTo>
                    <a:lnTo>
                      <a:pt x="2467" y="4727"/>
                    </a:lnTo>
                    <a:cubicBezTo>
                      <a:pt x="2374" y="4727"/>
                      <a:pt x="2364" y="4675"/>
                      <a:pt x="2343" y="4581"/>
                    </a:cubicBezTo>
                    <a:cubicBezTo>
                      <a:pt x="2343" y="4519"/>
                      <a:pt x="2312" y="4467"/>
                      <a:pt x="2260" y="4426"/>
                    </a:cubicBezTo>
                    <a:cubicBezTo>
                      <a:pt x="2250" y="4421"/>
                      <a:pt x="2237" y="4418"/>
                      <a:pt x="2224" y="4418"/>
                    </a:cubicBezTo>
                    <a:cubicBezTo>
                      <a:pt x="2211" y="4418"/>
                      <a:pt x="2198" y="4421"/>
                      <a:pt x="2188" y="4426"/>
                    </a:cubicBezTo>
                    <a:cubicBezTo>
                      <a:pt x="2115" y="4447"/>
                      <a:pt x="1991" y="4530"/>
                      <a:pt x="1980" y="4581"/>
                    </a:cubicBezTo>
                    <a:cubicBezTo>
                      <a:pt x="1970" y="4633"/>
                      <a:pt x="1991" y="4695"/>
                      <a:pt x="2042" y="4727"/>
                    </a:cubicBezTo>
                    <a:cubicBezTo>
                      <a:pt x="2094" y="4778"/>
                      <a:pt x="2115" y="4851"/>
                      <a:pt x="2105" y="4923"/>
                    </a:cubicBezTo>
                    <a:cubicBezTo>
                      <a:pt x="2094" y="4965"/>
                      <a:pt x="2094" y="5006"/>
                      <a:pt x="2094" y="5037"/>
                    </a:cubicBezTo>
                    <a:cubicBezTo>
                      <a:pt x="2094" y="5131"/>
                      <a:pt x="2115" y="5141"/>
                      <a:pt x="2167" y="5172"/>
                    </a:cubicBezTo>
                    <a:cubicBezTo>
                      <a:pt x="2188" y="5172"/>
                      <a:pt x="2198" y="5183"/>
                      <a:pt x="2208" y="5183"/>
                    </a:cubicBezTo>
                    <a:cubicBezTo>
                      <a:pt x="2260" y="5203"/>
                      <a:pt x="2291" y="5245"/>
                      <a:pt x="2312" y="5286"/>
                    </a:cubicBezTo>
                    <a:cubicBezTo>
                      <a:pt x="2322" y="5348"/>
                      <a:pt x="2312" y="5411"/>
                      <a:pt x="2281" y="5462"/>
                    </a:cubicBezTo>
                    <a:cubicBezTo>
                      <a:pt x="2250" y="5535"/>
                      <a:pt x="2188" y="5587"/>
                      <a:pt x="2115" y="5607"/>
                    </a:cubicBezTo>
                    <a:cubicBezTo>
                      <a:pt x="2063" y="5618"/>
                      <a:pt x="2011" y="5628"/>
                      <a:pt x="1960" y="5628"/>
                    </a:cubicBezTo>
                    <a:cubicBezTo>
                      <a:pt x="1763" y="5639"/>
                      <a:pt x="1555" y="5670"/>
                      <a:pt x="1358" y="5721"/>
                    </a:cubicBezTo>
                    <a:cubicBezTo>
                      <a:pt x="1327" y="5742"/>
                      <a:pt x="1286" y="5753"/>
                      <a:pt x="1244" y="5763"/>
                    </a:cubicBezTo>
                    <a:cubicBezTo>
                      <a:pt x="1213" y="5784"/>
                      <a:pt x="1182" y="5804"/>
                      <a:pt x="1151" y="5825"/>
                    </a:cubicBezTo>
                    <a:cubicBezTo>
                      <a:pt x="1120" y="5846"/>
                      <a:pt x="1089" y="5867"/>
                      <a:pt x="1058" y="5877"/>
                    </a:cubicBezTo>
                    <a:cubicBezTo>
                      <a:pt x="1053" y="5882"/>
                      <a:pt x="1047" y="5885"/>
                      <a:pt x="1042" y="5885"/>
                    </a:cubicBezTo>
                    <a:cubicBezTo>
                      <a:pt x="1037" y="5885"/>
                      <a:pt x="1032" y="5882"/>
                      <a:pt x="1027" y="5877"/>
                    </a:cubicBezTo>
                    <a:cubicBezTo>
                      <a:pt x="996" y="5867"/>
                      <a:pt x="975" y="5856"/>
                      <a:pt x="944" y="5835"/>
                    </a:cubicBezTo>
                    <a:lnTo>
                      <a:pt x="923" y="5825"/>
                    </a:lnTo>
                    <a:cubicBezTo>
                      <a:pt x="892" y="5804"/>
                      <a:pt x="861" y="5784"/>
                      <a:pt x="840" y="5763"/>
                    </a:cubicBezTo>
                    <a:cubicBezTo>
                      <a:pt x="778" y="5711"/>
                      <a:pt x="705" y="5670"/>
                      <a:pt x="633" y="5639"/>
                    </a:cubicBezTo>
                    <a:lnTo>
                      <a:pt x="560" y="5639"/>
                    </a:lnTo>
                    <a:cubicBezTo>
                      <a:pt x="509" y="5659"/>
                      <a:pt x="467" y="5690"/>
                      <a:pt x="426" y="5732"/>
                    </a:cubicBezTo>
                    <a:cubicBezTo>
                      <a:pt x="395" y="5763"/>
                      <a:pt x="353" y="5784"/>
                      <a:pt x="312" y="5794"/>
                    </a:cubicBezTo>
                    <a:cubicBezTo>
                      <a:pt x="306" y="5799"/>
                      <a:pt x="299" y="5802"/>
                      <a:pt x="290" y="5802"/>
                    </a:cubicBezTo>
                    <a:cubicBezTo>
                      <a:pt x="281" y="5802"/>
                      <a:pt x="270" y="5799"/>
                      <a:pt x="260" y="5794"/>
                    </a:cubicBezTo>
                    <a:cubicBezTo>
                      <a:pt x="229" y="5763"/>
                      <a:pt x="239" y="5690"/>
                      <a:pt x="249" y="5639"/>
                    </a:cubicBezTo>
                    <a:cubicBezTo>
                      <a:pt x="249" y="5618"/>
                      <a:pt x="249" y="5607"/>
                      <a:pt x="260" y="5597"/>
                    </a:cubicBezTo>
                    <a:cubicBezTo>
                      <a:pt x="260" y="5587"/>
                      <a:pt x="260" y="5576"/>
                      <a:pt x="260" y="5556"/>
                    </a:cubicBezTo>
                    <a:cubicBezTo>
                      <a:pt x="249" y="5535"/>
                      <a:pt x="249" y="5514"/>
                      <a:pt x="260" y="5504"/>
                    </a:cubicBezTo>
                    <a:lnTo>
                      <a:pt x="270" y="5473"/>
                    </a:lnTo>
                    <a:cubicBezTo>
                      <a:pt x="291" y="5462"/>
                      <a:pt x="301" y="5442"/>
                      <a:pt x="312" y="5421"/>
                    </a:cubicBezTo>
                    <a:cubicBezTo>
                      <a:pt x="332" y="5317"/>
                      <a:pt x="260" y="5234"/>
                      <a:pt x="177" y="5151"/>
                    </a:cubicBezTo>
                    <a:cubicBezTo>
                      <a:pt x="135" y="5110"/>
                      <a:pt x="94" y="5058"/>
                      <a:pt x="73" y="4996"/>
                    </a:cubicBezTo>
                    <a:cubicBezTo>
                      <a:pt x="42" y="4903"/>
                      <a:pt x="94" y="4861"/>
                      <a:pt x="167" y="4809"/>
                    </a:cubicBezTo>
                    <a:cubicBezTo>
                      <a:pt x="208" y="4789"/>
                      <a:pt x="249" y="4758"/>
                      <a:pt x="281" y="4716"/>
                    </a:cubicBezTo>
                    <a:cubicBezTo>
                      <a:pt x="322" y="4664"/>
                      <a:pt x="353" y="4592"/>
                      <a:pt x="374" y="4519"/>
                    </a:cubicBezTo>
                    <a:cubicBezTo>
                      <a:pt x="384" y="4467"/>
                      <a:pt x="405" y="4405"/>
                      <a:pt x="436" y="4364"/>
                    </a:cubicBezTo>
                    <a:cubicBezTo>
                      <a:pt x="446" y="4343"/>
                      <a:pt x="467" y="4322"/>
                      <a:pt x="488" y="4302"/>
                    </a:cubicBezTo>
                    <a:cubicBezTo>
                      <a:pt x="529" y="4260"/>
                      <a:pt x="581" y="4198"/>
                      <a:pt x="571" y="4146"/>
                    </a:cubicBezTo>
                    <a:cubicBezTo>
                      <a:pt x="560" y="4115"/>
                      <a:pt x="540" y="4084"/>
                      <a:pt x="498" y="4074"/>
                    </a:cubicBezTo>
                    <a:cubicBezTo>
                      <a:pt x="467" y="4053"/>
                      <a:pt x="426" y="4053"/>
                      <a:pt x="384" y="4053"/>
                    </a:cubicBezTo>
                    <a:cubicBezTo>
                      <a:pt x="374" y="4058"/>
                      <a:pt x="363" y="4061"/>
                      <a:pt x="352" y="4061"/>
                    </a:cubicBezTo>
                    <a:cubicBezTo>
                      <a:pt x="340" y="4061"/>
                      <a:pt x="327" y="4058"/>
                      <a:pt x="312" y="4053"/>
                    </a:cubicBezTo>
                    <a:cubicBezTo>
                      <a:pt x="229" y="4042"/>
                      <a:pt x="218" y="4022"/>
                      <a:pt x="229" y="3928"/>
                    </a:cubicBezTo>
                    <a:cubicBezTo>
                      <a:pt x="229" y="3763"/>
                      <a:pt x="322" y="3618"/>
                      <a:pt x="457" y="3535"/>
                    </a:cubicBezTo>
                    <a:lnTo>
                      <a:pt x="457" y="3535"/>
                    </a:lnTo>
                    <a:cubicBezTo>
                      <a:pt x="301" y="3618"/>
                      <a:pt x="208" y="3773"/>
                      <a:pt x="198" y="3939"/>
                    </a:cubicBezTo>
                    <a:cubicBezTo>
                      <a:pt x="198" y="4042"/>
                      <a:pt x="208" y="4074"/>
                      <a:pt x="312" y="4094"/>
                    </a:cubicBezTo>
                    <a:cubicBezTo>
                      <a:pt x="321" y="4096"/>
                      <a:pt x="331" y="4097"/>
                      <a:pt x="341" y="4097"/>
                    </a:cubicBezTo>
                    <a:cubicBezTo>
                      <a:pt x="371" y="4097"/>
                      <a:pt x="402" y="4090"/>
                      <a:pt x="432" y="4090"/>
                    </a:cubicBezTo>
                    <a:cubicBezTo>
                      <a:pt x="454" y="4090"/>
                      <a:pt x="476" y="4094"/>
                      <a:pt x="498" y="4105"/>
                    </a:cubicBezTo>
                    <a:cubicBezTo>
                      <a:pt x="633" y="4177"/>
                      <a:pt x="467" y="4281"/>
                      <a:pt x="415" y="4353"/>
                    </a:cubicBezTo>
                    <a:cubicBezTo>
                      <a:pt x="353" y="4457"/>
                      <a:pt x="343" y="4613"/>
                      <a:pt x="260" y="4716"/>
                    </a:cubicBezTo>
                    <a:cubicBezTo>
                      <a:pt x="177" y="4809"/>
                      <a:pt x="1" y="4841"/>
                      <a:pt x="53" y="5017"/>
                    </a:cubicBezTo>
                    <a:cubicBezTo>
                      <a:pt x="84" y="5151"/>
                      <a:pt x="312" y="5265"/>
                      <a:pt x="281" y="5421"/>
                    </a:cubicBezTo>
                    <a:cubicBezTo>
                      <a:pt x="281" y="5442"/>
                      <a:pt x="239" y="5483"/>
                      <a:pt x="229" y="5493"/>
                    </a:cubicBezTo>
                    <a:cubicBezTo>
                      <a:pt x="229" y="5535"/>
                      <a:pt x="218" y="5566"/>
                      <a:pt x="218" y="5607"/>
                    </a:cubicBezTo>
                    <a:cubicBezTo>
                      <a:pt x="218" y="5659"/>
                      <a:pt x="177" y="5784"/>
                      <a:pt x="239" y="5825"/>
                    </a:cubicBezTo>
                    <a:cubicBezTo>
                      <a:pt x="254" y="5832"/>
                      <a:pt x="274" y="5840"/>
                      <a:pt x="291" y="5840"/>
                    </a:cubicBezTo>
                    <a:cubicBezTo>
                      <a:pt x="299" y="5840"/>
                      <a:pt x="306" y="5839"/>
                      <a:pt x="312" y="5835"/>
                    </a:cubicBezTo>
                    <a:cubicBezTo>
                      <a:pt x="395" y="5804"/>
                      <a:pt x="477" y="5701"/>
                      <a:pt x="560" y="5680"/>
                    </a:cubicBezTo>
                    <a:cubicBezTo>
                      <a:pt x="571" y="5675"/>
                      <a:pt x="581" y="5672"/>
                      <a:pt x="591" y="5672"/>
                    </a:cubicBezTo>
                    <a:cubicBezTo>
                      <a:pt x="602" y="5672"/>
                      <a:pt x="612" y="5675"/>
                      <a:pt x="623" y="5680"/>
                    </a:cubicBezTo>
                    <a:cubicBezTo>
                      <a:pt x="726" y="5701"/>
                      <a:pt x="819" y="5804"/>
                      <a:pt x="902" y="5856"/>
                    </a:cubicBezTo>
                    <a:cubicBezTo>
                      <a:pt x="944" y="5877"/>
                      <a:pt x="985" y="5898"/>
                      <a:pt x="1027" y="5918"/>
                    </a:cubicBezTo>
                    <a:lnTo>
                      <a:pt x="1058" y="5918"/>
                    </a:lnTo>
                    <a:cubicBezTo>
                      <a:pt x="1120" y="5898"/>
                      <a:pt x="1193" y="5825"/>
                      <a:pt x="1244" y="5804"/>
                    </a:cubicBezTo>
                    <a:cubicBezTo>
                      <a:pt x="1307" y="5784"/>
                      <a:pt x="1327" y="5773"/>
                      <a:pt x="1369" y="5763"/>
                    </a:cubicBezTo>
                    <a:cubicBezTo>
                      <a:pt x="1555" y="5711"/>
                      <a:pt x="1752" y="5680"/>
                      <a:pt x="1960" y="5670"/>
                    </a:cubicBezTo>
                    <a:cubicBezTo>
                      <a:pt x="2011" y="5670"/>
                      <a:pt x="2063" y="5659"/>
                      <a:pt x="2115" y="5639"/>
                    </a:cubicBezTo>
                    <a:cubicBezTo>
                      <a:pt x="2198" y="5618"/>
                      <a:pt x="2260" y="5566"/>
                      <a:pt x="2291" y="5483"/>
                    </a:cubicBezTo>
                    <a:cubicBezTo>
                      <a:pt x="2374" y="5379"/>
                      <a:pt x="2343" y="5224"/>
                      <a:pt x="2219" y="5172"/>
                    </a:cubicBezTo>
                    <a:cubicBezTo>
                      <a:pt x="2146" y="5141"/>
                      <a:pt x="2115" y="5162"/>
                      <a:pt x="2115" y="5058"/>
                    </a:cubicBezTo>
                    <a:cubicBezTo>
                      <a:pt x="2115" y="4923"/>
                      <a:pt x="2167" y="4882"/>
                      <a:pt x="2084" y="4758"/>
                    </a:cubicBezTo>
                    <a:cubicBezTo>
                      <a:pt x="2053" y="4716"/>
                      <a:pt x="1980" y="4675"/>
                      <a:pt x="2001" y="4602"/>
                    </a:cubicBezTo>
                    <a:cubicBezTo>
                      <a:pt x="2042" y="4540"/>
                      <a:pt x="2115" y="4499"/>
                      <a:pt x="2188" y="4478"/>
                    </a:cubicBezTo>
                    <a:cubicBezTo>
                      <a:pt x="2193" y="4473"/>
                      <a:pt x="2200" y="4470"/>
                      <a:pt x="2210" y="4470"/>
                    </a:cubicBezTo>
                    <a:cubicBezTo>
                      <a:pt x="2219" y="4470"/>
                      <a:pt x="2229" y="4473"/>
                      <a:pt x="2239" y="4478"/>
                    </a:cubicBezTo>
                    <a:cubicBezTo>
                      <a:pt x="2353" y="4540"/>
                      <a:pt x="2260" y="4768"/>
                      <a:pt x="2457" y="4778"/>
                    </a:cubicBezTo>
                    <a:lnTo>
                      <a:pt x="2519" y="4778"/>
                    </a:lnTo>
                    <a:cubicBezTo>
                      <a:pt x="2561" y="4768"/>
                      <a:pt x="2581" y="4737"/>
                      <a:pt x="2592" y="4675"/>
                    </a:cubicBezTo>
                    <a:cubicBezTo>
                      <a:pt x="2612" y="4571"/>
                      <a:pt x="2571" y="4571"/>
                      <a:pt x="2654" y="4499"/>
                    </a:cubicBezTo>
                    <a:cubicBezTo>
                      <a:pt x="2706" y="4467"/>
                      <a:pt x="2758" y="4436"/>
                      <a:pt x="2820" y="4416"/>
                    </a:cubicBezTo>
                    <a:cubicBezTo>
                      <a:pt x="2913" y="4374"/>
                      <a:pt x="2882" y="4353"/>
                      <a:pt x="2934" y="4260"/>
                    </a:cubicBezTo>
                    <a:cubicBezTo>
                      <a:pt x="2975" y="4198"/>
                      <a:pt x="3037" y="4146"/>
                      <a:pt x="3110" y="4115"/>
                    </a:cubicBezTo>
                    <a:cubicBezTo>
                      <a:pt x="3255" y="4053"/>
                      <a:pt x="3234" y="3980"/>
                      <a:pt x="3224" y="3835"/>
                    </a:cubicBezTo>
                    <a:cubicBezTo>
                      <a:pt x="3203" y="3628"/>
                      <a:pt x="3307" y="3555"/>
                      <a:pt x="3483" y="3462"/>
                    </a:cubicBezTo>
                    <a:cubicBezTo>
                      <a:pt x="3576" y="3410"/>
                      <a:pt x="3680" y="3358"/>
                      <a:pt x="3784" y="3317"/>
                    </a:cubicBezTo>
                    <a:cubicBezTo>
                      <a:pt x="3815" y="3317"/>
                      <a:pt x="3846" y="3307"/>
                      <a:pt x="3877" y="3307"/>
                    </a:cubicBezTo>
                    <a:cubicBezTo>
                      <a:pt x="3911" y="3302"/>
                      <a:pt x="3929" y="3297"/>
                      <a:pt x="3941" y="3297"/>
                    </a:cubicBezTo>
                    <a:cubicBezTo>
                      <a:pt x="3960" y="3297"/>
                      <a:pt x="3966" y="3309"/>
                      <a:pt x="3991" y="3358"/>
                    </a:cubicBezTo>
                    <a:cubicBezTo>
                      <a:pt x="4032" y="3441"/>
                      <a:pt x="4043" y="3514"/>
                      <a:pt x="4084" y="3576"/>
                    </a:cubicBezTo>
                    <a:cubicBezTo>
                      <a:pt x="4115" y="3649"/>
                      <a:pt x="4209" y="3732"/>
                      <a:pt x="4188" y="3835"/>
                    </a:cubicBezTo>
                    <a:cubicBezTo>
                      <a:pt x="4177" y="3887"/>
                      <a:pt x="4126" y="3908"/>
                      <a:pt x="4115" y="3970"/>
                    </a:cubicBezTo>
                    <a:cubicBezTo>
                      <a:pt x="4115" y="4032"/>
                      <a:pt x="4136" y="4094"/>
                      <a:pt x="4167" y="4146"/>
                    </a:cubicBezTo>
                    <a:cubicBezTo>
                      <a:pt x="4240" y="4333"/>
                      <a:pt x="4395" y="4447"/>
                      <a:pt x="4509" y="4613"/>
                    </a:cubicBezTo>
                    <a:cubicBezTo>
                      <a:pt x="4582" y="4727"/>
                      <a:pt x="4571" y="4872"/>
                      <a:pt x="4437" y="4913"/>
                    </a:cubicBezTo>
                    <a:cubicBezTo>
                      <a:pt x="4416" y="4913"/>
                      <a:pt x="4395" y="4923"/>
                      <a:pt x="4374" y="4923"/>
                    </a:cubicBezTo>
                    <a:cubicBezTo>
                      <a:pt x="4371" y="4924"/>
                      <a:pt x="4369" y="4924"/>
                      <a:pt x="4366" y="4924"/>
                    </a:cubicBezTo>
                    <a:cubicBezTo>
                      <a:pt x="4246" y="4924"/>
                      <a:pt x="4159" y="4732"/>
                      <a:pt x="4059" y="4732"/>
                    </a:cubicBezTo>
                    <a:cubicBezTo>
                      <a:pt x="4050" y="4732"/>
                      <a:pt x="4041" y="4734"/>
                      <a:pt x="4032" y="4737"/>
                    </a:cubicBezTo>
                    <a:cubicBezTo>
                      <a:pt x="4001" y="4737"/>
                      <a:pt x="3970" y="4768"/>
                      <a:pt x="3939" y="4841"/>
                    </a:cubicBezTo>
                    <a:cubicBezTo>
                      <a:pt x="3898" y="4944"/>
                      <a:pt x="3846" y="5037"/>
                      <a:pt x="3773" y="5120"/>
                    </a:cubicBezTo>
                    <a:cubicBezTo>
                      <a:pt x="3721" y="5203"/>
                      <a:pt x="3638" y="5276"/>
                      <a:pt x="3545" y="5307"/>
                    </a:cubicBezTo>
                    <a:lnTo>
                      <a:pt x="3524" y="5307"/>
                    </a:lnTo>
                    <a:cubicBezTo>
                      <a:pt x="3489" y="5316"/>
                      <a:pt x="3455" y="5320"/>
                      <a:pt x="3422" y="5320"/>
                    </a:cubicBezTo>
                    <a:cubicBezTo>
                      <a:pt x="3317" y="5320"/>
                      <a:pt x="3218" y="5285"/>
                      <a:pt x="3110" y="5285"/>
                    </a:cubicBezTo>
                    <a:cubicBezTo>
                      <a:pt x="3100" y="5285"/>
                      <a:pt x="3089" y="5285"/>
                      <a:pt x="3079" y="5286"/>
                    </a:cubicBezTo>
                    <a:cubicBezTo>
                      <a:pt x="3058" y="5286"/>
                      <a:pt x="3037" y="5286"/>
                      <a:pt x="3017" y="5297"/>
                    </a:cubicBezTo>
                    <a:cubicBezTo>
                      <a:pt x="2892" y="5348"/>
                      <a:pt x="2799" y="5431"/>
                      <a:pt x="2726" y="5535"/>
                    </a:cubicBezTo>
                    <a:cubicBezTo>
                      <a:pt x="2675" y="5597"/>
                      <a:pt x="2633" y="5649"/>
                      <a:pt x="2581" y="5701"/>
                    </a:cubicBezTo>
                    <a:cubicBezTo>
                      <a:pt x="2457" y="5784"/>
                      <a:pt x="2322" y="5846"/>
                      <a:pt x="2167" y="5877"/>
                    </a:cubicBezTo>
                    <a:lnTo>
                      <a:pt x="2115" y="5898"/>
                    </a:lnTo>
                    <a:lnTo>
                      <a:pt x="2001" y="5929"/>
                    </a:lnTo>
                    <a:cubicBezTo>
                      <a:pt x="1887" y="5960"/>
                      <a:pt x="1794" y="6001"/>
                      <a:pt x="1711" y="6074"/>
                    </a:cubicBezTo>
                    <a:cubicBezTo>
                      <a:pt x="1669" y="6126"/>
                      <a:pt x="1618" y="6167"/>
                      <a:pt x="1555" y="6188"/>
                    </a:cubicBezTo>
                    <a:cubicBezTo>
                      <a:pt x="1524" y="6219"/>
                      <a:pt x="1483" y="6240"/>
                      <a:pt x="1452" y="6271"/>
                    </a:cubicBezTo>
                    <a:cubicBezTo>
                      <a:pt x="1431" y="6281"/>
                      <a:pt x="1410" y="6291"/>
                      <a:pt x="1390" y="6291"/>
                    </a:cubicBezTo>
                    <a:lnTo>
                      <a:pt x="1307" y="6312"/>
                    </a:lnTo>
                    <a:cubicBezTo>
                      <a:pt x="1296" y="6323"/>
                      <a:pt x="1276" y="6333"/>
                      <a:pt x="1255" y="6333"/>
                    </a:cubicBezTo>
                    <a:cubicBezTo>
                      <a:pt x="1099" y="6437"/>
                      <a:pt x="1182" y="6696"/>
                      <a:pt x="1193" y="6851"/>
                    </a:cubicBezTo>
                    <a:cubicBezTo>
                      <a:pt x="1213" y="7110"/>
                      <a:pt x="1006" y="7338"/>
                      <a:pt x="1047" y="7577"/>
                    </a:cubicBezTo>
                    <a:cubicBezTo>
                      <a:pt x="1089" y="7691"/>
                      <a:pt x="1141" y="7805"/>
                      <a:pt x="1203" y="7908"/>
                    </a:cubicBezTo>
                    <a:cubicBezTo>
                      <a:pt x="1255" y="8022"/>
                      <a:pt x="1296" y="8136"/>
                      <a:pt x="1338" y="8250"/>
                    </a:cubicBezTo>
                    <a:cubicBezTo>
                      <a:pt x="1379" y="8385"/>
                      <a:pt x="1410" y="8520"/>
                      <a:pt x="1441" y="8654"/>
                    </a:cubicBezTo>
                    <a:cubicBezTo>
                      <a:pt x="1483" y="8851"/>
                      <a:pt x="1493" y="9100"/>
                      <a:pt x="1597" y="9276"/>
                    </a:cubicBezTo>
                    <a:cubicBezTo>
                      <a:pt x="1649" y="9359"/>
                      <a:pt x="1721" y="9390"/>
                      <a:pt x="1773" y="9453"/>
                    </a:cubicBezTo>
                    <a:cubicBezTo>
                      <a:pt x="1825" y="9535"/>
                      <a:pt x="1866" y="9618"/>
                      <a:pt x="1897" y="9701"/>
                    </a:cubicBezTo>
                    <a:cubicBezTo>
                      <a:pt x="2011" y="9909"/>
                      <a:pt x="2239" y="9836"/>
                      <a:pt x="2436" y="9888"/>
                    </a:cubicBezTo>
                    <a:cubicBezTo>
                      <a:pt x="2571" y="9929"/>
                      <a:pt x="2654" y="10085"/>
                      <a:pt x="2809" y="10105"/>
                    </a:cubicBezTo>
                    <a:cubicBezTo>
                      <a:pt x="2923" y="10105"/>
                      <a:pt x="3037" y="10095"/>
                      <a:pt x="3151" y="10064"/>
                    </a:cubicBezTo>
                    <a:lnTo>
                      <a:pt x="3162" y="10064"/>
                    </a:lnTo>
                    <a:cubicBezTo>
                      <a:pt x="3328" y="9981"/>
                      <a:pt x="3473" y="9857"/>
                      <a:pt x="3576" y="9701"/>
                    </a:cubicBezTo>
                    <a:cubicBezTo>
                      <a:pt x="3711" y="9535"/>
                      <a:pt x="3514" y="9463"/>
                      <a:pt x="3556" y="9318"/>
                    </a:cubicBezTo>
                    <a:cubicBezTo>
                      <a:pt x="3638" y="9193"/>
                      <a:pt x="3753" y="9100"/>
                      <a:pt x="3877" y="9059"/>
                    </a:cubicBezTo>
                    <a:lnTo>
                      <a:pt x="3908" y="9059"/>
                    </a:lnTo>
                    <a:cubicBezTo>
                      <a:pt x="3916" y="9058"/>
                      <a:pt x="3924" y="9057"/>
                      <a:pt x="3932" y="9057"/>
                    </a:cubicBezTo>
                    <a:cubicBezTo>
                      <a:pt x="3987" y="9057"/>
                      <a:pt x="4036" y="9081"/>
                      <a:pt x="4091" y="9081"/>
                    </a:cubicBezTo>
                    <a:cubicBezTo>
                      <a:pt x="4099" y="9081"/>
                      <a:pt x="4107" y="9081"/>
                      <a:pt x="4115" y="9079"/>
                    </a:cubicBezTo>
                    <a:cubicBezTo>
                      <a:pt x="4188" y="9048"/>
                      <a:pt x="4250" y="8986"/>
                      <a:pt x="4281" y="8914"/>
                    </a:cubicBezTo>
                    <a:cubicBezTo>
                      <a:pt x="4343" y="8779"/>
                      <a:pt x="4333" y="8654"/>
                      <a:pt x="4478" y="8603"/>
                    </a:cubicBezTo>
                    <a:cubicBezTo>
                      <a:pt x="4488" y="8603"/>
                      <a:pt x="4499" y="8592"/>
                      <a:pt x="4509" y="8592"/>
                    </a:cubicBezTo>
                    <a:cubicBezTo>
                      <a:pt x="4535" y="8597"/>
                      <a:pt x="4561" y="8600"/>
                      <a:pt x="4588" y="8600"/>
                    </a:cubicBezTo>
                    <a:cubicBezTo>
                      <a:pt x="4615" y="8600"/>
                      <a:pt x="4644" y="8597"/>
                      <a:pt x="4675" y="8592"/>
                    </a:cubicBezTo>
                    <a:cubicBezTo>
                      <a:pt x="4737" y="8561"/>
                      <a:pt x="4789" y="8520"/>
                      <a:pt x="4830" y="8468"/>
                    </a:cubicBezTo>
                    <a:cubicBezTo>
                      <a:pt x="4851" y="8447"/>
                      <a:pt x="4882" y="8426"/>
                      <a:pt x="4913" y="8416"/>
                    </a:cubicBezTo>
                    <a:cubicBezTo>
                      <a:pt x="4926" y="8413"/>
                      <a:pt x="4938" y="8411"/>
                      <a:pt x="4949" y="8411"/>
                    </a:cubicBezTo>
                    <a:cubicBezTo>
                      <a:pt x="5074" y="8411"/>
                      <a:pt x="5161" y="8603"/>
                      <a:pt x="5266" y="8717"/>
                    </a:cubicBezTo>
                    <a:cubicBezTo>
                      <a:pt x="5307" y="8758"/>
                      <a:pt x="5349" y="8779"/>
                      <a:pt x="5369" y="8841"/>
                    </a:cubicBezTo>
                    <a:cubicBezTo>
                      <a:pt x="5390" y="8945"/>
                      <a:pt x="5317" y="9017"/>
                      <a:pt x="5338" y="9100"/>
                    </a:cubicBezTo>
                    <a:cubicBezTo>
                      <a:pt x="5369" y="9245"/>
                      <a:pt x="5587" y="9297"/>
                      <a:pt x="5691" y="9380"/>
                    </a:cubicBezTo>
                    <a:cubicBezTo>
                      <a:pt x="5784" y="9453"/>
                      <a:pt x="5836" y="9598"/>
                      <a:pt x="5960" y="9681"/>
                    </a:cubicBezTo>
                    <a:cubicBezTo>
                      <a:pt x="6001" y="9712"/>
                      <a:pt x="6105" y="9805"/>
                      <a:pt x="6167" y="9805"/>
                    </a:cubicBezTo>
                    <a:cubicBezTo>
                      <a:pt x="6172" y="9810"/>
                      <a:pt x="6178" y="9813"/>
                      <a:pt x="6182" y="9813"/>
                    </a:cubicBezTo>
                    <a:cubicBezTo>
                      <a:pt x="6185" y="9813"/>
                      <a:pt x="6188" y="9810"/>
                      <a:pt x="6188" y="9805"/>
                    </a:cubicBezTo>
                    <a:cubicBezTo>
                      <a:pt x="6250" y="9795"/>
                      <a:pt x="6281" y="9722"/>
                      <a:pt x="6344" y="9712"/>
                    </a:cubicBezTo>
                    <a:cubicBezTo>
                      <a:pt x="6437" y="9774"/>
                      <a:pt x="6478" y="9888"/>
                      <a:pt x="6458" y="10002"/>
                    </a:cubicBezTo>
                    <a:cubicBezTo>
                      <a:pt x="6490" y="9992"/>
                      <a:pt x="6527" y="9988"/>
                      <a:pt x="6566" y="9988"/>
                    </a:cubicBezTo>
                    <a:cubicBezTo>
                      <a:pt x="6734" y="9988"/>
                      <a:pt x="6939" y="10076"/>
                      <a:pt x="7007" y="10219"/>
                    </a:cubicBezTo>
                    <a:cubicBezTo>
                      <a:pt x="7059" y="10344"/>
                      <a:pt x="7017" y="10468"/>
                      <a:pt x="7090" y="10593"/>
                    </a:cubicBezTo>
                    <a:cubicBezTo>
                      <a:pt x="7142" y="10665"/>
                      <a:pt x="7193" y="10748"/>
                      <a:pt x="7245" y="10831"/>
                    </a:cubicBezTo>
                    <a:cubicBezTo>
                      <a:pt x="7276" y="10914"/>
                      <a:pt x="7266" y="10955"/>
                      <a:pt x="7349" y="11007"/>
                    </a:cubicBezTo>
                    <a:cubicBezTo>
                      <a:pt x="7386" y="11026"/>
                      <a:pt x="7424" y="11031"/>
                      <a:pt x="7461" y="11031"/>
                    </a:cubicBezTo>
                    <a:cubicBezTo>
                      <a:pt x="7514" y="11031"/>
                      <a:pt x="7566" y="11020"/>
                      <a:pt x="7615" y="11020"/>
                    </a:cubicBezTo>
                    <a:cubicBezTo>
                      <a:pt x="7645" y="11020"/>
                      <a:pt x="7674" y="11024"/>
                      <a:pt x="7701" y="11038"/>
                    </a:cubicBezTo>
                    <a:cubicBezTo>
                      <a:pt x="7774" y="11069"/>
                      <a:pt x="7784" y="11214"/>
                      <a:pt x="7877" y="11235"/>
                    </a:cubicBezTo>
                    <a:cubicBezTo>
                      <a:pt x="7893" y="11240"/>
                      <a:pt x="7911" y="11243"/>
                      <a:pt x="7930" y="11243"/>
                    </a:cubicBezTo>
                    <a:cubicBezTo>
                      <a:pt x="7950" y="11243"/>
                      <a:pt x="7971" y="11240"/>
                      <a:pt x="7991" y="11235"/>
                    </a:cubicBezTo>
                    <a:cubicBezTo>
                      <a:pt x="8074" y="11204"/>
                      <a:pt x="8157" y="11152"/>
                      <a:pt x="8230" y="11090"/>
                    </a:cubicBezTo>
                    <a:cubicBezTo>
                      <a:pt x="8396" y="10935"/>
                      <a:pt x="8354" y="10727"/>
                      <a:pt x="8551" y="10613"/>
                    </a:cubicBezTo>
                    <a:cubicBezTo>
                      <a:pt x="8675" y="10530"/>
                      <a:pt x="8883" y="10458"/>
                      <a:pt x="8986" y="10323"/>
                    </a:cubicBezTo>
                    <a:cubicBezTo>
                      <a:pt x="9121" y="10168"/>
                      <a:pt x="8997" y="9909"/>
                      <a:pt x="8903" y="9763"/>
                    </a:cubicBezTo>
                    <a:cubicBezTo>
                      <a:pt x="8820" y="9608"/>
                      <a:pt x="8748" y="9453"/>
                      <a:pt x="8686" y="9276"/>
                    </a:cubicBezTo>
                    <a:cubicBezTo>
                      <a:pt x="8613" y="9079"/>
                      <a:pt x="8447" y="8893"/>
                      <a:pt x="8541" y="8675"/>
                    </a:cubicBezTo>
                    <a:cubicBezTo>
                      <a:pt x="8603" y="8540"/>
                      <a:pt x="8686" y="8416"/>
                      <a:pt x="8789" y="8302"/>
                    </a:cubicBezTo>
                    <a:cubicBezTo>
                      <a:pt x="8810" y="8292"/>
                      <a:pt x="8831" y="8281"/>
                      <a:pt x="8852" y="8281"/>
                    </a:cubicBezTo>
                    <a:lnTo>
                      <a:pt x="8883" y="8271"/>
                    </a:lnTo>
                    <a:cubicBezTo>
                      <a:pt x="8914" y="8261"/>
                      <a:pt x="8945" y="8240"/>
                      <a:pt x="8966" y="8219"/>
                    </a:cubicBezTo>
                    <a:cubicBezTo>
                      <a:pt x="9007" y="8157"/>
                      <a:pt x="8955" y="8105"/>
                      <a:pt x="8945" y="8043"/>
                    </a:cubicBezTo>
                    <a:cubicBezTo>
                      <a:pt x="8945" y="7981"/>
                      <a:pt x="8945" y="7908"/>
                      <a:pt x="8966" y="7846"/>
                    </a:cubicBezTo>
                    <a:cubicBezTo>
                      <a:pt x="8966" y="7784"/>
                      <a:pt x="8976" y="7722"/>
                      <a:pt x="8986" y="7660"/>
                    </a:cubicBezTo>
                    <a:cubicBezTo>
                      <a:pt x="9028" y="7587"/>
                      <a:pt x="9121" y="7546"/>
                      <a:pt x="9142" y="7452"/>
                    </a:cubicBezTo>
                    <a:cubicBezTo>
                      <a:pt x="9183" y="7349"/>
                      <a:pt x="9131" y="7224"/>
                      <a:pt x="9038" y="7172"/>
                    </a:cubicBezTo>
                    <a:cubicBezTo>
                      <a:pt x="8883" y="7090"/>
                      <a:pt x="8810" y="7131"/>
                      <a:pt x="8758" y="6913"/>
                    </a:cubicBezTo>
                    <a:cubicBezTo>
                      <a:pt x="8738" y="6810"/>
                      <a:pt x="8748" y="6696"/>
                      <a:pt x="8727" y="6592"/>
                    </a:cubicBezTo>
                    <a:cubicBezTo>
                      <a:pt x="8706" y="6447"/>
                      <a:pt x="8634" y="6333"/>
                      <a:pt x="8613" y="6188"/>
                    </a:cubicBezTo>
                    <a:cubicBezTo>
                      <a:pt x="8613" y="6105"/>
                      <a:pt x="8592" y="6022"/>
                      <a:pt x="8551" y="5960"/>
                    </a:cubicBezTo>
                    <a:lnTo>
                      <a:pt x="8344" y="5773"/>
                    </a:lnTo>
                    <a:cubicBezTo>
                      <a:pt x="8282" y="5721"/>
                      <a:pt x="8240" y="5639"/>
                      <a:pt x="8230" y="5545"/>
                    </a:cubicBezTo>
                    <a:cubicBezTo>
                      <a:pt x="8209" y="5348"/>
                      <a:pt x="8271" y="5255"/>
                      <a:pt x="8043" y="5172"/>
                    </a:cubicBezTo>
                    <a:cubicBezTo>
                      <a:pt x="7972" y="5146"/>
                      <a:pt x="7906" y="5137"/>
                      <a:pt x="7841" y="5137"/>
                    </a:cubicBezTo>
                    <a:cubicBezTo>
                      <a:pt x="7802" y="5137"/>
                      <a:pt x="7763" y="5140"/>
                      <a:pt x="7725" y="5146"/>
                    </a:cubicBezTo>
                    <a:lnTo>
                      <a:pt x="7725" y="5146"/>
                    </a:lnTo>
                    <a:cubicBezTo>
                      <a:pt x="7749" y="5144"/>
                      <a:pt x="7772" y="5143"/>
                      <a:pt x="7796" y="5143"/>
                    </a:cubicBezTo>
                    <a:cubicBezTo>
                      <a:pt x="7874" y="5143"/>
                      <a:pt x="7954" y="5154"/>
                      <a:pt x="8033" y="5172"/>
                    </a:cubicBezTo>
                    <a:cubicBezTo>
                      <a:pt x="8188" y="5234"/>
                      <a:pt x="8188" y="5286"/>
                      <a:pt x="8199" y="5400"/>
                    </a:cubicBezTo>
                    <a:cubicBezTo>
                      <a:pt x="8199" y="5442"/>
                      <a:pt x="8199" y="5483"/>
                      <a:pt x="8199" y="5525"/>
                    </a:cubicBezTo>
                    <a:cubicBezTo>
                      <a:pt x="8209" y="5618"/>
                      <a:pt x="8250" y="5711"/>
                      <a:pt x="8323" y="5773"/>
                    </a:cubicBezTo>
                    <a:lnTo>
                      <a:pt x="8530" y="5949"/>
                    </a:lnTo>
                    <a:cubicBezTo>
                      <a:pt x="8561" y="6012"/>
                      <a:pt x="8582" y="6084"/>
                      <a:pt x="8582" y="6157"/>
                    </a:cubicBezTo>
                    <a:lnTo>
                      <a:pt x="8582" y="6167"/>
                    </a:lnTo>
                    <a:cubicBezTo>
                      <a:pt x="8592" y="6240"/>
                      <a:pt x="8613" y="6312"/>
                      <a:pt x="8644" y="6374"/>
                    </a:cubicBezTo>
                    <a:cubicBezTo>
                      <a:pt x="8665" y="6437"/>
                      <a:pt x="8686" y="6499"/>
                      <a:pt x="8696" y="6571"/>
                    </a:cubicBezTo>
                    <a:cubicBezTo>
                      <a:pt x="8706" y="6613"/>
                      <a:pt x="8706" y="6665"/>
                      <a:pt x="8706" y="6716"/>
                    </a:cubicBezTo>
                    <a:cubicBezTo>
                      <a:pt x="8706" y="6779"/>
                      <a:pt x="8717" y="6841"/>
                      <a:pt x="8727" y="6903"/>
                    </a:cubicBezTo>
                    <a:cubicBezTo>
                      <a:pt x="8769" y="7069"/>
                      <a:pt x="8831" y="7090"/>
                      <a:pt x="8914" y="7121"/>
                    </a:cubicBezTo>
                    <a:cubicBezTo>
                      <a:pt x="8945" y="7141"/>
                      <a:pt x="8986" y="7152"/>
                      <a:pt x="9017" y="7172"/>
                    </a:cubicBezTo>
                    <a:cubicBezTo>
                      <a:pt x="9111" y="7224"/>
                      <a:pt x="9152" y="7328"/>
                      <a:pt x="9111" y="7421"/>
                    </a:cubicBezTo>
                    <a:cubicBezTo>
                      <a:pt x="9100" y="7463"/>
                      <a:pt x="9069" y="7504"/>
                      <a:pt x="9038" y="7525"/>
                    </a:cubicBezTo>
                    <a:cubicBezTo>
                      <a:pt x="9007" y="7556"/>
                      <a:pt x="8976" y="7587"/>
                      <a:pt x="8966" y="7628"/>
                    </a:cubicBezTo>
                    <a:cubicBezTo>
                      <a:pt x="8945" y="7660"/>
                      <a:pt x="8945" y="7701"/>
                      <a:pt x="8945" y="7742"/>
                    </a:cubicBezTo>
                    <a:cubicBezTo>
                      <a:pt x="8945" y="7774"/>
                      <a:pt x="8945" y="7794"/>
                      <a:pt x="8945" y="7825"/>
                    </a:cubicBezTo>
                    <a:lnTo>
                      <a:pt x="8935" y="7877"/>
                    </a:lnTo>
                    <a:cubicBezTo>
                      <a:pt x="8914" y="7929"/>
                      <a:pt x="8914" y="7970"/>
                      <a:pt x="8924" y="8022"/>
                    </a:cubicBezTo>
                    <a:cubicBezTo>
                      <a:pt x="8924" y="8043"/>
                      <a:pt x="8935" y="8064"/>
                      <a:pt x="8935" y="8084"/>
                    </a:cubicBezTo>
                    <a:cubicBezTo>
                      <a:pt x="8955" y="8126"/>
                      <a:pt x="8955" y="8147"/>
                      <a:pt x="8935" y="8178"/>
                    </a:cubicBezTo>
                    <a:cubicBezTo>
                      <a:pt x="8924" y="8198"/>
                      <a:pt x="8903" y="8209"/>
                      <a:pt x="8872" y="8219"/>
                    </a:cubicBezTo>
                    <a:lnTo>
                      <a:pt x="8841" y="8219"/>
                    </a:lnTo>
                    <a:cubicBezTo>
                      <a:pt x="8820" y="8219"/>
                      <a:pt x="8789" y="8230"/>
                      <a:pt x="8779" y="8250"/>
                    </a:cubicBezTo>
                    <a:cubicBezTo>
                      <a:pt x="8665" y="8354"/>
                      <a:pt x="8572" y="8489"/>
                      <a:pt x="8520" y="8634"/>
                    </a:cubicBezTo>
                    <a:cubicBezTo>
                      <a:pt x="8437" y="8810"/>
                      <a:pt x="8520" y="8955"/>
                      <a:pt x="8592" y="9100"/>
                    </a:cubicBezTo>
                    <a:cubicBezTo>
                      <a:pt x="8613" y="9152"/>
                      <a:pt x="8644" y="9204"/>
                      <a:pt x="8665" y="9256"/>
                    </a:cubicBezTo>
                    <a:cubicBezTo>
                      <a:pt x="8717" y="9421"/>
                      <a:pt x="8789" y="9587"/>
                      <a:pt x="8883" y="9743"/>
                    </a:cubicBezTo>
                    <a:cubicBezTo>
                      <a:pt x="8986" y="9909"/>
                      <a:pt x="9080" y="10126"/>
                      <a:pt x="8966" y="10282"/>
                    </a:cubicBezTo>
                    <a:cubicBezTo>
                      <a:pt x="8872" y="10365"/>
                      <a:pt x="8769" y="10437"/>
                      <a:pt x="8655" y="10489"/>
                    </a:cubicBezTo>
                    <a:cubicBezTo>
                      <a:pt x="8613" y="10510"/>
                      <a:pt x="8572" y="10530"/>
                      <a:pt x="8530" y="10551"/>
                    </a:cubicBezTo>
                    <a:cubicBezTo>
                      <a:pt x="8437" y="10613"/>
                      <a:pt x="8364" y="10707"/>
                      <a:pt x="8333" y="10810"/>
                    </a:cubicBezTo>
                    <a:cubicBezTo>
                      <a:pt x="8313" y="10893"/>
                      <a:pt x="8261" y="10966"/>
                      <a:pt x="8209" y="11038"/>
                    </a:cubicBezTo>
                    <a:cubicBezTo>
                      <a:pt x="8147" y="11090"/>
                      <a:pt x="8064" y="11142"/>
                      <a:pt x="7981" y="11173"/>
                    </a:cubicBezTo>
                    <a:cubicBezTo>
                      <a:pt x="7965" y="11178"/>
                      <a:pt x="7950" y="11181"/>
                      <a:pt x="7933" y="11181"/>
                    </a:cubicBezTo>
                    <a:cubicBezTo>
                      <a:pt x="7916" y="11181"/>
                      <a:pt x="7898" y="11178"/>
                      <a:pt x="7877" y="11173"/>
                    </a:cubicBezTo>
                    <a:cubicBezTo>
                      <a:pt x="7836" y="11163"/>
                      <a:pt x="7815" y="11121"/>
                      <a:pt x="7794" y="11080"/>
                    </a:cubicBezTo>
                    <a:cubicBezTo>
                      <a:pt x="7784" y="11038"/>
                      <a:pt x="7753" y="10997"/>
                      <a:pt x="7712" y="10976"/>
                    </a:cubicBezTo>
                    <a:cubicBezTo>
                      <a:pt x="7674" y="10961"/>
                      <a:pt x="7630" y="10951"/>
                      <a:pt x="7585" y="10951"/>
                    </a:cubicBezTo>
                    <a:cubicBezTo>
                      <a:pt x="7569" y="10951"/>
                      <a:pt x="7552" y="10953"/>
                      <a:pt x="7535" y="10955"/>
                    </a:cubicBezTo>
                    <a:cubicBezTo>
                      <a:pt x="7516" y="10963"/>
                      <a:pt x="7494" y="10967"/>
                      <a:pt x="7473" y="10967"/>
                    </a:cubicBezTo>
                    <a:cubicBezTo>
                      <a:pt x="7438" y="10967"/>
                      <a:pt x="7402" y="10958"/>
                      <a:pt x="7370" y="10945"/>
                    </a:cubicBezTo>
                    <a:cubicBezTo>
                      <a:pt x="7328" y="10924"/>
                      <a:pt x="7297" y="10883"/>
                      <a:pt x="7287" y="10841"/>
                    </a:cubicBezTo>
                    <a:lnTo>
                      <a:pt x="7266" y="10789"/>
                    </a:lnTo>
                    <a:cubicBezTo>
                      <a:pt x="7245" y="10727"/>
                      <a:pt x="7214" y="10675"/>
                      <a:pt x="7173" y="10634"/>
                    </a:cubicBezTo>
                    <a:cubicBezTo>
                      <a:pt x="7152" y="10603"/>
                      <a:pt x="7131" y="10572"/>
                      <a:pt x="7110" y="10541"/>
                    </a:cubicBezTo>
                    <a:cubicBezTo>
                      <a:pt x="7079" y="10479"/>
                      <a:pt x="7069" y="10416"/>
                      <a:pt x="7069" y="10354"/>
                    </a:cubicBezTo>
                    <a:cubicBezTo>
                      <a:pt x="7069" y="10292"/>
                      <a:pt x="7059" y="10230"/>
                      <a:pt x="7038" y="10178"/>
                    </a:cubicBezTo>
                    <a:cubicBezTo>
                      <a:pt x="6966" y="10015"/>
                      <a:pt x="6743" y="9923"/>
                      <a:pt x="6564" y="9923"/>
                    </a:cubicBezTo>
                    <a:cubicBezTo>
                      <a:pt x="6537" y="9923"/>
                      <a:pt x="6512" y="9925"/>
                      <a:pt x="6489" y="9929"/>
                    </a:cubicBezTo>
                    <a:cubicBezTo>
                      <a:pt x="6499" y="9815"/>
                      <a:pt x="6447" y="9712"/>
                      <a:pt x="6354" y="9649"/>
                    </a:cubicBezTo>
                    <a:lnTo>
                      <a:pt x="6344" y="9639"/>
                    </a:lnTo>
                    <a:lnTo>
                      <a:pt x="6333" y="9639"/>
                    </a:lnTo>
                    <a:cubicBezTo>
                      <a:pt x="6292" y="9649"/>
                      <a:pt x="6261" y="9670"/>
                      <a:pt x="6240" y="9701"/>
                    </a:cubicBezTo>
                    <a:cubicBezTo>
                      <a:pt x="6219" y="9722"/>
                      <a:pt x="6198" y="9732"/>
                      <a:pt x="6178" y="9743"/>
                    </a:cubicBezTo>
                    <a:lnTo>
                      <a:pt x="6157" y="9743"/>
                    </a:lnTo>
                    <a:cubicBezTo>
                      <a:pt x="6095" y="9722"/>
                      <a:pt x="6043" y="9691"/>
                      <a:pt x="5991" y="9649"/>
                    </a:cubicBezTo>
                    <a:lnTo>
                      <a:pt x="5970" y="9629"/>
                    </a:lnTo>
                    <a:cubicBezTo>
                      <a:pt x="5919" y="9587"/>
                      <a:pt x="5867" y="9535"/>
                      <a:pt x="5836" y="9473"/>
                    </a:cubicBezTo>
                    <a:cubicBezTo>
                      <a:pt x="5794" y="9421"/>
                      <a:pt x="5753" y="9370"/>
                      <a:pt x="5701" y="9328"/>
                    </a:cubicBezTo>
                    <a:cubicBezTo>
                      <a:pt x="5659" y="9297"/>
                      <a:pt x="5618" y="9276"/>
                      <a:pt x="5577" y="9256"/>
                    </a:cubicBezTo>
                    <a:cubicBezTo>
                      <a:pt x="5494" y="9204"/>
                      <a:pt x="5380" y="9152"/>
                      <a:pt x="5369" y="9069"/>
                    </a:cubicBezTo>
                    <a:cubicBezTo>
                      <a:pt x="5359" y="9028"/>
                      <a:pt x="5369" y="8996"/>
                      <a:pt x="5380" y="8955"/>
                    </a:cubicBezTo>
                    <a:cubicBezTo>
                      <a:pt x="5400" y="8903"/>
                      <a:pt x="5400" y="8851"/>
                      <a:pt x="5390" y="8800"/>
                    </a:cubicBezTo>
                    <a:cubicBezTo>
                      <a:pt x="5369" y="8758"/>
                      <a:pt x="5349" y="8727"/>
                      <a:pt x="5317" y="8706"/>
                    </a:cubicBezTo>
                    <a:lnTo>
                      <a:pt x="5286" y="8665"/>
                    </a:lnTo>
                    <a:cubicBezTo>
                      <a:pt x="5255" y="8634"/>
                      <a:pt x="5224" y="8603"/>
                      <a:pt x="5203" y="8572"/>
                    </a:cubicBezTo>
                    <a:cubicBezTo>
                      <a:pt x="5131" y="8472"/>
                      <a:pt x="5051" y="8357"/>
                      <a:pt x="4949" y="8357"/>
                    </a:cubicBezTo>
                    <a:cubicBezTo>
                      <a:pt x="4934" y="8357"/>
                      <a:pt x="4919" y="8359"/>
                      <a:pt x="4903" y="8364"/>
                    </a:cubicBezTo>
                    <a:cubicBezTo>
                      <a:pt x="4872" y="8375"/>
                      <a:pt x="4841" y="8395"/>
                      <a:pt x="4810" y="8416"/>
                    </a:cubicBezTo>
                    <a:cubicBezTo>
                      <a:pt x="4799" y="8426"/>
                      <a:pt x="4789" y="8437"/>
                      <a:pt x="4779" y="8447"/>
                    </a:cubicBezTo>
                    <a:cubicBezTo>
                      <a:pt x="4747" y="8489"/>
                      <a:pt x="4706" y="8520"/>
                      <a:pt x="4665" y="8540"/>
                    </a:cubicBezTo>
                    <a:lnTo>
                      <a:pt x="4582" y="8540"/>
                    </a:lnTo>
                    <a:cubicBezTo>
                      <a:pt x="4566" y="8535"/>
                      <a:pt x="4553" y="8533"/>
                      <a:pt x="4540" y="8533"/>
                    </a:cubicBezTo>
                    <a:cubicBezTo>
                      <a:pt x="4527" y="8533"/>
                      <a:pt x="4514" y="8535"/>
                      <a:pt x="4499" y="8540"/>
                    </a:cubicBezTo>
                    <a:lnTo>
                      <a:pt x="4468" y="8540"/>
                    </a:lnTo>
                    <a:cubicBezTo>
                      <a:pt x="4354" y="8582"/>
                      <a:pt x="4333" y="8675"/>
                      <a:pt x="4302" y="8758"/>
                    </a:cubicBezTo>
                    <a:cubicBezTo>
                      <a:pt x="4291" y="8789"/>
                      <a:pt x="4271" y="8831"/>
                      <a:pt x="4260" y="8862"/>
                    </a:cubicBezTo>
                    <a:cubicBezTo>
                      <a:pt x="4229" y="8934"/>
                      <a:pt x="4167" y="8986"/>
                      <a:pt x="4105" y="9017"/>
                    </a:cubicBezTo>
                    <a:cubicBezTo>
                      <a:pt x="4074" y="9017"/>
                      <a:pt x="4032" y="9017"/>
                      <a:pt x="4001" y="9007"/>
                    </a:cubicBezTo>
                    <a:cubicBezTo>
                      <a:pt x="3970" y="8996"/>
                      <a:pt x="3939" y="8996"/>
                      <a:pt x="3908" y="8996"/>
                    </a:cubicBezTo>
                    <a:cubicBezTo>
                      <a:pt x="3898" y="8996"/>
                      <a:pt x="3877" y="8996"/>
                      <a:pt x="3867" y="9007"/>
                    </a:cubicBezTo>
                    <a:cubicBezTo>
                      <a:pt x="3732" y="9048"/>
                      <a:pt x="3607" y="9152"/>
                      <a:pt x="3535" y="9276"/>
                    </a:cubicBezTo>
                    <a:cubicBezTo>
                      <a:pt x="3514" y="9339"/>
                      <a:pt x="3524" y="9401"/>
                      <a:pt x="3556" y="9463"/>
                    </a:cubicBezTo>
                    <a:cubicBezTo>
                      <a:pt x="3607" y="9515"/>
                      <a:pt x="3607" y="9598"/>
                      <a:pt x="3556" y="9660"/>
                    </a:cubicBezTo>
                    <a:cubicBezTo>
                      <a:pt x="3452" y="9805"/>
                      <a:pt x="3317" y="9919"/>
                      <a:pt x="3151" y="10002"/>
                    </a:cubicBezTo>
                    <a:cubicBezTo>
                      <a:pt x="3058" y="10027"/>
                      <a:pt x="2964" y="10046"/>
                      <a:pt x="2870" y="10046"/>
                    </a:cubicBezTo>
                    <a:cubicBezTo>
                      <a:pt x="2850" y="10046"/>
                      <a:pt x="2830" y="10045"/>
                      <a:pt x="2809" y="10043"/>
                    </a:cubicBezTo>
                    <a:cubicBezTo>
                      <a:pt x="2737" y="10033"/>
                      <a:pt x="2675" y="9991"/>
                      <a:pt x="2623" y="9940"/>
                    </a:cubicBezTo>
                    <a:cubicBezTo>
                      <a:pt x="2571" y="9898"/>
                      <a:pt x="2509" y="9877"/>
                      <a:pt x="2447" y="9867"/>
                    </a:cubicBezTo>
                    <a:cubicBezTo>
                      <a:pt x="2374" y="9846"/>
                      <a:pt x="2312" y="9836"/>
                      <a:pt x="2250" y="9836"/>
                    </a:cubicBezTo>
                    <a:cubicBezTo>
                      <a:pt x="2115" y="9826"/>
                      <a:pt x="2001" y="9815"/>
                      <a:pt x="1928" y="9691"/>
                    </a:cubicBezTo>
                    <a:cubicBezTo>
                      <a:pt x="1908" y="9660"/>
                      <a:pt x="1887" y="9629"/>
                      <a:pt x="1877" y="9587"/>
                    </a:cubicBezTo>
                    <a:cubicBezTo>
                      <a:pt x="1866" y="9535"/>
                      <a:pt x="1835" y="9484"/>
                      <a:pt x="1804" y="9442"/>
                    </a:cubicBezTo>
                    <a:cubicBezTo>
                      <a:pt x="1773" y="9411"/>
                      <a:pt x="1752" y="9390"/>
                      <a:pt x="1721" y="9370"/>
                    </a:cubicBezTo>
                    <a:cubicBezTo>
                      <a:pt x="1680" y="9339"/>
                      <a:pt x="1649" y="9307"/>
                      <a:pt x="1628" y="9266"/>
                    </a:cubicBezTo>
                    <a:cubicBezTo>
                      <a:pt x="1555" y="9121"/>
                      <a:pt x="1514" y="8976"/>
                      <a:pt x="1493" y="8820"/>
                    </a:cubicBezTo>
                    <a:cubicBezTo>
                      <a:pt x="1483" y="8758"/>
                      <a:pt x="1472" y="8706"/>
                      <a:pt x="1462" y="8654"/>
                    </a:cubicBezTo>
                    <a:cubicBezTo>
                      <a:pt x="1431" y="8520"/>
                      <a:pt x="1400" y="8385"/>
                      <a:pt x="1358" y="8250"/>
                    </a:cubicBezTo>
                    <a:cubicBezTo>
                      <a:pt x="1317" y="8126"/>
                      <a:pt x="1276" y="8012"/>
                      <a:pt x="1224" y="7898"/>
                    </a:cubicBezTo>
                    <a:cubicBezTo>
                      <a:pt x="1203" y="7867"/>
                      <a:pt x="1193" y="7836"/>
                      <a:pt x="1172" y="7805"/>
                    </a:cubicBezTo>
                    <a:cubicBezTo>
                      <a:pt x="1130" y="7732"/>
                      <a:pt x="1089" y="7660"/>
                      <a:pt x="1068" y="7577"/>
                    </a:cubicBezTo>
                    <a:cubicBezTo>
                      <a:pt x="1068" y="7452"/>
                      <a:pt x="1089" y="7328"/>
                      <a:pt x="1141" y="7214"/>
                    </a:cubicBezTo>
                    <a:cubicBezTo>
                      <a:pt x="1193" y="7110"/>
                      <a:pt x="1224" y="6986"/>
                      <a:pt x="1224" y="6862"/>
                    </a:cubicBezTo>
                    <a:cubicBezTo>
                      <a:pt x="1224" y="6820"/>
                      <a:pt x="1213" y="6779"/>
                      <a:pt x="1203" y="6737"/>
                    </a:cubicBezTo>
                    <a:cubicBezTo>
                      <a:pt x="1182" y="6592"/>
                      <a:pt x="1162" y="6426"/>
                      <a:pt x="1265" y="6364"/>
                    </a:cubicBezTo>
                    <a:cubicBezTo>
                      <a:pt x="1286" y="6354"/>
                      <a:pt x="1296" y="6343"/>
                      <a:pt x="1317" y="6343"/>
                    </a:cubicBezTo>
                    <a:lnTo>
                      <a:pt x="1348" y="6333"/>
                    </a:lnTo>
                    <a:cubicBezTo>
                      <a:pt x="1369" y="6333"/>
                      <a:pt x="1379" y="6323"/>
                      <a:pt x="1390" y="6323"/>
                    </a:cubicBezTo>
                    <a:cubicBezTo>
                      <a:pt x="1421" y="6312"/>
                      <a:pt x="1441" y="6302"/>
                      <a:pt x="1462" y="6291"/>
                    </a:cubicBezTo>
                    <a:cubicBezTo>
                      <a:pt x="1472" y="6281"/>
                      <a:pt x="1493" y="6271"/>
                      <a:pt x="1514" y="6250"/>
                    </a:cubicBezTo>
                    <a:cubicBezTo>
                      <a:pt x="1524" y="6240"/>
                      <a:pt x="1545" y="6229"/>
                      <a:pt x="1566" y="6219"/>
                    </a:cubicBezTo>
                    <a:cubicBezTo>
                      <a:pt x="1618" y="6198"/>
                      <a:pt x="1669" y="6167"/>
                      <a:pt x="1700" y="6126"/>
                    </a:cubicBezTo>
                    <a:lnTo>
                      <a:pt x="1732" y="6095"/>
                    </a:lnTo>
                    <a:cubicBezTo>
                      <a:pt x="1804" y="6022"/>
                      <a:pt x="1897" y="5981"/>
                      <a:pt x="2001" y="5960"/>
                    </a:cubicBezTo>
                    <a:lnTo>
                      <a:pt x="2063" y="5939"/>
                    </a:lnTo>
                    <a:lnTo>
                      <a:pt x="2125" y="5918"/>
                    </a:lnTo>
                    <a:lnTo>
                      <a:pt x="2177" y="5908"/>
                    </a:lnTo>
                    <a:cubicBezTo>
                      <a:pt x="2208" y="5887"/>
                      <a:pt x="2239" y="5877"/>
                      <a:pt x="2270" y="5877"/>
                    </a:cubicBezTo>
                    <a:cubicBezTo>
                      <a:pt x="2395" y="5846"/>
                      <a:pt x="2498" y="5794"/>
                      <a:pt x="2592" y="5721"/>
                    </a:cubicBezTo>
                    <a:cubicBezTo>
                      <a:pt x="2644" y="5670"/>
                      <a:pt x="2685" y="5618"/>
                      <a:pt x="2726" y="5566"/>
                    </a:cubicBezTo>
                    <a:lnTo>
                      <a:pt x="2747" y="5556"/>
                    </a:lnTo>
                    <a:lnTo>
                      <a:pt x="2758" y="5535"/>
                    </a:lnTo>
                    <a:cubicBezTo>
                      <a:pt x="2830" y="5442"/>
                      <a:pt x="2913" y="5369"/>
                      <a:pt x="3017" y="5317"/>
                    </a:cubicBezTo>
                    <a:cubicBezTo>
                      <a:pt x="3037" y="5317"/>
                      <a:pt x="3068" y="5307"/>
                      <a:pt x="3089" y="5307"/>
                    </a:cubicBezTo>
                    <a:cubicBezTo>
                      <a:pt x="3141" y="5307"/>
                      <a:pt x="3203" y="5317"/>
                      <a:pt x="3265" y="5328"/>
                    </a:cubicBezTo>
                    <a:cubicBezTo>
                      <a:pt x="3307" y="5338"/>
                      <a:pt x="3351" y="5343"/>
                      <a:pt x="3396" y="5343"/>
                    </a:cubicBezTo>
                    <a:cubicBezTo>
                      <a:pt x="3442" y="5343"/>
                      <a:pt x="3488" y="5338"/>
                      <a:pt x="3535" y="5328"/>
                    </a:cubicBezTo>
                    <a:lnTo>
                      <a:pt x="3556" y="5328"/>
                    </a:lnTo>
                    <a:cubicBezTo>
                      <a:pt x="3649" y="5297"/>
                      <a:pt x="3721" y="5234"/>
                      <a:pt x="3773" y="5162"/>
                    </a:cubicBezTo>
                    <a:lnTo>
                      <a:pt x="3804" y="5131"/>
                    </a:lnTo>
                    <a:cubicBezTo>
                      <a:pt x="3856" y="5079"/>
                      <a:pt x="3887" y="5006"/>
                      <a:pt x="3918" y="4944"/>
                    </a:cubicBezTo>
                    <a:cubicBezTo>
                      <a:pt x="3929" y="4913"/>
                      <a:pt x="3949" y="4882"/>
                      <a:pt x="3960" y="4851"/>
                    </a:cubicBezTo>
                    <a:cubicBezTo>
                      <a:pt x="3991" y="4789"/>
                      <a:pt x="4022" y="4758"/>
                      <a:pt x="4043" y="4758"/>
                    </a:cubicBezTo>
                    <a:cubicBezTo>
                      <a:pt x="4045" y="4757"/>
                      <a:pt x="4048" y="4756"/>
                      <a:pt x="4051" y="4756"/>
                    </a:cubicBezTo>
                    <a:cubicBezTo>
                      <a:pt x="4076" y="4756"/>
                      <a:pt x="4131" y="4793"/>
                      <a:pt x="4177" y="4830"/>
                    </a:cubicBezTo>
                    <a:cubicBezTo>
                      <a:pt x="4219" y="4892"/>
                      <a:pt x="4302" y="4934"/>
                      <a:pt x="4374" y="4944"/>
                    </a:cubicBezTo>
                    <a:cubicBezTo>
                      <a:pt x="4395" y="4944"/>
                      <a:pt x="4426" y="4934"/>
                      <a:pt x="4447" y="4934"/>
                    </a:cubicBezTo>
                    <a:cubicBezTo>
                      <a:pt x="4499" y="4913"/>
                      <a:pt x="4551" y="4872"/>
                      <a:pt x="4571" y="4820"/>
                    </a:cubicBezTo>
                    <a:cubicBezTo>
                      <a:pt x="4592" y="4747"/>
                      <a:pt x="4582" y="4664"/>
                      <a:pt x="4530" y="4602"/>
                    </a:cubicBezTo>
                    <a:cubicBezTo>
                      <a:pt x="4488" y="4530"/>
                      <a:pt x="4437" y="4467"/>
                      <a:pt x="4385" y="4405"/>
                    </a:cubicBezTo>
                    <a:cubicBezTo>
                      <a:pt x="4302" y="4322"/>
                      <a:pt x="4240" y="4229"/>
                      <a:pt x="4188" y="4125"/>
                    </a:cubicBezTo>
                    <a:cubicBezTo>
                      <a:pt x="4188" y="4125"/>
                      <a:pt x="4188" y="4115"/>
                      <a:pt x="4177" y="4105"/>
                    </a:cubicBezTo>
                    <a:cubicBezTo>
                      <a:pt x="4157" y="4063"/>
                      <a:pt x="4146" y="4011"/>
                      <a:pt x="4136" y="3960"/>
                    </a:cubicBezTo>
                    <a:cubicBezTo>
                      <a:pt x="4146" y="3939"/>
                      <a:pt x="4157" y="3918"/>
                      <a:pt x="4177" y="3897"/>
                    </a:cubicBezTo>
                    <a:cubicBezTo>
                      <a:pt x="4198" y="3877"/>
                      <a:pt x="4209" y="3856"/>
                      <a:pt x="4219" y="3825"/>
                    </a:cubicBezTo>
                    <a:cubicBezTo>
                      <a:pt x="4229" y="3742"/>
                      <a:pt x="4198" y="3669"/>
                      <a:pt x="4146" y="3607"/>
                    </a:cubicBezTo>
                    <a:cubicBezTo>
                      <a:pt x="4126" y="3586"/>
                      <a:pt x="4115" y="3566"/>
                      <a:pt x="4105" y="3545"/>
                    </a:cubicBezTo>
                    <a:cubicBezTo>
                      <a:pt x="4084" y="3514"/>
                      <a:pt x="4074" y="3472"/>
                      <a:pt x="4063" y="3441"/>
                    </a:cubicBezTo>
                    <a:cubicBezTo>
                      <a:pt x="4053" y="3400"/>
                      <a:pt x="4032" y="3369"/>
                      <a:pt x="4012" y="3327"/>
                    </a:cubicBezTo>
                    <a:lnTo>
                      <a:pt x="4012" y="3317"/>
                    </a:lnTo>
                    <a:cubicBezTo>
                      <a:pt x="3987" y="3268"/>
                      <a:pt x="3976" y="3251"/>
                      <a:pt x="3942" y="32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6"/>
              <p:cNvSpPr/>
              <p:nvPr/>
            </p:nvSpPr>
            <p:spPr>
              <a:xfrm>
                <a:off x="3707125" y="2769000"/>
                <a:ext cx="28275" cy="15800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632" extrusionOk="0">
                    <a:moveTo>
                      <a:pt x="498" y="21"/>
                    </a:moveTo>
                    <a:cubicBezTo>
                      <a:pt x="573" y="21"/>
                      <a:pt x="647" y="35"/>
                      <a:pt x="716" y="63"/>
                    </a:cubicBezTo>
                    <a:cubicBezTo>
                      <a:pt x="830" y="125"/>
                      <a:pt x="933" y="208"/>
                      <a:pt x="995" y="312"/>
                    </a:cubicBezTo>
                    <a:cubicBezTo>
                      <a:pt x="1037" y="363"/>
                      <a:pt x="1068" y="415"/>
                      <a:pt x="1058" y="446"/>
                    </a:cubicBezTo>
                    <a:cubicBezTo>
                      <a:pt x="1047" y="477"/>
                      <a:pt x="1027" y="498"/>
                      <a:pt x="985" y="519"/>
                    </a:cubicBezTo>
                    <a:cubicBezTo>
                      <a:pt x="964" y="540"/>
                      <a:pt x="933" y="550"/>
                      <a:pt x="913" y="560"/>
                    </a:cubicBezTo>
                    <a:cubicBezTo>
                      <a:pt x="852" y="576"/>
                      <a:pt x="791" y="585"/>
                      <a:pt x="730" y="585"/>
                    </a:cubicBezTo>
                    <a:cubicBezTo>
                      <a:pt x="708" y="585"/>
                      <a:pt x="686" y="584"/>
                      <a:pt x="664" y="581"/>
                    </a:cubicBezTo>
                    <a:cubicBezTo>
                      <a:pt x="612" y="581"/>
                      <a:pt x="560" y="581"/>
                      <a:pt x="508" y="591"/>
                    </a:cubicBezTo>
                    <a:cubicBezTo>
                      <a:pt x="469" y="598"/>
                      <a:pt x="434" y="603"/>
                      <a:pt x="403" y="603"/>
                    </a:cubicBezTo>
                    <a:cubicBezTo>
                      <a:pt x="334" y="603"/>
                      <a:pt x="282" y="577"/>
                      <a:pt x="239" y="477"/>
                    </a:cubicBezTo>
                    <a:cubicBezTo>
                      <a:pt x="218" y="426"/>
                      <a:pt x="177" y="384"/>
                      <a:pt x="135" y="343"/>
                    </a:cubicBezTo>
                    <a:cubicBezTo>
                      <a:pt x="115" y="322"/>
                      <a:pt x="94" y="291"/>
                      <a:pt x="73" y="260"/>
                    </a:cubicBezTo>
                    <a:cubicBezTo>
                      <a:pt x="63" y="239"/>
                      <a:pt x="42" y="218"/>
                      <a:pt x="52" y="198"/>
                    </a:cubicBezTo>
                    <a:cubicBezTo>
                      <a:pt x="63" y="177"/>
                      <a:pt x="83" y="167"/>
                      <a:pt x="104" y="156"/>
                    </a:cubicBezTo>
                    <a:cubicBezTo>
                      <a:pt x="187" y="146"/>
                      <a:pt x="270" y="146"/>
                      <a:pt x="353" y="146"/>
                    </a:cubicBezTo>
                    <a:lnTo>
                      <a:pt x="529" y="146"/>
                    </a:lnTo>
                    <a:lnTo>
                      <a:pt x="436" y="104"/>
                    </a:lnTo>
                    <a:lnTo>
                      <a:pt x="343" y="53"/>
                    </a:lnTo>
                    <a:cubicBezTo>
                      <a:pt x="353" y="42"/>
                      <a:pt x="363" y="32"/>
                      <a:pt x="384" y="32"/>
                    </a:cubicBezTo>
                    <a:cubicBezTo>
                      <a:pt x="422" y="25"/>
                      <a:pt x="460" y="21"/>
                      <a:pt x="498" y="21"/>
                    </a:cubicBezTo>
                    <a:close/>
                    <a:moveTo>
                      <a:pt x="374" y="1"/>
                    </a:moveTo>
                    <a:cubicBezTo>
                      <a:pt x="343" y="11"/>
                      <a:pt x="311" y="42"/>
                      <a:pt x="311" y="73"/>
                    </a:cubicBezTo>
                    <a:lnTo>
                      <a:pt x="425" y="125"/>
                    </a:lnTo>
                    <a:cubicBezTo>
                      <a:pt x="378" y="121"/>
                      <a:pt x="333" y="118"/>
                      <a:pt x="288" y="118"/>
                    </a:cubicBezTo>
                    <a:cubicBezTo>
                      <a:pt x="224" y="118"/>
                      <a:pt x="161" y="123"/>
                      <a:pt x="94" y="135"/>
                    </a:cubicBezTo>
                    <a:cubicBezTo>
                      <a:pt x="32" y="156"/>
                      <a:pt x="0" y="198"/>
                      <a:pt x="52" y="281"/>
                    </a:cubicBezTo>
                    <a:cubicBezTo>
                      <a:pt x="94" y="363"/>
                      <a:pt x="177" y="395"/>
                      <a:pt x="218" y="488"/>
                    </a:cubicBezTo>
                    <a:cubicBezTo>
                      <a:pt x="261" y="605"/>
                      <a:pt x="325" y="632"/>
                      <a:pt x="404" y="632"/>
                    </a:cubicBezTo>
                    <a:cubicBezTo>
                      <a:pt x="472" y="632"/>
                      <a:pt x="551" y="611"/>
                      <a:pt x="637" y="611"/>
                    </a:cubicBezTo>
                    <a:cubicBezTo>
                      <a:pt x="646" y="611"/>
                      <a:pt x="655" y="612"/>
                      <a:pt x="664" y="612"/>
                    </a:cubicBezTo>
                    <a:cubicBezTo>
                      <a:pt x="686" y="615"/>
                      <a:pt x="709" y="616"/>
                      <a:pt x="732" y="616"/>
                    </a:cubicBezTo>
                    <a:cubicBezTo>
                      <a:pt x="796" y="616"/>
                      <a:pt x="862" y="607"/>
                      <a:pt x="923" y="591"/>
                    </a:cubicBezTo>
                    <a:cubicBezTo>
                      <a:pt x="954" y="581"/>
                      <a:pt x="975" y="571"/>
                      <a:pt x="1006" y="550"/>
                    </a:cubicBezTo>
                    <a:cubicBezTo>
                      <a:pt x="1130" y="477"/>
                      <a:pt x="1089" y="395"/>
                      <a:pt x="1027" y="301"/>
                    </a:cubicBezTo>
                    <a:cubicBezTo>
                      <a:pt x="954" y="198"/>
                      <a:pt x="850" y="104"/>
                      <a:pt x="736" y="42"/>
                    </a:cubicBezTo>
                    <a:cubicBezTo>
                      <a:pt x="660" y="15"/>
                      <a:pt x="580" y="1"/>
                      <a:pt x="501" y="1"/>
                    </a:cubicBezTo>
                    <a:cubicBezTo>
                      <a:pt x="461" y="1"/>
                      <a:pt x="422" y="4"/>
                      <a:pt x="384" y="11"/>
                    </a:cubicBezTo>
                    <a:lnTo>
                      <a:pt x="37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6"/>
              <p:cNvSpPr/>
              <p:nvPr/>
            </p:nvSpPr>
            <p:spPr>
              <a:xfrm>
                <a:off x="3734850" y="2565325"/>
                <a:ext cx="269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862" extrusionOk="0">
                    <a:moveTo>
                      <a:pt x="753" y="27"/>
                    </a:moveTo>
                    <a:cubicBezTo>
                      <a:pt x="826" y="27"/>
                      <a:pt x="890" y="66"/>
                      <a:pt x="933" y="126"/>
                    </a:cubicBezTo>
                    <a:cubicBezTo>
                      <a:pt x="1006" y="261"/>
                      <a:pt x="1016" y="437"/>
                      <a:pt x="944" y="582"/>
                    </a:cubicBezTo>
                    <a:cubicBezTo>
                      <a:pt x="912" y="655"/>
                      <a:pt x="798" y="810"/>
                      <a:pt x="716" y="841"/>
                    </a:cubicBezTo>
                    <a:lnTo>
                      <a:pt x="705" y="841"/>
                    </a:lnTo>
                    <a:cubicBezTo>
                      <a:pt x="664" y="831"/>
                      <a:pt x="633" y="820"/>
                      <a:pt x="602" y="800"/>
                    </a:cubicBezTo>
                    <a:cubicBezTo>
                      <a:pt x="591" y="789"/>
                      <a:pt x="581" y="779"/>
                      <a:pt x="570" y="769"/>
                    </a:cubicBezTo>
                    <a:cubicBezTo>
                      <a:pt x="547" y="730"/>
                      <a:pt x="507" y="709"/>
                      <a:pt x="467" y="709"/>
                    </a:cubicBezTo>
                    <a:cubicBezTo>
                      <a:pt x="453" y="709"/>
                      <a:pt x="439" y="711"/>
                      <a:pt x="425" y="717"/>
                    </a:cubicBezTo>
                    <a:cubicBezTo>
                      <a:pt x="394" y="737"/>
                      <a:pt x="363" y="748"/>
                      <a:pt x="332" y="758"/>
                    </a:cubicBezTo>
                    <a:cubicBezTo>
                      <a:pt x="311" y="779"/>
                      <a:pt x="280" y="789"/>
                      <a:pt x="260" y="800"/>
                    </a:cubicBezTo>
                    <a:cubicBezTo>
                      <a:pt x="247" y="804"/>
                      <a:pt x="234" y="806"/>
                      <a:pt x="221" y="806"/>
                    </a:cubicBezTo>
                    <a:cubicBezTo>
                      <a:pt x="203" y="806"/>
                      <a:pt x="184" y="801"/>
                      <a:pt x="166" y="789"/>
                    </a:cubicBezTo>
                    <a:cubicBezTo>
                      <a:pt x="83" y="737"/>
                      <a:pt x="52" y="561"/>
                      <a:pt x="42" y="468"/>
                    </a:cubicBezTo>
                    <a:lnTo>
                      <a:pt x="42" y="427"/>
                    </a:lnTo>
                    <a:lnTo>
                      <a:pt x="42" y="406"/>
                    </a:lnTo>
                    <a:cubicBezTo>
                      <a:pt x="73" y="271"/>
                      <a:pt x="177" y="157"/>
                      <a:pt x="311" y="105"/>
                    </a:cubicBezTo>
                    <a:lnTo>
                      <a:pt x="301" y="105"/>
                    </a:lnTo>
                    <a:cubicBezTo>
                      <a:pt x="322" y="95"/>
                      <a:pt x="342" y="84"/>
                      <a:pt x="374" y="84"/>
                    </a:cubicBezTo>
                    <a:cubicBezTo>
                      <a:pt x="425" y="84"/>
                      <a:pt x="488" y="74"/>
                      <a:pt x="550" y="64"/>
                    </a:cubicBezTo>
                    <a:cubicBezTo>
                      <a:pt x="602" y="43"/>
                      <a:pt x="653" y="33"/>
                      <a:pt x="705" y="33"/>
                    </a:cubicBezTo>
                    <a:cubicBezTo>
                      <a:pt x="721" y="29"/>
                      <a:pt x="737" y="27"/>
                      <a:pt x="753" y="27"/>
                    </a:cubicBezTo>
                    <a:close/>
                    <a:moveTo>
                      <a:pt x="740" y="1"/>
                    </a:moveTo>
                    <a:cubicBezTo>
                      <a:pt x="732" y="1"/>
                      <a:pt x="724" y="1"/>
                      <a:pt x="716" y="2"/>
                    </a:cubicBezTo>
                    <a:cubicBezTo>
                      <a:pt x="602" y="12"/>
                      <a:pt x="488" y="64"/>
                      <a:pt x="374" y="64"/>
                    </a:cubicBezTo>
                    <a:cubicBezTo>
                      <a:pt x="342" y="64"/>
                      <a:pt x="322" y="74"/>
                      <a:pt x="291" y="84"/>
                    </a:cubicBezTo>
                    <a:lnTo>
                      <a:pt x="291" y="74"/>
                    </a:lnTo>
                    <a:cubicBezTo>
                      <a:pt x="146" y="136"/>
                      <a:pt x="42" y="250"/>
                      <a:pt x="0" y="395"/>
                    </a:cubicBezTo>
                    <a:lnTo>
                      <a:pt x="0" y="427"/>
                    </a:lnTo>
                    <a:cubicBezTo>
                      <a:pt x="21" y="530"/>
                      <a:pt x="42" y="737"/>
                      <a:pt x="156" y="810"/>
                    </a:cubicBezTo>
                    <a:cubicBezTo>
                      <a:pt x="174" y="822"/>
                      <a:pt x="196" y="827"/>
                      <a:pt x="217" y="827"/>
                    </a:cubicBezTo>
                    <a:cubicBezTo>
                      <a:pt x="232" y="827"/>
                      <a:pt x="247" y="825"/>
                      <a:pt x="260" y="820"/>
                    </a:cubicBezTo>
                    <a:cubicBezTo>
                      <a:pt x="322" y="800"/>
                      <a:pt x="374" y="758"/>
                      <a:pt x="425" y="737"/>
                    </a:cubicBezTo>
                    <a:lnTo>
                      <a:pt x="498" y="737"/>
                    </a:lnTo>
                    <a:cubicBezTo>
                      <a:pt x="529" y="748"/>
                      <a:pt x="550" y="789"/>
                      <a:pt x="581" y="810"/>
                    </a:cubicBezTo>
                    <a:cubicBezTo>
                      <a:pt x="622" y="841"/>
                      <a:pt x="664" y="862"/>
                      <a:pt x="705" y="862"/>
                    </a:cubicBezTo>
                    <a:lnTo>
                      <a:pt x="726" y="862"/>
                    </a:lnTo>
                    <a:cubicBezTo>
                      <a:pt x="830" y="831"/>
                      <a:pt x="933" y="665"/>
                      <a:pt x="975" y="592"/>
                    </a:cubicBezTo>
                    <a:cubicBezTo>
                      <a:pt x="1076" y="370"/>
                      <a:pt x="1039" y="1"/>
                      <a:pt x="7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6"/>
              <p:cNvSpPr/>
              <p:nvPr/>
            </p:nvSpPr>
            <p:spPr>
              <a:xfrm>
                <a:off x="3500625" y="2428550"/>
                <a:ext cx="308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545" extrusionOk="0">
                    <a:moveTo>
                      <a:pt x="0" y="529"/>
                    </a:moveTo>
                    <a:lnTo>
                      <a:pt x="477" y="1482"/>
                    </a:lnTo>
                    <a:cubicBezTo>
                      <a:pt x="757" y="1545"/>
                      <a:pt x="1037" y="1462"/>
                      <a:pt x="1234" y="1254"/>
                    </a:cubicBezTo>
                    <a:lnTo>
                      <a:pt x="995" y="0"/>
                    </a:lnTo>
                    <a:lnTo>
                      <a:pt x="674" y="19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6"/>
              <p:cNvSpPr/>
              <p:nvPr/>
            </p:nvSpPr>
            <p:spPr>
              <a:xfrm>
                <a:off x="3519525" y="2464300"/>
                <a:ext cx="123100" cy="401375"/>
              </a:xfrm>
              <a:custGeom>
                <a:avLst/>
                <a:gdLst/>
                <a:ahLst/>
                <a:cxnLst/>
                <a:rect l="l" t="t" r="r" b="b"/>
                <a:pathLst>
                  <a:path w="4924" h="16055" extrusionOk="0">
                    <a:moveTo>
                      <a:pt x="32" y="1"/>
                    </a:moveTo>
                    <a:lnTo>
                      <a:pt x="1" y="11"/>
                    </a:lnTo>
                    <a:lnTo>
                      <a:pt x="4893" y="16054"/>
                    </a:lnTo>
                    <a:lnTo>
                      <a:pt x="4924" y="16044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6"/>
              <p:cNvSpPr/>
              <p:nvPr/>
            </p:nvSpPr>
            <p:spPr>
              <a:xfrm>
                <a:off x="3531450" y="2459375"/>
                <a:ext cx="170775" cy="386600"/>
              </a:xfrm>
              <a:custGeom>
                <a:avLst/>
                <a:gdLst/>
                <a:ahLst/>
                <a:cxnLst/>
                <a:rect l="l" t="t" r="r" b="b"/>
                <a:pathLst>
                  <a:path w="6831" h="15464" extrusionOk="0">
                    <a:moveTo>
                      <a:pt x="11" y="1"/>
                    </a:moveTo>
                    <a:lnTo>
                      <a:pt x="1" y="21"/>
                    </a:lnTo>
                    <a:cubicBezTo>
                      <a:pt x="11" y="32"/>
                      <a:pt x="788" y="436"/>
                      <a:pt x="1845" y="1535"/>
                    </a:cubicBezTo>
                    <a:cubicBezTo>
                      <a:pt x="2820" y="2540"/>
                      <a:pt x="4240" y="4364"/>
                      <a:pt x="5452" y="7307"/>
                    </a:cubicBezTo>
                    <a:cubicBezTo>
                      <a:pt x="6654" y="10240"/>
                      <a:pt x="6799" y="12292"/>
                      <a:pt x="6696" y="13505"/>
                    </a:cubicBezTo>
                    <a:cubicBezTo>
                      <a:pt x="6592" y="14821"/>
                      <a:pt x="6198" y="15443"/>
                      <a:pt x="6198" y="15453"/>
                    </a:cubicBezTo>
                    <a:lnTo>
                      <a:pt x="6229" y="15464"/>
                    </a:lnTo>
                    <a:cubicBezTo>
                      <a:pt x="6229" y="15464"/>
                      <a:pt x="6623" y="14832"/>
                      <a:pt x="6727" y="13505"/>
                    </a:cubicBezTo>
                    <a:cubicBezTo>
                      <a:pt x="6831" y="12303"/>
                      <a:pt x="6685" y="10230"/>
                      <a:pt x="5483" y="7287"/>
                    </a:cubicBezTo>
                    <a:cubicBezTo>
                      <a:pt x="4271" y="4343"/>
                      <a:pt x="2851" y="2519"/>
                      <a:pt x="1866" y="1503"/>
                    </a:cubicBezTo>
                    <a:cubicBezTo>
                      <a:pt x="809" y="405"/>
                      <a:pt x="21" y="1"/>
                      <a:pt x="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6"/>
              <p:cNvSpPr/>
              <p:nvPr/>
            </p:nvSpPr>
            <p:spPr>
              <a:xfrm>
                <a:off x="3528600" y="2454725"/>
                <a:ext cx="2363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14614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1" y="31"/>
                      <a:pt x="1327" y="93"/>
                      <a:pt x="2954" y="860"/>
                    </a:cubicBezTo>
                    <a:cubicBezTo>
                      <a:pt x="4457" y="1565"/>
                      <a:pt x="6551" y="3037"/>
                      <a:pt x="7981" y="6032"/>
                    </a:cubicBezTo>
                    <a:cubicBezTo>
                      <a:pt x="9411" y="9017"/>
                      <a:pt x="9328" y="11183"/>
                      <a:pt x="9017" y="12478"/>
                    </a:cubicBezTo>
                    <a:cubicBezTo>
                      <a:pt x="8665" y="13878"/>
                      <a:pt x="7971" y="14593"/>
                      <a:pt x="7971" y="14593"/>
                    </a:cubicBezTo>
                    <a:lnTo>
                      <a:pt x="7991" y="14613"/>
                    </a:lnTo>
                    <a:cubicBezTo>
                      <a:pt x="8002" y="14603"/>
                      <a:pt x="8696" y="13898"/>
                      <a:pt x="9048" y="12489"/>
                    </a:cubicBezTo>
                    <a:cubicBezTo>
                      <a:pt x="9370" y="11193"/>
                      <a:pt x="9453" y="9017"/>
                      <a:pt x="8022" y="6011"/>
                    </a:cubicBezTo>
                    <a:cubicBezTo>
                      <a:pt x="7421" y="4747"/>
                      <a:pt x="6603" y="3596"/>
                      <a:pt x="5587" y="2622"/>
                    </a:cubicBezTo>
                    <a:cubicBezTo>
                      <a:pt x="4820" y="1886"/>
                      <a:pt x="3929" y="1285"/>
                      <a:pt x="2965" y="829"/>
                    </a:cubicBezTo>
                    <a:cubicBezTo>
                      <a:pt x="1327" y="62"/>
                      <a:pt x="1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6"/>
              <p:cNvSpPr/>
              <p:nvPr/>
            </p:nvSpPr>
            <p:spPr>
              <a:xfrm>
                <a:off x="3529375" y="2446900"/>
                <a:ext cx="276225" cy="356850"/>
              </a:xfrm>
              <a:custGeom>
                <a:avLst/>
                <a:gdLst/>
                <a:ahLst/>
                <a:cxnLst/>
                <a:rect l="l" t="t" r="r" b="b"/>
                <a:pathLst>
                  <a:path w="11049" h="14274" extrusionOk="0">
                    <a:moveTo>
                      <a:pt x="1916" y="0"/>
                    </a:moveTo>
                    <a:cubicBezTo>
                      <a:pt x="1271" y="0"/>
                      <a:pt x="626" y="81"/>
                      <a:pt x="1" y="241"/>
                    </a:cubicBezTo>
                    <a:lnTo>
                      <a:pt x="11" y="272"/>
                    </a:lnTo>
                    <a:cubicBezTo>
                      <a:pt x="636" y="112"/>
                      <a:pt x="1277" y="31"/>
                      <a:pt x="1919" y="31"/>
                    </a:cubicBezTo>
                    <a:cubicBezTo>
                      <a:pt x="2320" y="31"/>
                      <a:pt x="2722" y="63"/>
                      <a:pt x="3120" y="127"/>
                    </a:cubicBezTo>
                    <a:cubicBezTo>
                      <a:pt x="4758" y="355"/>
                      <a:pt x="7121" y="1194"/>
                      <a:pt x="9111" y="3889"/>
                    </a:cubicBezTo>
                    <a:cubicBezTo>
                      <a:pt x="11049" y="6511"/>
                      <a:pt x="10810" y="9195"/>
                      <a:pt x="10272" y="10978"/>
                    </a:cubicBezTo>
                    <a:cubicBezTo>
                      <a:pt x="9909" y="12149"/>
                      <a:pt x="9349" y="13258"/>
                      <a:pt x="8624" y="14253"/>
                    </a:cubicBezTo>
                    <a:lnTo>
                      <a:pt x="8644" y="14273"/>
                    </a:lnTo>
                    <a:cubicBezTo>
                      <a:pt x="9380" y="13279"/>
                      <a:pt x="9940" y="12170"/>
                      <a:pt x="10303" y="10978"/>
                    </a:cubicBezTo>
                    <a:cubicBezTo>
                      <a:pt x="10645" y="9900"/>
                      <a:pt x="10759" y="8770"/>
                      <a:pt x="10645" y="7651"/>
                    </a:cubicBezTo>
                    <a:cubicBezTo>
                      <a:pt x="10489" y="6272"/>
                      <a:pt x="9971" y="4977"/>
                      <a:pt x="9131" y="3878"/>
                    </a:cubicBezTo>
                    <a:cubicBezTo>
                      <a:pt x="8323" y="2738"/>
                      <a:pt x="7287" y="1795"/>
                      <a:pt x="6074" y="1101"/>
                    </a:cubicBezTo>
                    <a:cubicBezTo>
                      <a:pt x="5162" y="583"/>
                      <a:pt x="4157" y="241"/>
                      <a:pt x="3120" y="95"/>
                    </a:cubicBezTo>
                    <a:cubicBezTo>
                      <a:pt x="2722" y="32"/>
                      <a:pt x="2319" y="0"/>
                      <a:pt x="19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6"/>
              <p:cNvSpPr/>
              <p:nvPr/>
            </p:nvSpPr>
            <p:spPr>
              <a:xfrm>
                <a:off x="3487400" y="2464550"/>
                <a:ext cx="121300" cy="40552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6221" extrusionOk="0">
                    <a:moveTo>
                      <a:pt x="1110" y="1"/>
                    </a:moveTo>
                    <a:cubicBezTo>
                      <a:pt x="1099" y="11"/>
                      <a:pt x="674" y="778"/>
                      <a:pt x="405" y="2281"/>
                    </a:cubicBezTo>
                    <a:cubicBezTo>
                      <a:pt x="156" y="3670"/>
                      <a:pt x="1" y="5981"/>
                      <a:pt x="633" y="9101"/>
                    </a:cubicBezTo>
                    <a:cubicBezTo>
                      <a:pt x="1265" y="12220"/>
                      <a:pt x="2374" y="13992"/>
                      <a:pt x="3193" y="14925"/>
                    </a:cubicBezTo>
                    <a:cubicBezTo>
                      <a:pt x="4084" y="15941"/>
                      <a:pt x="4830" y="16221"/>
                      <a:pt x="4841" y="16221"/>
                    </a:cubicBezTo>
                    <a:lnTo>
                      <a:pt x="4851" y="16190"/>
                    </a:lnTo>
                    <a:cubicBezTo>
                      <a:pt x="4841" y="16179"/>
                      <a:pt x="4105" y="15910"/>
                      <a:pt x="3224" y="14894"/>
                    </a:cubicBezTo>
                    <a:cubicBezTo>
                      <a:pt x="2405" y="13972"/>
                      <a:pt x="1296" y="12210"/>
                      <a:pt x="664" y="9090"/>
                    </a:cubicBezTo>
                    <a:cubicBezTo>
                      <a:pt x="32" y="5981"/>
                      <a:pt x="198" y="3680"/>
                      <a:pt x="436" y="2291"/>
                    </a:cubicBezTo>
                    <a:cubicBezTo>
                      <a:pt x="706" y="789"/>
                      <a:pt x="1131" y="22"/>
                      <a:pt x="1131" y="11"/>
                    </a:cubicBezTo>
                    <a:lnTo>
                      <a:pt x="111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6"/>
              <p:cNvSpPr/>
              <p:nvPr/>
            </p:nvSpPr>
            <p:spPr>
              <a:xfrm>
                <a:off x="3421350" y="2458850"/>
                <a:ext cx="152375" cy="411500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16460" extrusionOk="0">
                    <a:moveTo>
                      <a:pt x="3752" y="1"/>
                    </a:moveTo>
                    <a:cubicBezTo>
                      <a:pt x="3731" y="11"/>
                      <a:pt x="2674" y="789"/>
                      <a:pt x="1741" y="2343"/>
                    </a:cubicBezTo>
                    <a:cubicBezTo>
                      <a:pt x="1202" y="3255"/>
                      <a:pt x="798" y="4250"/>
                      <a:pt x="570" y="5297"/>
                    </a:cubicBezTo>
                    <a:cubicBezTo>
                      <a:pt x="280" y="6665"/>
                      <a:pt x="238" y="8075"/>
                      <a:pt x="446" y="9463"/>
                    </a:cubicBezTo>
                    <a:cubicBezTo>
                      <a:pt x="663" y="10914"/>
                      <a:pt x="1088" y="12189"/>
                      <a:pt x="1731" y="13246"/>
                    </a:cubicBezTo>
                    <a:cubicBezTo>
                      <a:pt x="2208" y="14065"/>
                      <a:pt x="2860" y="14780"/>
                      <a:pt x="3617" y="15350"/>
                    </a:cubicBezTo>
                    <a:cubicBezTo>
                      <a:pt x="4902" y="16293"/>
                      <a:pt x="6084" y="16459"/>
                      <a:pt x="6094" y="16459"/>
                    </a:cubicBezTo>
                    <a:lnTo>
                      <a:pt x="6094" y="16418"/>
                    </a:lnTo>
                    <a:cubicBezTo>
                      <a:pt x="6084" y="16418"/>
                      <a:pt x="4913" y="16252"/>
                      <a:pt x="3638" y="15319"/>
                    </a:cubicBezTo>
                    <a:cubicBezTo>
                      <a:pt x="2456" y="14448"/>
                      <a:pt x="953" y="12728"/>
                      <a:pt x="477" y="9453"/>
                    </a:cubicBezTo>
                    <a:cubicBezTo>
                      <a:pt x="0" y="6168"/>
                      <a:pt x="922" y="3784"/>
                      <a:pt x="1772" y="2354"/>
                    </a:cubicBezTo>
                    <a:cubicBezTo>
                      <a:pt x="2695" y="809"/>
                      <a:pt x="3752" y="32"/>
                      <a:pt x="3762" y="22"/>
                    </a:cubicBezTo>
                    <a:lnTo>
                      <a:pt x="375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6"/>
              <p:cNvSpPr/>
              <p:nvPr/>
            </p:nvSpPr>
            <p:spPr>
              <a:xfrm>
                <a:off x="3383500" y="2457825"/>
                <a:ext cx="158075" cy="40810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6324" extrusionOk="0">
                    <a:moveTo>
                      <a:pt x="5193" y="1"/>
                    </a:moveTo>
                    <a:cubicBezTo>
                      <a:pt x="5183" y="1"/>
                      <a:pt x="3981" y="384"/>
                      <a:pt x="2758" y="1555"/>
                    </a:cubicBezTo>
                    <a:cubicBezTo>
                      <a:pt x="2032" y="2250"/>
                      <a:pt x="1441" y="3079"/>
                      <a:pt x="1027" y="3991"/>
                    </a:cubicBezTo>
                    <a:cubicBezTo>
                      <a:pt x="457" y="5255"/>
                      <a:pt x="146" y="6613"/>
                      <a:pt x="105" y="7991"/>
                    </a:cubicBezTo>
                    <a:cubicBezTo>
                      <a:pt x="32" y="9359"/>
                      <a:pt x="322" y="10738"/>
                      <a:pt x="954" y="11961"/>
                    </a:cubicBezTo>
                    <a:cubicBezTo>
                      <a:pt x="1493" y="12956"/>
                      <a:pt x="2229" y="13826"/>
                      <a:pt x="3110" y="14531"/>
                    </a:cubicBezTo>
                    <a:cubicBezTo>
                      <a:pt x="4064" y="15308"/>
                      <a:pt x="5152" y="15920"/>
                      <a:pt x="6313" y="16324"/>
                    </a:cubicBezTo>
                    <a:lnTo>
                      <a:pt x="6323" y="16293"/>
                    </a:lnTo>
                    <a:cubicBezTo>
                      <a:pt x="5162" y="15889"/>
                      <a:pt x="4084" y="15277"/>
                      <a:pt x="3131" y="14510"/>
                    </a:cubicBezTo>
                    <a:cubicBezTo>
                      <a:pt x="1680" y="13329"/>
                      <a:pt x="1" y="11245"/>
                      <a:pt x="136" y="7991"/>
                    </a:cubicBezTo>
                    <a:cubicBezTo>
                      <a:pt x="291" y="4644"/>
                      <a:pt x="1659" y="2654"/>
                      <a:pt x="2778" y="1576"/>
                    </a:cubicBezTo>
                    <a:cubicBezTo>
                      <a:pt x="3991" y="415"/>
                      <a:pt x="5193" y="32"/>
                      <a:pt x="5204" y="32"/>
                    </a:cubicBezTo>
                    <a:lnTo>
                      <a:pt x="519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6"/>
              <p:cNvSpPr/>
              <p:nvPr/>
            </p:nvSpPr>
            <p:spPr>
              <a:xfrm>
                <a:off x="3415125" y="2453425"/>
                <a:ext cx="239425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9577" h="3659" extrusionOk="0">
                    <a:moveTo>
                      <a:pt x="9546" y="0"/>
                    </a:moveTo>
                    <a:cubicBezTo>
                      <a:pt x="9535" y="21"/>
                      <a:pt x="8385" y="2073"/>
                      <a:pt x="5079" y="3078"/>
                    </a:cubicBezTo>
                    <a:cubicBezTo>
                      <a:pt x="3695" y="3499"/>
                      <a:pt x="2585" y="3622"/>
                      <a:pt x="1761" y="3622"/>
                    </a:cubicBezTo>
                    <a:cubicBezTo>
                      <a:pt x="616" y="3622"/>
                      <a:pt x="23" y="3385"/>
                      <a:pt x="11" y="3379"/>
                    </a:cubicBezTo>
                    <a:lnTo>
                      <a:pt x="0" y="3410"/>
                    </a:lnTo>
                    <a:cubicBezTo>
                      <a:pt x="11" y="3420"/>
                      <a:pt x="612" y="3659"/>
                      <a:pt x="1762" y="3659"/>
                    </a:cubicBezTo>
                    <a:cubicBezTo>
                      <a:pt x="2892" y="3638"/>
                      <a:pt x="4011" y="3452"/>
                      <a:pt x="5089" y="3110"/>
                    </a:cubicBezTo>
                    <a:cubicBezTo>
                      <a:pt x="8405" y="2104"/>
                      <a:pt x="9566" y="42"/>
                      <a:pt x="9577" y="21"/>
                    </a:cubicBezTo>
                    <a:lnTo>
                      <a:pt x="95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6"/>
              <p:cNvSpPr/>
              <p:nvPr/>
            </p:nvSpPr>
            <p:spPr>
              <a:xfrm>
                <a:off x="3378850" y="2510950"/>
                <a:ext cx="367175" cy="142525"/>
              </a:xfrm>
              <a:custGeom>
                <a:avLst/>
                <a:gdLst/>
                <a:ahLst/>
                <a:cxnLst/>
                <a:rect l="l" t="t" r="r" b="b"/>
                <a:pathLst>
                  <a:path w="14687" h="5701" extrusionOk="0">
                    <a:moveTo>
                      <a:pt x="14655" y="0"/>
                    </a:moveTo>
                    <a:cubicBezTo>
                      <a:pt x="14655" y="0"/>
                      <a:pt x="14220" y="829"/>
                      <a:pt x="13152" y="1835"/>
                    </a:cubicBezTo>
                    <a:cubicBezTo>
                      <a:pt x="12168" y="2767"/>
                      <a:pt x="10416" y="4052"/>
                      <a:pt x="7690" y="4871"/>
                    </a:cubicBezTo>
                    <a:cubicBezTo>
                      <a:pt x="5649" y="5492"/>
                      <a:pt x="4044" y="5666"/>
                      <a:pt x="2887" y="5666"/>
                    </a:cubicBezTo>
                    <a:cubicBezTo>
                      <a:pt x="2500" y="5666"/>
                      <a:pt x="2162" y="5646"/>
                      <a:pt x="1876" y="5617"/>
                    </a:cubicBezTo>
                    <a:cubicBezTo>
                      <a:pt x="633" y="5493"/>
                      <a:pt x="21" y="5172"/>
                      <a:pt x="21" y="5172"/>
                    </a:cubicBezTo>
                    <a:lnTo>
                      <a:pt x="0" y="5203"/>
                    </a:lnTo>
                    <a:cubicBezTo>
                      <a:pt x="11" y="5203"/>
                      <a:pt x="622" y="5524"/>
                      <a:pt x="1866" y="5649"/>
                    </a:cubicBezTo>
                    <a:cubicBezTo>
                      <a:pt x="2156" y="5680"/>
                      <a:pt x="2488" y="5700"/>
                      <a:pt x="2871" y="5700"/>
                    </a:cubicBezTo>
                    <a:cubicBezTo>
                      <a:pt x="4022" y="5700"/>
                      <a:pt x="5638" y="5524"/>
                      <a:pt x="7701" y="4902"/>
                    </a:cubicBezTo>
                    <a:cubicBezTo>
                      <a:pt x="10426" y="4084"/>
                      <a:pt x="12188" y="2798"/>
                      <a:pt x="13173" y="1866"/>
                    </a:cubicBezTo>
                    <a:cubicBezTo>
                      <a:pt x="14251" y="850"/>
                      <a:pt x="14686" y="21"/>
                      <a:pt x="14686" y="10"/>
                    </a:cubicBezTo>
                    <a:lnTo>
                      <a:pt x="1465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3392325" y="2625725"/>
                <a:ext cx="408875" cy="144600"/>
              </a:xfrm>
              <a:custGeom>
                <a:avLst/>
                <a:gdLst/>
                <a:ahLst/>
                <a:cxnLst/>
                <a:rect l="l" t="t" r="r" b="b"/>
                <a:pathLst>
                  <a:path w="16355" h="5784" extrusionOk="0">
                    <a:moveTo>
                      <a:pt x="16324" y="0"/>
                    </a:moveTo>
                    <a:cubicBezTo>
                      <a:pt x="16313" y="21"/>
                      <a:pt x="15805" y="975"/>
                      <a:pt x="14613" y="2104"/>
                    </a:cubicBezTo>
                    <a:cubicBezTo>
                      <a:pt x="13515" y="3141"/>
                      <a:pt x="11598" y="4540"/>
                      <a:pt x="8685" y="5286"/>
                    </a:cubicBezTo>
                    <a:cubicBezTo>
                      <a:pt x="7376" y="5621"/>
                      <a:pt x="6210" y="5745"/>
                      <a:pt x="5202" y="5745"/>
                    </a:cubicBezTo>
                    <a:cubicBezTo>
                      <a:pt x="3967" y="5745"/>
                      <a:pt x="2969" y="5559"/>
                      <a:pt x="2239" y="5348"/>
                    </a:cubicBezTo>
                    <a:cubicBezTo>
                      <a:pt x="798" y="4934"/>
                      <a:pt x="21" y="4322"/>
                      <a:pt x="21" y="4322"/>
                    </a:cubicBezTo>
                    <a:lnTo>
                      <a:pt x="0" y="4353"/>
                    </a:lnTo>
                    <a:cubicBezTo>
                      <a:pt x="0" y="4353"/>
                      <a:pt x="778" y="4954"/>
                      <a:pt x="2228" y="5379"/>
                    </a:cubicBezTo>
                    <a:cubicBezTo>
                      <a:pt x="3192" y="5649"/>
                      <a:pt x="4198" y="5784"/>
                      <a:pt x="5203" y="5784"/>
                    </a:cubicBezTo>
                    <a:cubicBezTo>
                      <a:pt x="6384" y="5773"/>
                      <a:pt x="7556" y="5618"/>
                      <a:pt x="8685" y="5317"/>
                    </a:cubicBezTo>
                    <a:cubicBezTo>
                      <a:pt x="11608" y="4571"/>
                      <a:pt x="13536" y="3172"/>
                      <a:pt x="14634" y="2125"/>
                    </a:cubicBezTo>
                    <a:cubicBezTo>
                      <a:pt x="15836" y="995"/>
                      <a:pt x="16355" y="31"/>
                      <a:pt x="16355" y="21"/>
                    </a:cubicBezTo>
                    <a:lnTo>
                      <a:pt x="163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6"/>
              <p:cNvSpPr/>
              <p:nvPr/>
            </p:nvSpPr>
            <p:spPr>
              <a:xfrm>
                <a:off x="3415625" y="2686350"/>
                <a:ext cx="385575" cy="140200"/>
              </a:xfrm>
              <a:custGeom>
                <a:avLst/>
                <a:gdLst/>
                <a:ahLst/>
                <a:cxnLst/>
                <a:rect l="l" t="t" r="r" b="b"/>
                <a:pathLst>
                  <a:path w="15423" h="5608" extrusionOk="0">
                    <a:moveTo>
                      <a:pt x="15392" y="1"/>
                    </a:moveTo>
                    <a:cubicBezTo>
                      <a:pt x="15392" y="11"/>
                      <a:pt x="14967" y="944"/>
                      <a:pt x="13899" y="2042"/>
                    </a:cubicBezTo>
                    <a:cubicBezTo>
                      <a:pt x="12915" y="3058"/>
                      <a:pt x="11184" y="4436"/>
                      <a:pt x="8458" y="5214"/>
                    </a:cubicBezTo>
                    <a:cubicBezTo>
                      <a:pt x="7602" y="5441"/>
                      <a:pt x="6728" y="5553"/>
                      <a:pt x="5859" y="5553"/>
                    </a:cubicBezTo>
                    <a:cubicBezTo>
                      <a:pt x="3792" y="5553"/>
                      <a:pt x="1751" y="4922"/>
                      <a:pt x="22" y="3711"/>
                    </a:cubicBezTo>
                    <a:lnTo>
                      <a:pt x="1" y="3742"/>
                    </a:lnTo>
                    <a:cubicBezTo>
                      <a:pt x="758" y="4271"/>
                      <a:pt x="1587" y="4695"/>
                      <a:pt x="2468" y="5006"/>
                    </a:cubicBezTo>
                    <a:cubicBezTo>
                      <a:pt x="3556" y="5400"/>
                      <a:pt x="4717" y="5597"/>
                      <a:pt x="5888" y="5608"/>
                    </a:cubicBezTo>
                    <a:cubicBezTo>
                      <a:pt x="6758" y="5608"/>
                      <a:pt x="7629" y="5483"/>
                      <a:pt x="8468" y="5245"/>
                    </a:cubicBezTo>
                    <a:cubicBezTo>
                      <a:pt x="11194" y="4457"/>
                      <a:pt x="12935" y="3079"/>
                      <a:pt x="13920" y="2063"/>
                    </a:cubicBezTo>
                    <a:cubicBezTo>
                      <a:pt x="14987" y="954"/>
                      <a:pt x="15423" y="21"/>
                      <a:pt x="15423" y="21"/>
                    </a:cubicBezTo>
                    <a:lnTo>
                      <a:pt x="1539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6"/>
              <p:cNvSpPr/>
              <p:nvPr/>
            </p:nvSpPr>
            <p:spPr>
              <a:xfrm>
                <a:off x="3501400" y="2773925"/>
                <a:ext cx="267150" cy="92025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3681" extrusionOk="0">
                    <a:moveTo>
                      <a:pt x="10655" y="1"/>
                    </a:moveTo>
                    <a:cubicBezTo>
                      <a:pt x="10634" y="21"/>
                      <a:pt x="8882" y="2250"/>
                      <a:pt x="5514" y="3276"/>
                    </a:cubicBezTo>
                    <a:cubicBezTo>
                      <a:pt x="4690" y="3527"/>
                      <a:pt x="3838" y="3652"/>
                      <a:pt x="2988" y="3652"/>
                    </a:cubicBezTo>
                    <a:cubicBezTo>
                      <a:pt x="1977" y="3652"/>
                      <a:pt x="968" y="3475"/>
                      <a:pt x="11" y="3120"/>
                    </a:cubicBezTo>
                    <a:lnTo>
                      <a:pt x="0" y="3151"/>
                    </a:lnTo>
                    <a:cubicBezTo>
                      <a:pt x="927" y="3504"/>
                      <a:pt x="1913" y="3680"/>
                      <a:pt x="2901" y="3680"/>
                    </a:cubicBezTo>
                    <a:cubicBezTo>
                      <a:pt x="2929" y="3680"/>
                      <a:pt x="2957" y="3680"/>
                      <a:pt x="2985" y="3680"/>
                    </a:cubicBezTo>
                    <a:cubicBezTo>
                      <a:pt x="3846" y="3680"/>
                      <a:pt x="4695" y="3555"/>
                      <a:pt x="5524" y="3307"/>
                    </a:cubicBezTo>
                    <a:cubicBezTo>
                      <a:pt x="8903" y="2281"/>
                      <a:pt x="10665" y="42"/>
                      <a:pt x="10686" y="21"/>
                    </a:cubicBezTo>
                    <a:lnTo>
                      <a:pt x="106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A165879-74E5-A0A7-F9DE-6288988BA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571"/>
            <a:ext cx="9143999" cy="500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07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CB8F3-D109-5B56-5347-E5C53BC2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9550"/>
            <a:ext cx="7619999" cy="929548"/>
          </a:xfrm>
        </p:spPr>
        <p:txBody>
          <a:bodyPr/>
          <a:lstStyle/>
          <a:p>
            <a:r>
              <a:rPr lang="en-US" sz="4800" dirty="0">
                <a:solidFill>
                  <a:schemeClr val="tx1">
                    <a:lumMod val="50000"/>
                  </a:schemeClr>
                </a:solidFill>
                <a:latin typeface="Arial Rounded MT Bold" pitchFamily="34" charset="0"/>
              </a:rPr>
              <a:t>3.Variables in a research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4D955-BA19-3694-0AD6-623D934C9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047750"/>
            <a:ext cx="8991600" cy="3521050"/>
          </a:xfrm>
        </p:spPr>
        <p:txBody>
          <a:bodyPr/>
          <a:lstStyle/>
          <a:p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1. Independent variable: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the variable that has the power to effect and make a change in the other variable.  That is called the dependent variable. Known as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the cause.</a:t>
            </a:r>
          </a:p>
          <a:p>
            <a:r>
              <a:rPr lang="en-US" sz="2400" b="1" i="1" dirty="0">
                <a:latin typeface="Comic Sans MS" pitchFamily="66" charset="0"/>
              </a:rPr>
              <a:t> 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2. Dependent variable: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the variable that is effected by any changes that might happen on the Independent variable, known as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the effect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Comic Sans MS" pitchFamily="66" charset="0"/>
              </a:rPr>
              <a:t> 3. Control variables: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they are the parts of the research/study that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do not change </a:t>
            </a:r>
            <a:r>
              <a:rPr lang="en-US" sz="24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or get effected by any element. 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They are a fixed point in the research. </a:t>
            </a:r>
          </a:p>
        </p:txBody>
      </p:sp>
    </p:spTree>
    <p:extLst>
      <p:ext uri="{BB962C8B-B14F-4D97-AF65-F5344CB8AC3E}">
        <p14:creationId xmlns:p14="http://schemas.microsoft.com/office/powerpoint/2010/main" val="86196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D012877D-3B9D-4EA9-6AA8-3CD30C907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29" y="81643"/>
            <a:ext cx="9026071" cy="49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5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764F2ED-3F9D-A479-D194-9D582C142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868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9"/>
          <p:cNvSpPr txBox="1">
            <a:spLocks noGrp="1"/>
          </p:cNvSpPr>
          <p:nvPr>
            <p:ph type="title"/>
          </p:nvPr>
        </p:nvSpPr>
        <p:spPr>
          <a:xfrm>
            <a:off x="533456" y="741385"/>
            <a:ext cx="6400800" cy="29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Unit3: a research approach 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2" name="Google Shape;1555;p49"/>
          <p:cNvGrpSpPr/>
          <p:nvPr/>
        </p:nvGrpSpPr>
        <p:grpSpPr>
          <a:xfrm>
            <a:off x="6608893" y="2496100"/>
            <a:ext cx="3015077" cy="2315284"/>
            <a:chOff x="-3072170" y="-1196474"/>
            <a:chExt cx="2260686" cy="1735985"/>
          </a:xfrm>
        </p:grpSpPr>
        <p:sp>
          <p:nvSpPr>
            <p:cNvPr id="1556" name="Google Shape;1556;p49"/>
            <p:cNvSpPr/>
            <p:nvPr/>
          </p:nvSpPr>
          <p:spPr>
            <a:xfrm>
              <a:off x="-3060642" y="-1196474"/>
              <a:ext cx="2237652" cy="1735985"/>
            </a:xfrm>
            <a:custGeom>
              <a:avLst/>
              <a:gdLst/>
              <a:ahLst/>
              <a:cxnLst/>
              <a:rect l="l" t="t" r="r" b="b"/>
              <a:pathLst>
                <a:path w="38275" h="29694" extrusionOk="0">
                  <a:moveTo>
                    <a:pt x="38274" y="23682"/>
                  </a:moveTo>
                  <a:lnTo>
                    <a:pt x="37580" y="18563"/>
                  </a:lnTo>
                  <a:lnTo>
                    <a:pt x="37580" y="18563"/>
                  </a:lnTo>
                  <a:lnTo>
                    <a:pt x="37476" y="17837"/>
                  </a:lnTo>
                  <a:lnTo>
                    <a:pt x="37476" y="17837"/>
                  </a:lnTo>
                  <a:lnTo>
                    <a:pt x="37414" y="17371"/>
                  </a:lnTo>
                  <a:lnTo>
                    <a:pt x="37414" y="17371"/>
                  </a:lnTo>
                  <a:lnTo>
                    <a:pt x="36979" y="13971"/>
                  </a:lnTo>
                  <a:lnTo>
                    <a:pt x="36948" y="13982"/>
                  </a:lnTo>
                  <a:lnTo>
                    <a:pt x="36865" y="13339"/>
                  </a:lnTo>
                  <a:lnTo>
                    <a:pt x="36782" y="12707"/>
                  </a:lnTo>
                  <a:lnTo>
                    <a:pt x="36782" y="12707"/>
                  </a:lnTo>
                  <a:lnTo>
                    <a:pt x="36689" y="12044"/>
                  </a:lnTo>
                  <a:lnTo>
                    <a:pt x="36689" y="12044"/>
                  </a:lnTo>
                  <a:lnTo>
                    <a:pt x="36523" y="10862"/>
                  </a:lnTo>
                  <a:lnTo>
                    <a:pt x="36523" y="10862"/>
                  </a:lnTo>
                  <a:lnTo>
                    <a:pt x="35694" y="4778"/>
                  </a:lnTo>
                  <a:lnTo>
                    <a:pt x="35663" y="4540"/>
                  </a:lnTo>
                  <a:lnTo>
                    <a:pt x="35663" y="4540"/>
                  </a:lnTo>
                  <a:lnTo>
                    <a:pt x="35600" y="4053"/>
                  </a:lnTo>
                  <a:lnTo>
                    <a:pt x="35611" y="4053"/>
                  </a:lnTo>
                  <a:lnTo>
                    <a:pt x="35497" y="3307"/>
                  </a:lnTo>
                  <a:lnTo>
                    <a:pt x="35497" y="3307"/>
                  </a:lnTo>
                  <a:lnTo>
                    <a:pt x="35051" y="1"/>
                  </a:lnTo>
                  <a:lnTo>
                    <a:pt x="25464" y="1897"/>
                  </a:lnTo>
                  <a:lnTo>
                    <a:pt x="25423" y="1897"/>
                  </a:lnTo>
                  <a:lnTo>
                    <a:pt x="25278" y="1939"/>
                  </a:lnTo>
                  <a:lnTo>
                    <a:pt x="22169" y="2561"/>
                  </a:lnTo>
                  <a:lnTo>
                    <a:pt x="21889" y="2612"/>
                  </a:lnTo>
                  <a:lnTo>
                    <a:pt x="21889" y="2612"/>
                  </a:lnTo>
                  <a:lnTo>
                    <a:pt x="20137" y="2954"/>
                  </a:lnTo>
                  <a:lnTo>
                    <a:pt x="20137" y="2954"/>
                  </a:lnTo>
                  <a:lnTo>
                    <a:pt x="19857" y="3006"/>
                  </a:lnTo>
                  <a:lnTo>
                    <a:pt x="16924" y="3587"/>
                  </a:lnTo>
                  <a:lnTo>
                    <a:pt x="16914" y="3566"/>
                  </a:lnTo>
                  <a:lnTo>
                    <a:pt x="16489" y="3669"/>
                  </a:lnTo>
                  <a:lnTo>
                    <a:pt x="16489" y="3669"/>
                  </a:lnTo>
                  <a:lnTo>
                    <a:pt x="1886" y="6561"/>
                  </a:lnTo>
                  <a:lnTo>
                    <a:pt x="1886" y="6561"/>
                  </a:lnTo>
                  <a:lnTo>
                    <a:pt x="1803" y="6582"/>
                  </a:lnTo>
                  <a:lnTo>
                    <a:pt x="0" y="6934"/>
                  </a:lnTo>
                  <a:lnTo>
                    <a:pt x="2425" y="16946"/>
                  </a:lnTo>
                  <a:lnTo>
                    <a:pt x="2653" y="17879"/>
                  </a:lnTo>
                  <a:lnTo>
                    <a:pt x="2664" y="17930"/>
                  </a:lnTo>
                  <a:lnTo>
                    <a:pt x="4021" y="23496"/>
                  </a:lnTo>
                  <a:lnTo>
                    <a:pt x="4239" y="24397"/>
                  </a:lnTo>
                  <a:lnTo>
                    <a:pt x="4239" y="24397"/>
                  </a:lnTo>
                  <a:lnTo>
                    <a:pt x="4405" y="25092"/>
                  </a:lnTo>
                  <a:lnTo>
                    <a:pt x="4519" y="25672"/>
                  </a:lnTo>
                  <a:cubicBezTo>
                    <a:pt x="4519" y="25672"/>
                    <a:pt x="4529" y="25693"/>
                    <a:pt x="4550" y="25714"/>
                  </a:cubicBezTo>
                  <a:lnTo>
                    <a:pt x="5514" y="29694"/>
                  </a:lnTo>
                  <a:lnTo>
                    <a:pt x="5514" y="29694"/>
                  </a:lnTo>
                  <a:lnTo>
                    <a:pt x="14054" y="28118"/>
                  </a:lnTo>
                  <a:lnTo>
                    <a:pt x="14054" y="28118"/>
                  </a:lnTo>
                  <a:lnTo>
                    <a:pt x="15536" y="27849"/>
                  </a:lnTo>
                  <a:lnTo>
                    <a:pt x="29651" y="25258"/>
                  </a:lnTo>
                  <a:lnTo>
                    <a:pt x="29651" y="25258"/>
                  </a:lnTo>
                  <a:lnTo>
                    <a:pt x="30470" y="25113"/>
                  </a:lnTo>
                  <a:lnTo>
                    <a:pt x="30470" y="25113"/>
                  </a:lnTo>
                  <a:lnTo>
                    <a:pt x="31662" y="24885"/>
                  </a:lnTo>
                  <a:lnTo>
                    <a:pt x="31683" y="24926"/>
                  </a:lnTo>
                  <a:lnTo>
                    <a:pt x="34875" y="24325"/>
                  </a:lnTo>
                  <a:lnTo>
                    <a:pt x="34854" y="24304"/>
                  </a:lnTo>
                  <a:lnTo>
                    <a:pt x="36067" y="24076"/>
                  </a:lnTo>
                  <a:lnTo>
                    <a:pt x="36077" y="24097"/>
                  </a:lnTo>
                  <a:lnTo>
                    <a:pt x="37652" y="23796"/>
                  </a:lnTo>
                  <a:lnTo>
                    <a:pt x="37652" y="23796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557;p49"/>
            <p:cNvGrpSpPr/>
            <p:nvPr/>
          </p:nvGrpSpPr>
          <p:grpSpPr>
            <a:xfrm>
              <a:off x="-3072170" y="-1196452"/>
              <a:ext cx="2260686" cy="1735927"/>
              <a:chOff x="-313575" y="2695700"/>
              <a:chExt cx="966725" cy="742325"/>
            </a:xfrm>
          </p:grpSpPr>
          <p:sp>
            <p:nvSpPr>
              <p:cNvPr id="1558" name="Google Shape;1558;p49"/>
              <p:cNvSpPr/>
              <p:nvPr/>
            </p:nvSpPr>
            <p:spPr>
              <a:xfrm>
                <a:off x="-303750" y="2695700"/>
                <a:ext cx="956900" cy="742325"/>
              </a:xfrm>
              <a:custGeom>
                <a:avLst/>
                <a:gdLst/>
                <a:ahLst/>
                <a:cxnLst/>
                <a:rect l="l" t="t" r="r" b="b"/>
                <a:pathLst>
                  <a:path w="38276" h="29693" extrusionOk="0">
                    <a:moveTo>
                      <a:pt x="5515" y="29693"/>
                    </a:moveTo>
                    <a:lnTo>
                      <a:pt x="1" y="6944"/>
                    </a:lnTo>
                    <a:lnTo>
                      <a:pt x="35042" y="0"/>
                    </a:lnTo>
                    <a:lnTo>
                      <a:pt x="38275" y="236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9"/>
              <p:cNvSpPr/>
              <p:nvPr/>
            </p:nvSpPr>
            <p:spPr>
              <a:xfrm>
                <a:off x="277675" y="2750350"/>
                <a:ext cx="3088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12355" h="4541" extrusionOk="0">
                    <a:moveTo>
                      <a:pt x="737" y="1"/>
                    </a:moveTo>
                    <a:cubicBezTo>
                      <a:pt x="737" y="1"/>
                      <a:pt x="6095" y="2561"/>
                      <a:pt x="12241" y="1120"/>
                    </a:cubicBezTo>
                    <a:lnTo>
                      <a:pt x="12355" y="1866"/>
                    </a:lnTo>
                    <a:cubicBezTo>
                      <a:pt x="12355" y="1866"/>
                      <a:pt x="4115" y="4540"/>
                      <a:pt x="1" y="14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9"/>
              <p:cNvSpPr/>
              <p:nvPr/>
            </p:nvSpPr>
            <p:spPr>
              <a:xfrm>
                <a:off x="243225" y="2757100"/>
                <a:ext cx="34565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6520" extrusionOk="0">
                    <a:moveTo>
                      <a:pt x="788" y="0"/>
                    </a:moveTo>
                    <a:cubicBezTo>
                      <a:pt x="788" y="0"/>
                      <a:pt x="6385" y="5814"/>
                      <a:pt x="13785" y="2094"/>
                    </a:cubicBezTo>
                    <a:lnTo>
                      <a:pt x="13826" y="2384"/>
                    </a:lnTo>
                    <a:cubicBezTo>
                      <a:pt x="13826" y="2384"/>
                      <a:pt x="5980" y="6519"/>
                      <a:pt x="0" y="15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9"/>
              <p:cNvSpPr/>
              <p:nvPr/>
            </p:nvSpPr>
            <p:spPr>
              <a:xfrm>
                <a:off x="179475" y="2769525"/>
                <a:ext cx="434025" cy="232950"/>
              </a:xfrm>
              <a:custGeom>
                <a:avLst/>
                <a:gdLst/>
                <a:ahLst/>
                <a:cxnLst/>
                <a:rect l="l" t="t" r="r" b="b"/>
                <a:pathLst>
                  <a:path w="17361" h="9318" extrusionOk="0">
                    <a:moveTo>
                      <a:pt x="809" y="1"/>
                    </a:moveTo>
                    <a:cubicBezTo>
                      <a:pt x="809" y="1"/>
                      <a:pt x="8738" y="8696"/>
                      <a:pt x="17195" y="7919"/>
                    </a:cubicBezTo>
                    <a:lnTo>
                      <a:pt x="17361" y="9090"/>
                    </a:lnTo>
                    <a:cubicBezTo>
                      <a:pt x="17361" y="9090"/>
                      <a:pt x="6893" y="9318"/>
                      <a:pt x="1" y="16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325100" y="2701400"/>
                <a:ext cx="21845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3141" extrusionOk="0">
                    <a:moveTo>
                      <a:pt x="0" y="1741"/>
                    </a:moveTo>
                    <a:cubicBezTo>
                      <a:pt x="0" y="1741"/>
                      <a:pt x="7525" y="3140"/>
                      <a:pt x="8737" y="0"/>
                    </a:cubicBezTo>
                    <a:lnTo>
                      <a:pt x="8530" y="41"/>
                    </a:lnTo>
                    <a:cubicBezTo>
                      <a:pt x="8530" y="41"/>
                      <a:pt x="6198" y="2695"/>
                      <a:pt x="270" y="166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108500" y="2785075"/>
                <a:ext cx="509675" cy="254475"/>
              </a:xfrm>
              <a:custGeom>
                <a:avLst/>
                <a:gdLst/>
                <a:ahLst/>
                <a:cxnLst/>
                <a:rect l="l" t="t" r="r" b="b"/>
                <a:pathLst>
                  <a:path w="20387" h="10179" extrusionOk="0">
                    <a:moveTo>
                      <a:pt x="415" y="1"/>
                    </a:moveTo>
                    <a:cubicBezTo>
                      <a:pt x="415" y="1"/>
                      <a:pt x="8633" y="8986"/>
                      <a:pt x="20282" y="9152"/>
                    </a:cubicBezTo>
                    <a:lnTo>
                      <a:pt x="20386" y="9898"/>
                    </a:lnTo>
                    <a:cubicBezTo>
                      <a:pt x="20386" y="9898"/>
                      <a:pt x="8032" y="10178"/>
                      <a:pt x="0" y="104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-34025" y="2793875"/>
                <a:ext cx="665400" cy="358125"/>
              </a:xfrm>
              <a:custGeom>
                <a:avLst/>
                <a:gdLst/>
                <a:ahLst/>
                <a:cxnLst/>
                <a:rect l="l" t="t" r="r" b="b"/>
                <a:pathLst>
                  <a:path w="26616" h="14325" extrusionOk="0">
                    <a:moveTo>
                      <a:pt x="26191" y="10054"/>
                    </a:moveTo>
                    <a:cubicBezTo>
                      <a:pt x="26191" y="10054"/>
                      <a:pt x="15195" y="14044"/>
                      <a:pt x="4437" y="1"/>
                    </a:cubicBezTo>
                    <a:lnTo>
                      <a:pt x="1" y="872"/>
                    </a:lnTo>
                    <a:cubicBezTo>
                      <a:pt x="1" y="872"/>
                      <a:pt x="6717" y="6883"/>
                      <a:pt x="14303" y="10624"/>
                    </a:cubicBezTo>
                    <a:cubicBezTo>
                      <a:pt x="21786" y="14324"/>
                      <a:pt x="26616" y="13443"/>
                      <a:pt x="26616" y="1344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-77025" y="2822400"/>
                <a:ext cx="712550" cy="408350"/>
              </a:xfrm>
              <a:custGeom>
                <a:avLst/>
                <a:gdLst/>
                <a:ahLst/>
                <a:cxnLst/>
                <a:rect l="l" t="t" r="r" b="b"/>
                <a:pathLst>
                  <a:path w="28502" h="16334" extrusionOk="0">
                    <a:moveTo>
                      <a:pt x="394" y="0"/>
                    </a:moveTo>
                    <a:cubicBezTo>
                      <a:pt x="394" y="0"/>
                      <a:pt x="13111" y="16209"/>
                      <a:pt x="28408" y="12779"/>
                    </a:cubicBezTo>
                    <a:lnTo>
                      <a:pt x="28501" y="13494"/>
                    </a:lnTo>
                    <a:cubicBezTo>
                      <a:pt x="28501" y="13494"/>
                      <a:pt x="13349" y="16334"/>
                      <a:pt x="0" y="7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-163825" y="2831725"/>
                <a:ext cx="801175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32047" h="18656" extrusionOk="0">
                    <a:moveTo>
                      <a:pt x="32046" y="18355"/>
                    </a:moveTo>
                    <a:cubicBezTo>
                      <a:pt x="32046" y="18355"/>
                      <a:pt x="24138" y="12862"/>
                      <a:pt x="12137" y="11307"/>
                    </a:cubicBezTo>
                    <a:cubicBezTo>
                      <a:pt x="1" y="9742"/>
                      <a:pt x="1980" y="0"/>
                      <a:pt x="1980" y="0"/>
                    </a:cubicBezTo>
                    <a:lnTo>
                      <a:pt x="1379" y="114"/>
                    </a:lnTo>
                    <a:cubicBezTo>
                      <a:pt x="1379" y="114"/>
                      <a:pt x="488" y="2995"/>
                      <a:pt x="3555" y="7680"/>
                    </a:cubicBezTo>
                    <a:cubicBezTo>
                      <a:pt x="6561" y="12281"/>
                      <a:pt x="12479" y="11732"/>
                      <a:pt x="19298" y="13131"/>
                    </a:cubicBezTo>
                    <a:cubicBezTo>
                      <a:pt x="26056" y="14510"/>
                      <a:pt x="30471" y="18655"/>
                      <a:pt x="30471" y="18655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-223675" y="2843625"/>
                <a:ext cx="791575" cy="475750"/>
              </a:xfrm>
              <a:custGeom>
                <a:avLst/>
                <a:gdLst/>
                <a:ahLst/>
                <a:cxnLst/>
                <a:rect l="l" t="t" r="r" b="b"/>
                <a:pathLst>
                  <a:path w="31663" h="19030" extrusionOk="0">
                    <a:moveTo>
                      <a:pt x="31662" y="18407"/>
                    </a:moveTo>
                    <a:cubicBezTo>
                      <a:pt x="31662" y="18407"/>
                      <a:pt x="27600" y="14106"/>
                      <a:pt x="17412" y="13028"/>
                    </a:cubicBezTo>
                    <a:cubicBezTo>
                      <a:pt x="7141" y="11930"/>
                      <a:pt x="1130" y="6914"/>
                      <a:pt x="1928" y="1"/>
                    </a:cubicBezTo>
                    <a:lnTo>
                      <a:pt x="0" y="395"/>
                    </a:lnTo>
                    <a:cubicBezTo>
                      <a:pt x="0" y="395"/>
                      <a:pt x="228" y="9007"/>
                      <a:pt x="8706" y="12572"/>
                    </a:cubicBezTo>
                    <a:cubicBezTo>
                      <a:pt x="17070" y="16075"/>
                      <a:pt x="25817" y="14303"/>
                      <a:pt x="28470" y="1902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9"/>
              <p:cNvSpPr/>
              <p:nvPr/>
            </p:nvSpPr>
            <p:spPr>
              <a:xfrm>
                <a:off x="-313575" y="2859950"/>
                <a:ext cx="771350" cy="467450"/>
              </a:xfrm>
              <a:custGeom>
                <a:avLst/>
                <a:gdLst/>
                <a:ahLst/>
                <a:cxnLst/>
                <a:rect l="l" t="t" r="r" b="b"/>
                <a:pathLst>
                  <a:path w="30854" h="18698" extrusionOk="0">
                    <a:moveTo>
                      <a:pt x="30854" y="18542"/>
                    </a:moveTo>
                    <a:cubicBezTo>
                      <a:pt x="30854" y="18542"/>
                      <a:pt x="25413" y="15060"/>
                      <a:pt x="12769" y="14137"/>
                    </a:cubicBezTo>
                    <a:cubicBezTo>
                      <a:pt x="0" y="13205"/>
                      <a:pt x="2270" y="1"/>
                      <a:pt x="2270" y="1"/>
                    </a:cubicBezTo>
                    <a:lnTo>
                      <a:pt x="1648" y="125"/>
                    </a:lnTo>
                    <a:cubicBezTo>
                      <a:pt x="1648" y="125"/>
                      <a:pt x="1254" y="6634"/>
                      <a:pt x="4477" y="10603"/>
                    </a:cubicBezTo>
                    <a:cubicBezTo>
                      <a:pt x="7638" y="14521"/>
                      <a:pt x="12167" y="14210"/>
                      <a:pt x="19402" y="14966"/>
                    </a:cubicBezTo>
                    <a:cubicBezTo>
                      <a:pt x="26594" y="15713"/>
                      <a:pt x="30045" y="18697"/>
                      <a:pt x="30045" y="1869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-280675" y="2964375"/>
                <a:ext cx="691550" cy="377025"/>
              </a:xfrm>
              <a:custGeom>
                <a:avLst/>
                <a:gdLst/>
                <a:ahLst/>
                <a:cxnLst/>
                <a:rect l="l" t="t" r="r" b="b"/>
                <a:pathLst>
                  <a:path w="27662" h="15081" extrusionOk="0">
                    <a:moveTo>
                      <a:pt x="27662" y="14707"/>
                    </a:moveTo>
                    <a:cubicBezTo>
                      <a:pt x="25413" y="12810"/>
                      <a:pt x="12624" y="12924"/>
                      <a:pt x="7618" y="11660"/>
                    </a:cubicBezTo>
                    <a:cubicBezTo>
                      <a:pt x="2778" y="10447"/>
                      <a:pt x="0" y="0"/>
                      <a:pt x="0" y="0"/>
                    </a:cubicBezTo>
                    <a:lnTo>
                      <a:pt x="1721" y="7131"/>
                    </a:lnTo>
                    <a:cubicBezTo>
                      <a:pt x="1721" y="7131"/>
                      <a:pt x="2280" y="10095"/>
                      <a:pt x="8509" y="11950"/>
                    </a:cubicBezTo>
                    <a:cubicBezTo>
                      <a:pt x="14676" y="13785"/>
                      <a:pt x="22366" y="12437"/>
                      <a:pt x="25641" y="1508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-215650" y="3233050"/>
                <a:ext cx="48325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9330" h="5888" extrusionOk="0">
                    <a:moveTo>
                      <a:pt x="19330" y="5017"/>
                    </a:moveTo>
                    <a:cubicBezTo>
                      <a:pt x="19330" y="5017"/>
                      <a:pt x="11380" y="3307"/>
                      <a:pt x="7183" y="2810"/>
                    </a:cubicBezTo>
                    <a:cubicBezTo>
                      <a:pt x="4592" y="2478"/>
                      <a:pt x="2125" y="1514"/>
                      <a:pt x="1" y="1"/>
                    </a:cubicBezTo>
                    <a:lnTo>
                      <a:pt x="705" y="2913"/>
                    </a:lnTo>
                    <a:cubicBezTo>
                      <a:pt x="705" y="2913"/>
                      <a:pt x="2747" y="4758"/>
                      <a:pt x="8271" y="4520"/>
                    </a:cubicBezTo>
                    <a:cubicBezTo>
                      <a:pt x="13785" y="4271"/>
                      <a:pt x="14583" y="5888"/>
                      <a:pt x="14583" y="5888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-193875" y="3322975"/>
                <a:ext cx="303675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3037" extrusionOk="0">
                    <a:moveTo>
                      <a:pt x="12147" y="2581"/>
                    </a:moveTo>
                    <a:cubicBezTo>
                      <a:pt x="9349" y="902"/>
                      <a:pt x="4467" y="2104"/>
                      <a:pt x="2788" y="1762"/>
                    </a:cubicBezTo>
                    <a:cubicBezTo>
                      <a:pt x="1099" y="1420"/>
                      <a:pt x="0" y="0"/>
                      <a:pt x="0" y="0"/>
                    </a:cubicBezTo>
                    <a:lnTo>
                      <a:pt x="125" y="581"/>
                    </a:lnTo>
                    <a:cubicBezTo>
                      <a:pt x="125" y="581"/>
                      <a:pt x="736" y="1731"/>
                      <a:pt x="3721" y="1980"/>
                    </a:cubicBezTo>
                    <a:cubicBezTo>
                      <a:pt x="6716" y="2239"/>
                      <a:pt x="8820" y="1804"/>
                      <a:pt x="9660" y="303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9"/>
              <p:cNvSpPr/>
              <p:nvPr/>
            </p:nvSpPr>
            <p:spPr>
              <a:xfrm>
                <a:off x="-249075" y="2740000"/>
                <a:ext cx="867250" cy="660475"/>
              </a:xfrm>
              <a:custGeom>
                <a:avLst/>
                <a:gdLst/>
                <a:ahLst/>
                <a:cxnLst/>
                <a:rect l="l" t="t" r="r" b="b"/>
                <a:pathLst>
                  <a:path w="34690" h="26419" extrusionOk="0">
                    <a:moveTo>
                      <a:pt x="4395" y="26418"/>
                    </a:moveTo>
                    <a:lnTo>
                      <a:pt x="34689" y="20656"/>
                    </a:lnTo>
                    <a:lnTo>
                      <a:pt x="31735" y="0"/>
                    </a:lnTo>
                    <a:lnTo>
                      <a:pt x="1" y="62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-249075" y="2740000"/>
                <a:ext cx="79340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31736" h="6572" extrusionOk="0">
                    <a:moveTo>
                      <a:pt x="1" y="6270"/>
                    </a:moveTo>
                    <a:lnTo>
                      <a:pt x="457" y="6571"/>
                    </a:lnTo>
                    <a:lnTo>
                      <a:pt x="31290" y="373"/>
                    </a:lnTo>
                    <a:lnTo>
                      <a:pt x="317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-139200" y="3254825"/>
                <a:ext cx="757375" cy="145650"/>
              </a:xfrm>
              <a:custGeom>
                <a:avLst/>
                <a:gdLst/>
                <a:ahLst/>
                <a:cxnLst/>
                <a:rect l="l" t="t" r="r" b="b"/>
                <a:pathLst>
                  <a:path w="30295" h="5826" extrusionOk="0">
                    <a:moveTo>
                      <a:pt x="30294" y="63"/>
                    </a:moveTo>
                    <a:lnTo>
                      <a:pt x="29931" y="1"/>
                    </a:lnTo>
                    <a:lnTo>
                      <a:pt x="270" y="5597"/>
                    </a:lnTo>
                    <a:lnTo>
                      <a:pt x="0" y="58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9"/>
              <p:cNvSpPr/>
              <p:nvPr/>
            </p:nvSpPr>
            <p:spPr>
              <a:xfrm>
                <a:off x="533150" y="2740000"/>
                <a:ext cx="85025" cy="516400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0656" extrusionOk="0">
                    <a:moveTo>
                      <a:pt x="1" y="373"/>
                    </a:moveTo>
                    <a:lnTo>
                      <a:pt x="3037" y="20594"/>
                    </a:lnTo>
                    <a:lnTo>
                      <a:pt x="3400" y="20656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9"/>
              <p:cNvSpPr/>
              <p:nvPr/>
            </p:nvSpPr>
            <p:spPr>
              <a:xfrm>
                <a:off x="-249075" y="2896750"/>
                <a:ext cx="116625" cy="503725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0149" extrusionOk="0">
                    <a:moveTo>
                      <a:pt x="1" y="0"/>
                    </a:moveTo>
                    <a:lnTo>
                      <a:pt x="4395" y="20148"/>
                    </a:lnTo>
                    <a:lnTo>
                      <a:pt x="4665" y="19920"/>
                    </a:lnTo>
                    <a:lnTo>
                      <a:pt x="457" y="30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9"/>
              <p:cNvSpPr/>
              <p:nvPr/>
            </p:nvSpPr>
            <p:spPr>
              <a:xfrm>
                <a:off x="541175" y="2695700"/>
                <a:ext cx="311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804" extrusionOk="0">
                    <a:moveTo>
                      <a:pt x="125" y="1772"/>
                    </a:moveTo>
                    <a:lnTo>
                      <a:pt x="1245" y="0"/>
                    </a:lnTo>
                    <a:lnTo>
                      <a:pt x="1" y="180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9"/>
              <p:cNvSpPr/>
              <p:nvPr/>
            </p:nvSpPr>
            <p:spPr>
              <a:xfrm>
                <a:off x="-303750" y="2869275"/>
                <a:ext cx="586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100" extrusionOk="0">
                    <a:moveTo>
                      <a:pt x="2188" y="1099"/>
                    </a:moveTo>
                    <a:lnTo>
                      <a:pt x="1" y="1"/>
                    </a:lnTo>
                    <a:lnTo>
                      <a:pt x="2343" y="106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9"/>
              <p:cNvSpPr/>
              <p:nvPr/>
            </p:nvSpPr>
            <p:spPr>
              <a:xfrm>
                <a:off x="-165900" y="3396025"/>
                <a:ext cx="26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80" extrusionOk="0">
                    <a:moveTo>
                      <a:pt x="1068" y="177"/>
                    </a:moveTo>
                    <a:lnTo>
                      <a:pt x="1" y="1680"/>
                    </a:ln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9"/>
              <p:cNvSpPr/>
              <p:nvPr/>
            </p:nvSpPr>
            <p:spPr>
              <a:xfrm>
                <a:off x="617100" y="3249125"/>
                <a:ext cx="360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545" extrusionOk="0">
                    <a:moveTo>
                      <a:pt x="42" y="291"/>
                    </a:moveTo>
                    <a:lnTo>
                      <a:pt x="1441" y="15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6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9"/>
              <p:cNvSpPr/>
              <p:nvPr/>
            </p:nvSpPr>
            <p:spPr>
              <a:xfrm>
                <a:off x="544300" y="2695700"/>
                <a:ext cx="108850" cy="592050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3682" extrusionOk="0">
                    <a:moveTo>
                      <a:pt x="4353" y="23682"/>
                    </a:moveTo>
                    <a:lnTo>
                      <a:pt x="2913" y="22138"/>
                    </a:lnTo>
                    <a:lnTo>
                      <a:pt x="0" y="1772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FCFCFC">
                  <a:alpha val="20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9"/>
              <p:cNvSpPr/>
              <p:nvPr/>
            </p:nvSpPr>
            <p:spPr>
              <a:xfrm>
                <a:off x="-245175" y="2740775"/>
                <a:ext cx="788200" cy="219750"/>
              </a:xfrm>
              <a:custGeom>
                <a:avLst/>
                <a:gdLst/>
                <a:ahLst/>
                <a:cxnLst/>
                <a:rect l="l" t="t" r="r" b="b"/>
                <a:pathLst>
                  <a:path w="31528" h="8790" extrusionOk="0">
                    <a:moveTo>
                      <a:pt x="788" y="8789"/>
                    </a:moveTo>
                    <a:lnTo>
                      <a:pt x="850" y="7027"/>
                    </a:lnTo>
                    <a:cubicBezTo>
                      <a:pt x="850" y="7027"/>
                      <a:pt x="20417" y="2146"/>
                      <a:pt x="30709" y="1140"/>
                    </a:cubicBezTo>
                    <a:lnTo>
                      <a:pt x="31528" y="2944"/>
                    </a:lnTo>
                    <a:lnTo>
                      <a:pt x="31455" y="0"/>
                    </a:lnTo>
                    <a:lnTo>
                      <a:pt x="0" y="620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9"/>
              <p:cNvSpPr/>
              <p:nvPr/>
            </p:nvSpPr>
            <p:spPr>
              <a:xfrm>
                <a:off x="-156575" y="2840000"/>
                <a:ext cx="611500" cy="303175"/>
              </a:xfrm>
              <a:custGeom>
                <a:avLst/>
                <a:gdLst/>
                <a:ahLst/>
                <a:cxnLst/>
                <a:rect l="l" t="t" r="r" b="b"/>
                <a:pathLst>
                  <a:path w="24460" h="12127" extrusionOk="0">
                    <a:moveTo>
                      <a:pt x="23993" y="1"/>
                    </a:moveTo>
                    <a:cubicBezTo>
                      <a:pt x="12438" y="1224"/>
                      <a:pt x="1" y="5203"/>
                      <a:pt x="1" y="5203"/>
                    </a:cubicBezTo>
                    <a:lnTo>
                      <a:pt x="1400" y="12127"/>
                    </a:lnTo>
                    <a:lnTo>
                      <a:pt x="17215" y="8831"/>
                    </a:lnTo>
                    <a:lnTo>
                      <a:pt x="16438" y="5203"/>
                    </a:lnTo>
                    <a:cubicBezTo>
                      <a:pt x="11515" y="6136"/>
                      <a:pt x="3659" y="8323"/>
                      <a:pt x="3659" y="8323"/>
                    </a:cubicBezTo>
                    <a:lnTo>
                      <a:pt x="3483" y="7307"/>
                    </a:lnTo>
                    <a:cubicBezTo>
                      <a:pt x="10468" y="4841"/>
                      <a:pt x="20459" y="3120"/>
                      <a:pt x="20459" y="3120"/>
                    </a:cubicBezTo>
                    <a:lnTo>
                      <a:pt x="20387" y="2706"/>
                    </a:lnTo>
                    <a:cubicBezTo>
                      <a:pt x="16511" y="3265"/>
                      <a:pt x="8510" y="5193"/>
                      <a:pt x="8510" y="5193"/>
                    </a:cubicBezTo>
                    <a:lnTo>
                      <a:pt x="8510" y="5193"/>
                    </a:lnTo>
                    <a:cubicBezTo>
                      <a:pt x="16272" y="3069"/>
                      <a:pt x="24460" y="1783"/>
                      <a:pt x="24460" y="1783"/>
                    </a:cubicBezTo>
                    <a:lnTo>
                      <a:pt x="23993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9"/>
              <p:cNvSpPr/>
              <p:nvPr/>
            </p:nvSpPr>
            <p:spPr>
              <a:xfrm>
                <a:off x="81275" y="3008425"/>
                <a:ext cx="4125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16501" h="5297" extrusionOk="0">
                    <a:moveTo>
                      <a:pt x="16138" y="0"/>
                    </a:moveTo>
                    <a:cubicBezTo>
                      <a:pt x="16138" y="0"/>
                      <a:pt x="7173" y="1762"/>
                      <a:pt x="1" y="3338"/>
                    </a:cubicBezTo>
                    <a:lnTo>
                      <a:pt x="374" y="5296"/>
                    </a:lnTo>
                    <a:cubicBezTo>
                      <a:pt x="374" y="5296"/>
                      <a:pt x="11743" y="2560"/>
                      <a:pt x="16500" y="2229"/>
                    </a:cubicBezTo>
                    <a:lnTo>
                      <a:pt x="16138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9"/>
              <p:cNvSpPr/>
              <p:nvPr/>
            </p:nvSpPr>
            <p:spPr>
              <a:xfrm>
                <a:off x="-105000" y="3106875"/>
                <a:ext cx="515375" cy="146950"/>
              </a:xfrm>
              <a:custGeom>
                <a:avLst/>
                <a:gdLst/>
                <a:ahLst/>
                <a:cxnLst/>
                <a:rect l="l" t="t" r="r" b="b"/>
                <a:pathLst>
                  <a:path w="20615" h="5878" extrusionOk="0">
                    <a:moveTo>
                      <a:pt x="20169" y="1"/>
                    </a:moveTo>
                    <a:lnTo>
                      <a:pt x="2280" y="3970"/>
                    </a:lnTo>
                    <a:lnTo>
                      <a:pt x="2280" y="3970"/>
                    </a:lnTo>
                    <a:lnTo>
                      <a:pt x="4529" y="3701"/>
                    </a:lnTo>
                    <a:lnTo>
                      <a:pt x="0" y="4799"/>
                    </a:lnTo>
                    <a:lnTo>
                      <a:pt x="518" y="5577"/>
                    </a:lnTo>
                    <a:lnTo>
                      <a:pt x="18376" y="1970"/>
                    </a:lnTo>
                    <a:lnTo>
                      <a:pt x="18458" y="2478"/>
                    </a:lnTo>
                    <a:lnTo>
                      <a:pt x="3275" y="5452"/>
                    </a:lnTo>
                    <a:lnTo>
                      <a:pt x="3358" y="5877"/>
                    </a:lnTo>
                    <a:lnTo>
                      <a:pt x="20614" y="2592"/>
                    </a:lnTo>
                    <a:lnTo>
                      <a:pt x="2016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9"/>
              <p:cNvSpPr/>
              <p:nvPr/>
            </p:nvSpPr>
            <p:spPr>
              <a:xfrm>
                <a:off x="141925" y="3170100"/>
                <a:ext cx="30030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12012" h="2675" extrusionOk="0">
                    <a:moveTo>
                      <a:pt x="11939" y="1"/>
                    </a:moveTo>
                    <a:lnTo>
                      <a:pt x="0" y="2436"/>
                    </a:lnTo>
                    <a:lnTo>
                      <a:pt x="135" y="2674"/>
                    </a:lnTo>
                    <a:lnTo>
                      <a:pt x="12012" y="415"/>
                    </a:lnTo>
                    <a:lnTo>
                      <a:pt x="1193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9"/>
              <p:cNvSpPr/>
              <p:nvPr/>
            </p:nvSpPr>
            <p:spPr>
              <a:xfrm>
                <a:off x="-72100" y="2859175"/>
                <a:ext cx="473925" cy="178300"/>
              </a:xfrm>
              <a:custGeom>
                <a:avLst/>
                <a:gdLst/>
                <a:ahLst/>
                <a:cxnLst/>
                <a:rect l="l" t="t" r="r" b="b"/>
                <a:pathLst>
                  <a:path w="18957" h="7132" extrusionOk="0">
                    <a:moveTo>
                      <a:pt x="18645" y="1"/>
                    </a:moveTo>
                    <a:cubicBezTo>
                      <a:pt x="18645" y="1"/>
                      <a:pt x="7587" y="2156"/>
                      <a:pt x="0" y="4810"/>
                    </a:cubicBezTo>
                    <a:lnTo>
                      <a:pt x="63" y="5121"/>
                    </a:lnTo>
                    <a:cubicBezTo>
                      <a:pt x="63" y="5121"/>
                      <a:pt x="5597" y="3317"/>
                      <a:pt x="9577" y="2716"/>
                    </a:cubicBezTo>
                    <a:lnTo>
                      <a:pt x="9680" y="3265"/>
                    </a:lnTo>
                    <a:lnTo>
                      <a:pt x="4322" y="4571"/>
                    </a:lnTo>
                    <a:lnTo>
                      <a:pt x="5172" y="7131"/>
                    </a:lnTo>
                    <a:lnTo>
                      <a:pt x="14956" y="5266"/>
                    </a:lnTo>
                    <a:lnTo>
                      <a:pt x="14811" y="4436"/>
                    </a:lnTo>
                    <a:lnTo>
                      <a:pt x="6778" y="6178"/>
                    </a:lnTo>
                    <a:lnTo>
                      <a:pt x="6364" y="5950"/>
                    </a:lnTo>
                    <a:cubicBezTo>
                      <a:pt x="6364" y="5950"/>
                      <a:pt x="14531" y="3918"/>
                      <a:pt x="18956" y="3328"/>
                    </a:cubicBezTo>
                    <a:lnTo>
                      <a:pt x="18645" y="1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9"/>
              <p:cNvSpPr/>
              <p:nvPr/>
            </p:nvSpPr>
            <p:spPr>
              <a:xfrm>
                <a:off x="-157875" y="3111025"/>
                <a:ext cx="767225" cy="283750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1350" extrusionOk="0">
                    <a:moveTo>
                      <a:pt x="29818" y="1"/>
                    </a:moveTo>
                    <a:cubicBezTo>
                      <a:pt x="29818" y="1"/>
                      <a:pt x="30378" y="4903"/>
                      <a:pt x="30025" y="5493"/>
                    </a:cubicBezTo>
                    <a:cubicBezTo>
                      <a:pt x="29663" y="6074"/>
                      <a:pt x="2333" y="11121"/>
                      <a:pt x="1566" y="10727"/>
                    </a:cubicBezTo>
                    <a:cubicBezTo>
                      <a:pt x="809" y="10333"/>
                      <a:pt x="1" y="6613"/>
                      <a:pt x="1" y="6613"/>
                    </a:cubicBezTo>
                    <a:lnTo>
                      <a:pt x="1017" y="11349"/>
                    </a:lnTo>
                    <a:lnTo>
                      <a:pt x="30689" y="575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9"/>
              <p:cNvSpPr/>
              <p:nvPr/>
            </p:nvSpPr>
            <p:spPr>
              <a:xfrm>
                <a:off x="267825" y="3129675"/>
                <a:ext cx="325475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3019" h="7619" extrusionOk="0">
                    <a:moveTo>
                      <a:pt x="8831" y="1"/>
                    </a:moveTo>
                    <a:lnTo>
                      <a:pt x="1" y="7618"/>
                    </a:lnTo>
                    <a:lnTo>
                      <a:pt x="13018" y="5224"/>
                    </a:lnTo>
                    <a:close/>
                    <a:moveTo>
                      <a:pt x="8499" y="2478"/>
                    </a:moveTo>
                    <a:lnTo>
                      <a:pt x="11246" y="4965"/>
                    </a:lnTo>
                    <a:lnTo>
                      <a:pt x="3214" y="6364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9"/>
              <p:cNvSpPr/>
              <p:nvPr/>
            </p:nvSpPr>
            <p:spPr>
              <a:xfrm>
                <a:off x="260575" y="3130975"/>
                <a:ext cx="325450" cy="190725"/>
              </a:xfrm>
              <a:custGeom>
                <a:avLst/>
                <a:gdLst/>
                <a:ahLst/>
                <a:cxnLst/>
                <a:rect l="l" t="t" r="r" b="b"/>
                <a:pathLst>
                  <a:path w="13018" h="7629" extrusionOk="0">
                    <a:moveTo>
                      <a:pt x="8831" y="1"/>
                    </a:moveTo>
                    <a:lnTo>
                      <a:pt x="1" y="7628"/>
                    </a:lnTo>
                    <a:lnTo>
                      <a:pt x="13018" y="5224"/>
                    </a:lnTo>
                    <a:close/>
                    <a:moveTo>
                      <a:pt x="8499" y="2488"/>
                    </a:moveTo>
                    <a:lnTo>
                      <a:pt x="11246" y="4965"/>
                    </a:lnTo>
                    <a:lnTo>
                      <a:pt x="3214" y="63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9"/>
              <p:cNvSpPr/>
              <p:nvPr/>
            </p:nvSpPr>
            <p:spPr>
              <a:xfrm>
                <a:off x="254875" y="3128650"/>
                <a:ext cx="226475" cy="194600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7784" extrusionOk="0">
                    <a:moveTo>
                      <a:pt x="229" y="7721"/>
                    </a:moveTo>
                    <a:lnTo>
                      <a:pt x="1" y="7784"/>
                    </a:lnTo>
                    <a:lnTo>
                      <a:pt x="8707" y="0"/>
                    </a:lnTo>
                    <a:lnTo>
                      <a:pt x="9059" y="94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9"/>
              <p:cNvSpPr/>
              <p:nvPr/>
            </p:nvSpPr>
            <p:spPr>
              <a:xfrm>
                <a:off x="340650" y="3253525"/>
                <a:ext cx="2010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8043" h="1473" extrusionOk="0">
                    <a:moveTo>
                      <a:pt x="290" y="1255"/>
                    </a:moveTo>
                    <a:lnTo>
                      <a:pt x="7970" y="1"/>
                    </a:lnTo>
                    <a:lnTo>
                      <a:pt x="8043" y="63"/>
                    </a:lnTo>
                    <a:lnTo>
                      <a:pt x="0" y="1472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593;p49"/>
          <p:cNvGrpSpPr/>
          <p:nvPr/>
        </p:nvGrpSpPr>
        <p:grpSpPr>
          <a:xfrm rot="4134767">
            <a:off x="7511449" y="700792"/>
            <a:ext cx="1436854" cy="1590191"/>
            <a:chOff x="-3182688" y="3354477"/>
            <a:chExt cx="1377835" cy="1524874"/>
          </a:xfrm>
        </p:grpSpPr>
        <p:sp>
          <p:nvSpPr>
            <p:cNvPr id="1594" name="Google Shape;1594;p49"/>
            <p:cNvSpPr/>
            <p:nvPr/>
          </p:nvSpPr>
          <p:spPr>
            <a:xfrm>
              <a:off x="-3182287" y="3354517"/>
              <a:ext cx="1377034" cy="1524794"/>
            </a:xfrm>
            <a:custGeom>
              <a:avLst/>
              <a:gdLst/>
              <a:ahLst/>
              <a:cxnLst/>
              <a:rect l="l" t="t" r="r" b="b"/>
              <a:pathLst>
                <a:path w="17185" h="19029" extrusionOk="0">
                  <a:moveTo>
                    <a:pt x="13121" y="12893"/>
                  </a:moveTo>
                  <a:cubicBezTo>
                    <a:pt x="13111" y="12924"/>
                    <a:pt x="13101" y="12955"/>
                    <a:pt x="13090" y="12987"/>
                  </a:cubicBezTo>
                  <a:lnTo>
                    <a:pt x="13038" y="13069"/>
                  </a:lnTo>
                  <a:cubicBezTo>
                    <a:pt x="13070" y="13018"/>
                    <a:pt x="13101" y="12956"/>
                    <a:pt x="13121" y="12893"/>
                  </a:cubicBezTo>
                  <a:close/>
                  <a:moveTo>
                    <a:pt x="9774" y="12064"/>
                  </a:moveTo>
                  <a:lnTo>
                    <a:pt x="11597" y="14090"/>
                  </a:lnTo>
                  <a:lnTo>
                    <a:pt x="11597" y="14090"/>
                  </a:lnTo>
                  <a:lnTo>
                    <a:pt x="11556" y="14303"/>
                  </a:lnTo>
                  <a:cubicBezTo>
                    <a:pt x="11556" y="14303"/>
                    <a:pt x="13360" y="16448"/>
                    <a:pt x="15298" y="17992"/>
                  </a:cubicBezTo>
                  <a:lnTo>
                    <a:pt x="15101" y="18169"/>
                  </a:lnTo>
                  <a:cubicBezTo>
                    <a:pt x="12852" y="16614"/>
                    <a:pt x="9795" y="12873"/>
                    <a:pt x="9795" y="12873"/>
                  </a:cubicBezTo>
                  <a:cubicBezTo>
                    <a:pt x="9867" y="12603"/>
                    <a:pt x="9857" y="12323"/>
                    <a:pt x="9774" y="12064"/>
                  </a:cubicBezTo>
                  <a:close/>
                  <a:moveTo>
                    <a:pt x="591" y="0"/>
                  </a:moveTo>
                  <a:lnTo>
                    <a:pt x="1" y="529"/>
                  </a:lnTo>
                  <a:cubicBezTo>
                    <a:pt x="218" y="1358"/>
                    <a:pt x="923" y="2270"/>
                    <a:pt x="1286" y="2695"/>
                  </a:cubicBezTo>
                  <a:lnTo>
                    <a:pt x="1389" y="2809"/>
                  </a:lnTo>
                  <a:lnTo>
                    <a:pt x="1503" y="2933"/>
                  </a:lnTo>
                  <a:lnTo>
                    <a:pt x="9359" y="11598"/>
                  </a:lnTo>
                  <a:cubicBezTo>
                    <a:pt x="9142" y="11484"/>
                    <a:pt x="8903" y="11432"/>
                    <a:pt x="8665" y="11422"/>
                  </a:cubicBezTo>
                  <a:lnTo>
                    <a:pt x="8406" y="11660"/>
                  </a:lnTo>
                  <a:cubicBezTo>
                    <a:pt x="8406" y="11660"/>
                    <a:pt x="12748" y="16780"/>
                    <a:pt x="15132" y="18821"/>
                  </a:cubicBezTo>
                  <a:lnTo>
                    <a:pt x="15965" y="18482"/>
                  </a:lnTo>
                  <a:lnTo>
                    <a:pt x="15965" y="18482"/>
                  </a:lnTo>
                  <a:cubicBezTo>
                    <a:pt x="16244" y="18678"/>
                    <a:pt x="16522" y="18864"/>
                    <a:pt x="16821" y="19029"/>
                  </a:cubicBezTo>
                  <a:lnTo>
                    <a:pt x="17184" y="18687"/>
                  </a:lnTo>
                  <a:cubicBezTo>
                    <a:pt x="17184" y="18687"/>
                    <a:pt x="16065" y="15971"/>
                    <a:pt x="13121" y="12893"/>
                  </a:cubicBezTo>
                  <a:cubicBezTo>
                    <a:pt x="13121" y="12893"/>
                    <a:pt x="13121" y="12893"/>
                    <a:pt x="13121" y="12893"/>
                  </a:cubicBezTo>
                  <a:lnTo>
                    <a:pt x="13121" y="12893"/>
                  </a:lnTo>
                  <a:lnTo>
                    <a:pt x="12904" y="12914"/>
                  </a:lnTo>
                  <a:lnTo>
                    <a:pt x="11577" y="11442"/>
                  </a:lnTo>
                  <a:lnTo>
                    <a:pt x="10541" y="10302"/>
                  </a:lnTo>
                  <a:lnTo>
                    <a:pt x="10302" y="10043"/>
                  </a:lnTo>
                  <a:lnTo>
                    <a:pt x="7193" y="6613"/>
                  </a:lnTo>
                  <a:lnTo>
                    <a:pt x="2581" y="1524"/>
                  </a:lnTo>
                  <a:cubicBezTo>
                    <a:pt x="1400" y="322"/>
                    <a:pt x="591" y="0"/>
                    <a:pt x="591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595;p49"/>
            <p:cNvGrpSpPr/>
            <p:nvPr/>
          </p:nvGrpSpPr>
          <p:grpSpPr>
            <a:xfrm>
              <a:off x="-3182688" y="3354477"/>
              <a:ext cx="1377835" cy="1524874"/>
              <a:chOff x="3870625" y="2784800"/>
              <a:chExt cx="429875" cy="475750"/>
            </a:xfrm>
          </p:grpSpPr>
          <p:sp>
            <p:nvSpPr>
              <p:cNvPr id="1596" name="Google Shape;1596;p49"/>
              <p:cNvSpPr/>
              <p:nvPr/>
            </p:nvSpPr>
            <p:spPr>
              <a:xfrm>
                <a:off x="4086975" y="3070600"/>
                <a:ext cx="173875" cy="175950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7038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508" y="975"/>
                    </a:lnTo>
                    <a:cubicBezTo>
                      <a:pt x="2042" y="3141"/>
                      <a:pt x="6374" y="7038"/>
                      <a:pt x="6374" y="7038"/>
                    </a:cubicBezTo>
                    <a:lnTo>
                      <a:pt x="6954" y="6810"/>
                    </a:lnTo>
                    <a:lnTo>
                      <a:pt x="6695" y="6613"/>
                    </a:lnTo>
                    <a:lnTo>
                      <a:pt x="6633" y="6561"/>
                    </a:lnTo>
                    <a:lnTo>
                      <a:pt x="6447" y="6737"/>
                    </a:lnTo>
                    <a:cubicBezTo>
                      <a:pt x="4198" y="5193"/>
                      <a:pt x="1130" y="1441"/>
                      <a:pt x="1130" y="1441"/>
                    </a:cubicBezTo>
                    <a:cubicBezTo>
                      <a:pt x="1457" y="10"/>
                      <a:pt x="41" y="0"/>
                      <a:pt x="1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9"/>
              <p:cNvSpPr/>
              <p:nvPr/>
            </p:nvSpPr>
            <p:spPr>
              <a:xfrm>
                <a:off x="3902475" y="2822650"/>
                <a:ext cx="338150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14666" extrusionOk="0">
                    <a:moveTo>
                      <a:pt x="1307" y="0"/>
                    </a:moveTo>
                    <a:lnTo>
                      <a:pt x="13526" y="13494"/>
                    </a:lnTo>
                    <a:lnTo>
                      <a:pt x="12220" y="14665"/>
                    </a:lnTo>
                    <a:lnTo>
                      <a:pt x="1" y="11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9"/>
              <p:cNvSpPr/>
              <p:nvPr/>
            </p:nvSpPr>
            <p:spPr>
              <a:xfrm>
                <a:off x="3927875" y="2822650"/>
                <a:ext cx="312750" cy="34385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3754" extrusionOk="0">
                    <a:moveTo>
                      <a:pt x="280" y="0"/>
                    </a:moveTo>
                    <a:lnTo>
                      <a:pt x="1" y="270"/>
                    </a:lnTo>
                    <a:lnTo>
                      <a:pt x="12220" y="13753"/>
                    </a:lnTo>
                    <a:lnTo>
                      <a:pt x="12510" y="13494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9"/>
              <p:cNvSpPr/>
              <p:nvPr/>
            </p:nvSpPr>
            <p:spPr>
              <a:xfrm>
                <a:off x="3902475" y="2845700"/>
                <a:ext cx="3127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13744" extrusionOk="0">
                    <a:moveTo>
                      <a:pt x="291" y="0"/>
                    </a:moveTo>
                    <a:lnTo>
                      <a:pt x="12510" y="13484"/>
                    </a:lnTo>
                    <a:lnTo>
                      <a:pt x="12220" y="13743"/>
                    </a:lnTo>
                    <a:lnTo>
                      <a:pt x="1" y="260"/>
                    </a:lnTo>
                    <a:close/>
                  </a:path>
                </a:pathLst>
              </a:custGeom>
              <a:solidFill>
                <a:srgbClr val="343063">
                  <a:alpha val="18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9"/>
              <p:cNvSpPr/>
              <p:nvPr/>
            </p:nvSpPr>
            <p:spPr>
              <a:xfrm>
                <a:off x="4159775" y="3107125"/>
                <a:ext cx="140725" cy="153425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6137" extrusionOk="0">
                    <a:moveTo>
                      <a:pt x="1555" y="1"/>
                    </a:moveTo>
                    <a:cubicBezTo>
                      <a:pt x="1555" y="1"/>
                      <a:pt x="1389" y="788"/>
                      <a:pt x="0" y="1410"/>
                    </a:cubicBezTo>
                    <a:cubicBezTo>
                      <a:pt x="0" y="1410"/>
                      <a:pt x="2861" y="4830"/>
                      <a:pt x="5255" y="6136"/>
                    </a:cubicBezTo>
                    <a:lnTo>
                      <a:pt x="5628" y="5794"/>
                    </a:lnTo>
                    <a:cubicBezTo>
                      <a:pt x="5628" y="5794"/>
                      <a:pt x="4498" y="3079"/>
                      <a:pt x="1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9"/>
              <p:cNvSpPr/>
              <p:nvPr/>
            </p:nvSpPr>
            <p:spPr>
              <a:xfrm>
                <a:off x="4159775" y="3107125"/>
                <a:ext cx="388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11" extrusionOk="0">
                    <a:moveTo>
                      <a:pt x="1555" y="1"/>
                    </a:moveTo>
                    <a:lnTo>
                      <a:pt x="1327" y="11"/>
                    </a:lnTo>
                    <a:lnTo>
                      <a:pt x="1420" y="115"/>
                    </a:lnTo>
                    <a:cubicBezTo>
                      <a:pt x="1120" y="633"/>
                      <a:pt x="653" y="1037"/>
                      <a:pt x="104" y="1276"/>
                    </a:cubicBezTo>
                    <a:lnTo>
                      <a:pt x="31" y="1193"/>
                    </a:lnTo>
                    <a:lnTo>
                      <a:pt x="0" y="1410"/>
                    </a:lnTo>
                    <a:cubicBezTo>
                      <a:pt x="0" y="1410"/>
                      <a:pt x="1016" y="1213"/>
                      <a:pt x="1555" y="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9"/>
              <p:cNvSpPr/>
              <p:nvPr/>
            </p:nvSpPr>
            <p:spPr>
              <a:xfrm>
                <a:off x="3870625" y="2784800"/>
                <a:ext cx="69725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2934" extrusionOk="0">
                    <a:moveTo>
                      <a:pt x="2788" y="1752"/>
                    </a:moveTo>
                    <a:cubicBezTo>
                      <a:pt x="2788" y="1752"/>
                      <a:pt x="2146" y="1918"/>
                      <a:pt x="1493" y="2934"/>
                    </a:cubicBezTo>
                    <a:cubicBezTo>
                      <a:pt x="1493" y="2934"/>
                      <a:pt x="290" y="1659"/>
                      <a:pt x="0" y="529"/>
                    </a:cubicBezTo>
                    <a:lnTo>
                      <a:pt x="581" y="1"/>
                    </a:lnTo>
                    <a:cubicBezTo>
                      <a:pt x="581" y="1"/>
                      <a:pt x="1493" y="374"/>
                      <a:pt x="2788" y="17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9"/>
              <p:cNvSpPr/>
              <p:nvPr/>
            </p:nvSpPr>
            <p:spPr>
              <a:xfrm>
                <a:off x="3907925" y="2828600"/>
                <a:ext cx="324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83" extrusionOk="0">
                    <a:moveTo>
                      <a:pt x="1296" y="0"/>
                    </a:moveTo>
                    <a:cubicBezTo>
                      <a:pt x="1296" y="0"/>
                      <a:pt x="477" y="218"/>
                      <a:pt x="1" y="1182"/>
                    </a:cubicBezTo>
                    <a:cubicBezTo>
                      <a:pt x="1" y="1182"/>
                      <a:pt x="1" y="1182"/>
                      <a:pt x="1" y="1182"/>
                    </a:cubicBezTo>
                    <a:cubicBezTo>
                      <a:pt x="6" y="1182"/>
                      <a:pt x="319" y="535"/>
                      <a:pt x="1296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9"/>
              <p:cNvSpPr/>
              <p:nvPr/>
            </p:nvSpPr>
            <p:spPr>
              <a:xfrm>
                <a:off x="4013650" y="2915125"/>
                <a:ext cx="114275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997" extrusionOk="0">
                    <a:moveTo>
                      <a:pt x="197" y="1"/>
                    </a:moveTo>
                    <a:lnTo>
                      <a:pt x="0" y="353"/>
                    </a:lnTo>
                    <a:lnTo>
                      <a:pt x="4198" y="4996"/>
                    </a:lnTo>
                    <a:lnTo>
                      <a:pt x="4571" y="4831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9"/>
              <p:cNvSpPr/>
              <p:nvPr/>
            </p:nvSpPr>
            <p:spPr>
              <a:xfrm>
                <a:off x="4124275" y="3042100"/>
                <a:ext cx="355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410" extrusionOk="0">
                    <a:moveTo>
                      <a:pt x="384" y="0"/>
                    </a:moveTo>
                    <a:lnTo>
                      <a:pt x="1" y="166"/>
                    </a:lnTo>
                    <a:lnTo>
                      <a:pt x="1130" y="1410"/>
                    </a:lnTo>
                    <a:lnTo>
                      <a:pt x="1420" y="115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9"/>
              <p:cNvSpPr/>
              <p:nvPr/>
            </p:nvSpPr>
            <p:spPr>
              <a:xfrm>
                <a:off x="4183100" y="3109475"/>
                <a:ext cx="117125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5825" extrusionOk="0">
                    <a:moveTo>
                      <a:pt x="0" y="788"/>
                    </a:moveTo>
                    <a:cubicBezTo>
                      <a:pt x="93" y="725"/>
                      <a:pt x="218" y="684"/>
                      <a:pt x="332" y="684"/>
                    </a:cubicBezTo>
                    <a:cubicBezTo>
                      <a:pt x="467" y="715"/>
                      <a:pt x="2850" y="3088"/>
                      <a:pt x="4550" y="5825"/>
                    </a:cubicBezTo>
                    <a:lnTo>
                      <a:pt x="4685" y="5700"/>
                    </a:lnTo>
                    <a:cubicBezTo>
                      <a:pt x="4685" y="5700"/>
                      <a:pt x="3254" y="3565"/>
                      <a:pt x="2104" y="2197"/>
                    </a:cubicBezTo>
                    <a:cubicBezTo>
                      <a:pt x="943" y="829"/>
                      <a:pt x="487" y="435"/>
                      <a:pt x="477" y="352"/>
                    </a:cubicBezTo>
                    <a:cubicBezTo>
                      <a:pt x="508" y="228"/>
                      <a:pt x="539" y="114"/>
                      <a:pt x="591" y="0"/>
                    </a:cubicBezTo>
                    <a:cubicBezTo>
                      <a:pt x="425" y="290"/>
                      <a:pt x="228" y="560"/>
                      <a:pt x="0" y="788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9"/>
              <p:cNvSpPr/>
              <p:nvPr/>
            </p:nvSpPr>
            <p:spPr>
              <a:xfrm>
                <a:off x="3877100" y="2784800"/>
                <a:ext cx="62200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085" extrusionOk="0">
                    <a:moveTo>
                      <a:pt x="1907" y="2084"/>
                    </a:moveTo>
                    <a:cubicBezTo>
                      <a:pt x="1980" y="2012"/>
                      <a:pt x="2197" y="1825"/>
                      <a:pt x="1513" y="1213"/>
                    </a:cubicBezTo>
                    <a:cubicBezTo>
                      <a:pt x="943" y="695"/>
                      <a:pt x="363" y="229"/>
                      <a:pt x="280" y="219"/>
                    </a:cubicBezTo>
                    <a:cubicBezTo>
                      <a:pt x="176" y="219"/>
                      <a:pt x="83" y="250"/>
                      <a:pt x="0" y="301"/>
                    </a:cubicBezTo>
                    <a:lnTo>
                      <a:pt x="322" y="1"/>
                    </a:lnTo>
                    <a:cubicBezTo>
                      <a:pt x="322" y="1"/>
                      <a:pt x="270" y="84"/>
                      <a:pt x="311" y="136"/>
                    </a:cubicBezTo>
                    <a:cubicBezTo>
                      <a:pt x="684" y="353"/>
                      <a:pt x="1037" y="602"/>
                      <a:pt x="1379" y="882"/>
                    </a:cubicBezTo>
                    <a:cubicBezTo>
                      <a:pt x="1700" y="1141"/>
                      <a:pt x="2001" y="1431"/>
                      <a:pt x="2260" y="1742"/>
                    </a:cubicBezTo>
                    <a:cubicBezTo>
                      <a:pt x="2301" y="1804"/>
                      <a:pt x="2488" y="1773"/>
                      <a:pt x="2488" y="1773"/>
                    </a:cubicBezTo>
                    <a:cubicBezTo>
                      <a:pt x="2280" y="1846"/>
                      <a:pt x="2083" y="1949"/>
                      <a:pt x="1907" y="208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9"/>
              <p:cNvSpPr/>
              <p:nvPr/>
            </p:nvSpPr>
            <p:spPr>
              <a:xfrm>
                <a:off x="4080500" y="3070600"/>
                <a:ext cx="188900" cy="18475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7390" extrusionOk="0">
                    <a:moveTo>
                      <a:pt x="6965" y="6613"/>
                    </a:moveTo>
                    <a:lnTo>
                      <a:pt x="6664" y="6882"/>
                    </a:lnTo>
                    <a:cubicBezTo>
                      <a:pt x="6664" y="6882"/>
                      <a:pt x="3659" y="4364"/>
                      <a:pt x="1233" y="1431"/>
                    </a:cubicBezTo>
                    <a:cubicBezTo>
                      <a:pt x="1233" y="1431"/>
                      <a:pt x="1524" y="114"/>
                      <a:pt x="259" y="0"/>
                    </a:cubicBezTo>
                    <a:lnTo>
                      <a:pt x="0" y="228"/>
                    </a:lnTo>
                    <a:cubicBezTo>
                      <a:pt x="0" y="228"/>
                      <a:pt x="4343" y="5359"/>
                      <a:pt x="6726" y="7390"/>
                    </a:cubicBezTo>
                    <a:lnTo>
                      <a:pt x="7555" y="70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9"/>
              <p:cNvSpPr/>
              <p:nvPr/>
            </p:nvSpPr>
            <p:spPr>
              <a:xfrm>
                <a:off x="4252000" y="3235900"/>
                <a:ext cx="174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509" extrusionOk="0">
                    <a:moveTo>
                      <a:pt x="105" y="1"/>
                    </a:moveTo>
                    <a:lnTo>
                      <a:pt x="1" y="94"/>
                    </a:lnTo>
                    <a:lnTo>
                      <a:pt x="550" y="508"/>
                    </a:lnTo>
                    <a:lnTo>
                      <a:pt x="695" y="446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1610;p49"/>
          <p:cNvGrpSpPr/>
          <p:nvPr/>
        </p:nvGrpSpPr>
        <p:grpSpPr>
          <a:xfrm rot="830502">
            <a:off x="6007379" y="473736"/>
            <a:ext cx="1648058" cy="776815"/>
            <a:chOff x="-3104295" y="1398438"/>
            <a:chExt cx="1580287" cy="744871"/>
          </a:xfrm>
        </p:grpSpPr>
        <p:sp>
          <p:nvSpPr>
            <p:cNvPr id="1611" name="Google Shape;1611;p49"/>
            <p:cNvSpPr/>
            <p:nvPr/>
          </p:nvSpPr>
          <p:spPr>
            <a:xfrm>
              <a:off x="-3100215" y="1398438"/>
              <a:ext cx="1571967" cy="744864"/>
            </a:xfrm>
            <a:custGeom>
              <a:avLst/>
              <a:gdLst/>
              <a:ahLst/>
              <a:cxnLst/>
              <a:rect l="l" t="t" r="r" b="b"/>
              <a:pathLst>
                <a:path w="21351" h="10117" extrusionOk="0">
                  <a:moveTo>
                    <a:pt x="20096" y="7836"/>
                  </a:moveTo>
                  <a:lnTo>
                    <a:pt x="20096" y="7826"/>
                  </a:lnTo>
                  <a:cubicBezTo>
                    <a:pt x="20096" y="7525"/>
                    <a:pt x="20076" y="7214"/>
                    <a:pt x="20055" y="6903"/>
                  </a:cubicBezTo>
                  <a:lnTo>
                    <a:pt x="20055" y="6893"/>
                  </a:lnTo>
                  <a:lnTo>
                    <a:pt x="20055" y="6893"/>
                  </a:lnTo>
                  <a:cubicBezTo>
                    <a:pt x="20946" y="5649"/>
                    <a:pt x="21350" y="4219"/>
                    <a:pt x="21278" y="3670"/>
                  </a:cubicBezTo>
                  <a:lnTo>
                    <a:pt x="21278" y="3670"/>
                  </a:lnTo>
                  <a:cubicBezTo>
                    <a:pt x="21278" y="3608"/>
                    <a:pt x="21257" y="3556"/>
                    <a:pt x="21236" y="3504"/>
                  </a:cubicBezTo>
                  <a:cubicBezTo>
                    <a:pt x="21236" y="3504"/>
                    <a:pt x="16956" y="2519"/>
                    <a:pt x="14106" y="2768"/>
                  </a:cubicBezTo>
                  <a:cubicBezTo>
                    <a:pt x="12427" y="2913"/>
                    <a:pt x="9504" y="2416"/>
                    <a:pt x="7971" y="1711"/>
                  </a:cubicBezTo>
                  <a:cubicBezTo>
                    <a:pt x="5348" y="519"/>
                    <a:pt x="1006" y="1"/>
                    <a:pt x="1006" y="1"/>
                  </a:cubicBezTo>
                  <a:cubicBezTo>
                    <a:pt x="954" y="42"/>
                    <a:pt x="923" y="94"/>
                    <a:pt x="902" y="146"/>
                  </a:cubicBezTo>
                  <a:lnTo>
                    <a:pt x="902" y="146"/>
                  </a:lnTo>
                  <a:cubicBezTo>
                    <a:pt x="664" y="612"/>
                    <a:pt x="571" y="1980"/>
                    <a:pt x="923" y="3380"/>
                  </a:cubicBezTo>
                  <a:lnTo>
                    <a:pt x="923" y="3380"/>
                  </a:lnTo>
                  <a:lnTo>
                    <a:pt x="913" y="3400"/>
                  </a:lnTo>
                  <a:cubicBezTo>
                    <a:pt x="778" y="3659"/>
                    <a:pt x="674" y="3929"/>
                    <a:pt x="571" y="4188"/>
                  </a:cubicBezTo>
                  <a:lnTo>
                    <a:pt x="550" y="4240"/>
                  </a:lnTo>
                  <a:lnTo>
                    <a:pt x="550" y="4240"/>
                  </a:lnTo>
                  <a:cubicBezTo>
                    <a:pt x="198" y="5173"/>
                    <a:pt x="1" y="6012"/>
                    <a:pt x="32" y="6230"/>
                  </a:cubicBezTo>
                  <a:cubicBezTo>
                    <a:pt x="115" y="6748"/>
                    <a:pt x="892" y="6986"/>
                    <a:pt x="1047" y="6095"/>
                  </a:cubicBezTo>
                  <a:cubicBezTo>
                    <a:pt x="1089" y="5898"/>
                    <a:pt x="1120" y="5577"/>
                    <a:pt x="1172" y="5204"/>
                  </a:cubicBezTo>
                  <a:lnTo>
                    <a:pt x="1296" y="4478"/>
                  </a:lnTo>
                  <a:lnTo>
                    <a:pt x="1286" y="4457"/>
                  </a:lnTo>
                  <a:lnTo>
                    <a:pt x="1286" y="4457"/>
                  </a:lnTo>
                  <a:cubicBezTo>
                    <a:pt x="1825" y="5670"/>
                    <a:pt x="2789" y="6737"/>
                    <a:pt x="4395" y="7069"/>
                  </a:cubicBezTo>
                  <a:cubicBezTo>
                    <a:pt x="8344" y="7888"/>
                    <a:pt x="9463" y="4416"/>
                    <a:pt x="10157" y="4064"/>
                  </a:cubicBezTo>
                  <a:cubicBezTo>
                    <a:pt x="10520" y="3856"/>
                    <a:pt x="10986" y="3939"/>
                    <a:pt x="11266" y="4260"/>
                  </a:cubicBezTo>
                  <a:cubicBezTo>
                    <a:pt x="11753" y="4862"/>
                    <a:pt x="11691" y="8458"/>
                    <a:pt x="15681" y="9018"/>
                  </a:cubicBezTo>
                  <a:cubicBezTo>
                    <a:pt x="17205" y="9235"/>
                    <a:pt x="18397" y="8644"/>
                    <a:pt x="19309" y="7784"/>
                  </a:cubicBezTo>
                  <a:cubicBezTo>
                    <a:pt x="19309" y="7795"/>
                    <a:pt x="19309" y="7805"/>
                    <a:pt x="19309" y="7815"/>
                  </a:cubicBezTo>
                  <a:lnTo>
                    <a:pt x="19101" y="8810"/>
                  </a:lnTo>
                  <a:lnTo>
                    <a:pt x="19101" y="8810"/>
                  </a:lnTo>
                  <a:cubicBezTo>
                    <a:pt x="19070" y="8966"/>
                    <a:pt x="19039" y="9100"/>
                    <a:pt x="19019" y="9204"/>
                  </a:cubicBezTo>
                  <a:cubicBezTo>
                    <a:pt x="18873" y="10085"/>
                    <a:pt x="19692" y="10116"/>
                    <a:pt x="19931" y="9660"/>
                  </a:cubicBezTo>
                  <a:cubicBezTo>
                    <a:pt x="20034" y="9484"/>
                    <a:pt x="20117" y="8738"/>
                    <a:pt x="20117" y="7836"/>
                  </a:cubicBezTo>
                  <a:close/>
                  <a:moveTo>
                    <a:pt x="12323" y="4385"/>
                  </a:moveTo>
                  <a:close/>
                  <a:moveTo>
                    <a:pt x="12313" y="4468"/>
                  </a:moveTo>
                  <a:close/>
                  <a:moveTo>
                    <a:pt x="18822" y="7183"/>
                  </a:moveTo>
                  <a:cubicBezTo>
                    <a:pt x="18801" y="7225"/>
                    <a:pt x="18770" y="7256"/>
                    <a:pt x="18739" y="7287"/>
                  </a:cubicBezTo>
                  <a:cubicBezTo>
                    <a:pt x="18770" y="7245"/>
                    <a:pt x="18801" y="7214"/>
                    <a:pt x="18832" y="7183"/>
                  </a:cubicBezTo>
                  <a:close/>
                  <a:moveTo>
                    <a:pt x="18697" y="7328"/>
                  </a:moveTo>
                  <a:cubicBezTo>
                    <a:pt x="18656" y="7370"/>
                    <a:pt x="18614" y="7411"/>
                    <a:pt x="18563" y="7453"/>
                  </a:cubicBezTo>
                  <a:cubicBezTo>
                    <a:pt x="18625" y="7411"/>
                    <a:pt x="18666" y="7359"/>
                    <a:pt x="18708" y="7318"/>
                  </a:cubicBezTo>
                  <a:close/>
                  <a:moveTo>
                    <a:pt x="18531" y="7494"/>
                  </a:moveTo>
                  <a:cubicBezTo>
                    <a:pt x="18500" y="7525"/>
                    <a:pt x="18469" y="7556"/>
                    <a:pt x="18428" y="7587"/>
                  </a:cubicBezTo>
                  <a:cubicBezTo>
                    <a:pt x="18480" y="7546"/>
                    <a:pt x="18511" y="7515"/>
                    <a:pt x="18542" y="7484"/>
                  </a:cubicBezTo>
                  <a:close/>
                  <a:moveTo>
                    <a:pt x="18386" y="7618"/>
                  </a:moveTo>
                  <a:cubicBezTo>
                    <a:pt x="18345" y="7660"/>
                    <a:pt x="18303" y="7691"/>
                    <a:pt x="18252" y="7722"/>
                  </a:cubicBezTo>
                  <a:cubicBezTo>
                    <a:pt x="18314" y="7691"/>
                    <a:pt x="18355" y="7660"/>
                    <a:pt x="18397" y="7618"/>
                  </a:cubicBezTo>
                  <a:close/>
                  <a:moveTo>
                    <a:pt x="18231" y="7743"/>
                  </a:moveTo>
                  <a:cubicBezTo>
                    <a:pt x="18189" y="7784"/>
                    <a:pt x="18138" y="7815"/>
                    <a:pt x="18086" y="7846"/>
                  </a:cubicBezTo>
                  <a:cubicBezTo>
                    <a:pt x="18148" y="7815"/>
                    <a:pt x="18200" y="7784"/>
                    <a:pt x="18241" y="7743"/>
                  </a:cubicBezTo>
                  <a:close/>
                  <a:moveTo>
                    <a:pt x="18034" y="7888"/>
                  </a:moveTo>
                  <a:cubicBezTo>
                    <a:pt x="17993" y="7909"/>
                    <a:pt x="17961" y="7940"/>
                    <a:pt x="17920" y="7960"/>
                  </a:cubicBezTo>
                  <a:cubicBezTo>
                    <a:pt x="17972" y="7940"/>
                    <a:pt x="18003" y="7909"/>
                    <a:pt x="18044" y="7888"/>
                  </a:cubicBezTo>
                  <a:close/>
                  <a:moveTo>
                    <a:pt x="19412" y="6230"/>
                  </a:moveTo>
                  <a:cubicBezTo>
                    <a:pt x="19402" y="6250"/>
                    <a:pt x="19402" y="6271"/>
                    <a:pt x="19392" y="6281"/>
                  </a:cubicBezTo>
                  <a:cubicBezTo>
                    <a:pt x="19412" y="6261"/>
                    <a:pt x="19412" y="6250"/>
                    <a:pt x="19423" y="6230"/>
                  </a:cubicBezTo>
                  <a:close/>
                  <a:moveTo>
                    <a:pt x="19350" y="6364"/>
                  </a:moveTo>
                  <a:lnTo>
                    <a:pt x="19319" y="6437"/>
                  </a:lnTo>
                  <a:close/>
                  <a:moveTo>
                    <a:pt x="19267" y="6530"/>
                  </a:moveTo>
                  <a:cubicBezTo>
                    <a:pt x="19247" y="6561"/>
                    <a:pt x="19226" y="6603"/>
                    <a:pt x="19205" y="6644"/>
                  </a:cubicBezTo>
                  <a:cubicBezTo>
                    <a:pt x="19236" y="6603"/>
                    <a:pt x="19257" y="6561"/>
                    <a:pt x="19278" y="6520"/>
                  </a:cubicBezTo>
                  <a:close/>
                  <a:moveTo>
                    <a:pt x="19164" y="6706"/>
                  </a:moveTo>
                  <a:cubicBezTo>
                    <a:pt x="19143" y="6737"/>
                    <a:pt x="19122" y="6769"/>
                    <a:pt x="19112" y="6800"/>
                  </a:cubicBezTo>
                  <a:cubicBezTo>
                    <a:pt x="19133" y="6769"/>
                    <a:pt x="19153" y="6737"/>
                    <a:pt x="19174" y="6706"/>
                  </a:cubicBezTo>
                  <a:close/>
                  <a:moveTo>
                    <a:pt x="19070" y="6862"/>
                  </a:moveTo>
                  <a:cubicBezTo>
                    <a:pt x="19039" y="6903"/>
                    <a:pt x="19008" y="6945"/>
                    <a:pt x="18977" y="6986"/>
                  </a:cubicBezTo>
                  <a:cubicBezTo>
                    <a:pt x="19019" y="6945"/>
                    <a:pt x="19060" y="6893"/>
                    <a:pt x="19081" y="6851"/>
                  </a:cubicBezTo>
                  <a:close/>
                  <a:moveTo>
                    <a:pt x="18946" y="7028"/>
                  </a:moveTo>
                  <a:cubicBezTo>
                    <a:pt x="18915" y="7059"/>
                    <a:pt x="18884" y="7100"/>
                    <a:pt x="18853" y="7131"/>
                  </a:cubicBezTo>
                  <a:cubicBezTo>
                    <a:pt x="18894" y="7090"/>
                    <a:pt x="18925" y="7059"/>
                    <a:pt x="18956" y="7017"/>
                  </a:cubicBezTo>
                  <a:close/>
                  <a:moveTo>
                    <a:pt x="8820" y="3224"/>
                  </a:moveTo>
                  <a:cubicBezTo>
                    <a:pt x="9007" y="3390"/>
                    <a:pt x="9111" y="3556"/>
                    <a:pt x="9111" y="3711"/>
                  </a:cubicBezTo>
                  <a:lnTo>
                    <a:pt x="9111" y="3711"/>
                  </a:lnTo>
                  <a:cubicBezTo>
                    <a:pt x="9111" y="3556"/>
                    <a:pt x="9007" y="3390"/>
                    <a:pt x="8820" y="3224"/>
                  </a:cubicBezTo>
                  <a:close/>
                  <a:moveTo>
                    <a:pt x="8717" y="4696"/>
                  </a:moveTo>
                  <a:cubicBezTo>
                    <a:pt x="8976" y="4250"/>
                    <a:pt x="9100" y="3867"/>
                    <a:pt x="9111" y="3711"/>
                  </a:cubicBezTo>
                  <a:cubicBezTo>
                    <a:pt x="9111" y="3856"/>
                    <a:pt x="8986" y="4250"/>
                    <a:pt x="8727" y="4696"/>
                  </a:cubicBezTo>
                  <a:close/>
                  <a:moveTo>
                    <a:pt x="12303" y="4561"/>
                  </a:moveTo>
                  <a:close/>
                  <a:moveTo>
                    <a:pt x="12323" y="4965"/>
                  </a:moveTo>
                  <a:lnTo>
                    <a:pt x="12323" y="4924"/>
                  </a:lnTo>
                  <a:close/>
                  <a:moveTo>
                    <a:pt x="12313" y="4831"/>
                  </a:moveTo>
                  <a:cubicBezTo>
                    <a:pt x="12313" y="4820"/>
                    <a:pt x="12313" y="4810"/>
                    <a:pt x="12313" y="4799"/>
                  </a:cubicBezTo>
                  <a:cubicBezTo>
                    <a:pt x="12313" y="4810"/>
                    <a:pt x="12313" y="4820"/>
                    <a:pt x="12323" y="4831"/>
                  </a:cubicBezTo>
                  <a:close/>
                  <a:moveTo>
                    <a:pt x="12313" y="4706"/>
                  </a:moveTo>
                  <a:lnTo>
                    <a:pt x="12313" y="4675"/>
                  </a:lnTo>
                  <a:cubicBezTo>
                    <a:pt x="12313" y="4665"/>
                    <a:pt x="12323" y="4696"/>
                    <a:pt x="12323" y="4696"/>
                  </a:cubicBezTo>
                  <a:close/>
                  <a:moveTo>
                    <a:pt x="12769" y="3908"/>
                  </a:moveTo>
                  <a:lnTo>
                    <a:pt x="12769" y="3908"/>
                  </a:lnTo>
                  <a:cubicBezTo>
                    <a:pt x="12603" y="3960"/>
                    <a:pt x="12458" y="4064"/>
                    <a:pt x="12365" y="4209"/>
                  </a:cubicBezTo>
                  <a:cubicBezTo>
                    <a:pt x="12458" y="4064"/>
                    <a:pt x="12603" y="3960"/>
                    <a:pt x="12769" y="3908"/>
                  </a:cubicBezTo>
                  <a:close/>
                  <a:moveTo>
                    <a:pt x="13432" y="7432"/>
                  </a:moveTo>
                  <a:lnTo>
                    <a:pt x="13360" y="7359"/>
                  </a:lnTo>
                  <a:close/>
                  <a:moveTo>
                    <a:pt x="13298" y="7297"/>
                  </a:moveTo>
                  <a:cubicBezTo>
                    <a:pt x="13277" y="7266"/>
                    <a:pt x="13256" y="7245"/>
                    <a:pt x="13235" y="7214"/>
                  </a:cubicBezTo>
                  <a:cubicBezTo>
                    <a:pt x="13256" y="7245"/>
                    <a:pt x="13277" y="7266"/>
                    <a:pt x="13308" y="7297"/>
                  </a:cubicBezTo>
                  <a:close/>
                  <a:moveTo>
                    <a:pt x="13173" y="7142"/>
                  </a:moveTo>
                  <a:cubicBezTo>
                    <a:pt x="13142" y="7100"/>
                    <a:pt x="13111" y="7069"/>
                    <a:pt x="13090" y="7028"/>
                  </a:cubicBezTo>
                  <a:cubicBezTo>
                    <a:pt x="13121" y="7069"/>
                    <a:pt x="13153" y="7100"/>
                    <a:pt x="13184" y="7152"/>
                  </a:cubicBezTo>
                  <a:close/>
                  <a:moveTo>
                    <a:pt x="13609" y="7608"/>
                  </a:moveTo>
                  <a:cubicBezTo>
                    <a:pt x="13567" y="7577"/>
                    <a:pt x="13526" y="7536"/>
                    <a:pt x="13474" y="7494"/>
                  </a:cubicBezTo>
                  <a:cubicBezTo>
                    <a:pt x="13526" y="7536"/>
                    <a:pt x="13567" y="7577"/>
                    <a:pt x="13619" y="7608"/>
                  </a:cubicBezTo>
                  <a:close/>
                  <a:moveTo>
                    <a:pt x="15288" y="8427"/>
                  </a:moveTo>
                  <a:cubicBezTo>
                    <a:pt x="15225" y="8416"/>
                    <a:pt x="15174" y="8396"/>
                    <a:pt x="15111" y="8385"/>
                  </a:cubicBezTo>
                  <a:cubicBezTo>
                    <a:pt x="15174" y="8396"/>
                    <a:pt x="15236" y="8416"/>
                    <a:pt x="15298" y="8427"/>
                  </a:cubicBezTo>
                  <a:close/>
                  <a:moveTo>
                    <a:pt x="15018" y="8365"/>
                  </a:moveTo>
                  <a:cubicBezTo>
                    <a:pt x="14977" y="8354"/>
                    <a:pt x="14925" y="8334"/>
                    <a:pt x="14883" y="8323"/>
                  </a:cubicBezTo>
                  <a:cubicBezTo>
                    <a:pt x="14935" y="8334"/>
                    <a:pt x="14977" y="8354"/>
                    <a:pt x="15028" y="8365"/>
                  </a:cubicBezTo>
                  <a:close/>
                  <a:moveTo>
                    <a:pt x="14800" y="8292"/>
                  </a:moveTo>
                  <a:cubicBezTo>
                    <a:pt x="14738" y="8271"/>
                    <a:pt x="14666" y="8251"/>
                    <a:pt x="14614" y="8230"/>
                  </a:cubicBezTo>
                  <a:cubicBezTo>
                    <a:pt x="14676" y="8251"/>
                    <a:pt x="14738" y="8271"/>
                    <a:pt x="14800" y="8292"/>
                  </a:cubicBezTo>
                  <a:close/>
                  <a:moveTo>
                    <a:pt x="14541" y="8199"/>
                  </a:moveTo>
                  <a:cubicBezTo>
                    <a:pt x="14490" y="8178"/>
                    <a:pt x="14448" y="8157"/>
                    <a:pt x="14407" y="8137"/>
                  </a:cubicBezTo>
                  <a:cubicBezTo>
                    <a:pt x="14448" y="8157"/>
                    <a:pt x="14500" y="8188"/>
                    <a:pt x="14541" y="8199"/>
                  </a:cubicBezTo>
                  <a:close/>
                  <a:moveTo>
                    <a:pt x="14324" y="8095"/>
                  </a:moveTo>
                  <a:cubicBezTo>
                    <a:pt x="14293" y="8085"/>
                    <a:pt x="14251" y="8064"/>
                    <a:pt x="14220" y="8043"/>
                  </a:cubicBezTo>
                  <a:cubicBezTo>
                    <a:pt x="14262" y="8064"/>
                    <a:pt x="14293" y="8085"/>
                    <a:pt x="14334" y="8095"/>
                  </a:cubicBezTo>
                  <a:close/>
                  <a:moveTo>
                    <a:pt x="14137" y="8002"/>
                  </a:moveTo>
                  <a:cubicBezTo>
                    <a:pt x="14085" y="7971"/>
                    <a:pt x="14033" y="7940"/>
                    <a:pt x="13982" y="7898"/>
                  </a:cubicBezTo>
                  <a:cubicBezTo>
                    <a:pt x="14044" y="7940"/>
                    <a:pt x="14096" y="7971"/>
                    <a:pt x="14148" y="8002"/>
                  </a:cubicBezTo>
                  <a:close/>
                  <a:moveTo>
                    <a:pt x="13919" y="7857"/>
                  </a:moveTo>
                  <a:cubicBezTo>
                    <a:pt x="13888" y="7836"/>
                    <a:pt x="13857" y="7815"/>
                    <a:pt x="13826" y="7784"/>
                  </a:cubicBezTo>
                  <a:cubicBezTo>
                    <a:pt x="13857" y="7815"/>
                    <a:pt x="13888" y="7836"/>
                    <a:pt x="13930" y="7857"/>
                  </a:cubicBezTo>
                  <a:close/>
                  <a:moveTo>
                    <a:pt x="13754" y="7732"/>
                  </a:moveTo>
                  <a:cubicBezTo>
                    <a:pt x="13723" y="7701"/>
                    <a:pt x="13702" y="7681"/>
                    <a:pt x="13671" y="7660"/>
                  </a:cubicBezTo>
                  <a:cubicBezTo>
                    <a:pt x="13702" y="7691"/>
                    <a:pt x="13733" y="7712"/>
                    <a:pt x="13764" y="7732"/>
                  </a:cubicBezTo>
                  <a:close/>
                  <a:moveTo>
                    <a:pt x="15567" y="8458"/>
                  </a:moveTo>
                  <a:cubicBezTo>
                    <a:pt x="15505" y="8458"/>
                    <a:pt x="15453" y="8448"/>
                    <a:pt x="15391" y="8437"/>
                  </a:cubicBezTo>
                  <a:cubicBezTo>
                    <a:pt x="15453" y="8448"/>
                    <a:pt x="15516" y="8458"/>
                    <a:pt x="15578" y="8468"/>
                  </a:cubicBezTo>
                  <a:close/>
                  <a:moveTo>
                    <a:pt x="16324" y="8479"/>
                  </a:moveTo>
                  <a:cubicBezTo>
                    <a:pt x="16282" y="8479"/>
                    <a:pt x="16231" y="8489"/>
                    <a:pt x="16189" y="8489"/>
                  </a:cubicBezTo>
                  <a:cubicBezTo>
                    <a:pt x="16241" y="8489"/>
                    <a:pt x="16282" y="8489"/>
                    <a:pt x="16334" y="8489"/>
                  </a:cubicBezTo>
                  <a:close/>
                  <a:moveTo>
                    <a:pt x="16106" y="8489"/>
                  </a:moveTo>
                  <a:lnTo>
                    <a:pt x="15899" y="8489"/>
                  </a:lnTo>
                  <a:cubicBezTo>
                    <a:pt x="15972" y="8499"/>
                    <a:pt x="16044" y="8499"/>
                    <a:pt x="16117" y="8499"/>
                  </a:cubicBezTo>
                  <a:close/>
                  <a:moveTo>
                    <a:pt x="15806" y="8479"/>
                  </a:moveTo>
                  <a:cubicBezTo>
                    <a:pt x="15764" y="8479"/>
                    <a:pt x="15712" y="8479"/>
                    <a:pt x="15661" y="8468"/>
                  </a:cubicBezTo>
                  <a:cubicBezTo>
                    <a:pt x="15723" y="8479"/>
                    <a:pt x="15764" y="8489"/>
                    <a:pt x="15816" y="8489"/>
                  </a:cubicBezTo>
                  <a:close/>
                  <a:moveTo>
                    <a:pt x="16417" y="8468"/>
                  </a:moveTo>
                  <a:lnTo>
                    <a:pt x="16562" y="8458"/>
                  </a:lnTo>
                  <a:close/>
                  <a:moveTo>
                    <a:pt x="16821" y="8406"/>
                  </a:moveTo>
                  <a:cubicBezTo>
                    <a:pt x="16759" y="8416"/>
                    <a:pt x="16687" y="8437"/>
                    <a:pt x="16624" y="8448"/>
                  </a:cubicBezTo>
                  <a:cubicBezTo>
                    <a:pt x="16697" y="8448"/>
                    <a:pt x="16759" y="8427"/>
                    <a:pt x="16821" y="8416"/>
                  </a:cubicBezTo>
                  <a:close/>
                  <a:moveTo>
                    <a:pt x="17868" y="7992"/>
                  </a:moveTo>
                  <a:cubicBezTo>
                    <a:pt x="17816" y="8023"/>
                    <a:pt x="17765" y="8054"/>
                    <a:pt x="17713" y="8074"/>
                  </a:cubicBezTo>
                  <a:cubicBezTo>
                    <a:pt x="17765" y="8054"/>
                    <a:pt x="17827" y="8023"/>
                    <a:pt x="17879" y="7992"/>
                  </a:cubicBezTo>
                  <a:close/>
                  <a:moveTo>
                    <a:pt x="17661" y="8106"/>
                  </a:moveTo>
                  <a:cubicBezTo>
                    <a:pt x="17619" y="8126"/>
                    <a:pt x="17578" y="8147"/>
                    <a:pt x="17526" y="8168"/>
                  </a:cubicBezTo>
                  <a:cubicBezTo>
                    <a:pt x="17578" y="8157"/>
                    <a:pt x="17619" y="8126"/>
                    <a:pt x="17661" y="8106"/>
                  </a:cubicBezTo>
                  <a:close/>
                  <a:moveTo>
                    <a:pt x="17464" y="8199"/>
                  </a:moveTo>
                  <a:lnTo>
                    <a:pt x="17329" y="8251"/>
                  </a:lnTo>
                  <a:close/>
                  <a:moveTo>
                    <a:pt x="17277" y="8271"/>
                  </a:moveTo>
                  <a:cubicBezTo>
                    <a:pt x="17215" y="8292"/>
                    <a:pt x="17163" y="8313"/>
                    <a:pt x="17101" y="8334"/>
                  </a:cubicBezTo>
                  <a:cubicBezTo>
                    <a:pt x="17163" y="8323"/>
                    <a:pt x="17226" y="8302"/>
                    <a:pt x="17288" y="8282"/>
                  </a:cubicBezTo>
                  <a:close/>
                  <a:moveTo>
                    <a:pt x="17018" y="8354"/>
                  </a:moveTo>
                  <a:lnTo>
                    <a:pt x="16894" y="8385"/>
                  </a:lnTo>
                  <a:close/>
                  <a:moveTo>
                    <a:pt x="12334" y="5079"/>
                  </a:moveTo>
                  <a:lnTo>
                    <a:pt x="12334" y="5059"/>
                  </a:lnTo>
                  <a:cubicBezTo>
                    <a:pt x="12334" y="5090"/>
                    <a:pt x="12344" y="5131"/>
                    <a:pt x="12355" y="5162"/>
                  </a:cubicBezTo>
                  <a:cubicBezTo>
                    <a:pt x="12355" y="5131"/>
                    <a:pt x="12344" y="5100"/>
                    <a:pt x="12344" y="5079"/>
                  </a:cubicBezTo>
                  <a:close/>
                  <a:moveTo>
                    <a:pt x="12448" y="5608"/>
                  </a:moveTo>
                  <a:cubicBezTo>
                    <a:pt x="12437" y="5566"/>
                    <a:pt x="12427" y="5535"/>
                    <a:pt x="12417" y="5494"/>
                  </a:cubicBezTo>
                  <a:cubicBezTo>
                    <a:pt x="12437" y="5535"/>
                    <a:pt x="12448" y="5577"/>
                    <a:pt x="12448" y="5608"/>
                  </a:cubicBezTo>
                  <a:close/>
                  <a:moveTo>
                    <a:pt x="12406" y="5452"/>
                  </a:moveTo>
                  <a:cubicBezTo>
                    <a:pt x="12396" y="5411"/>
                    <a:pt x="12386" y="5380"/>
                    <a:pt x="12386" y="5338"/>
                  </a:cubicBezTo>
                  <a:cubicBezTo>
                    <a:pt x="12396" y="5380"/>
                    <a:pt x="12406" y="5421"/>
                    <a:pt x="12417" y="5463"/>
                  </a:cubicBezTo>
                  <a:close/>
                  <a:moveTo>
                    <a:pt x="12375" y="5307"/>
                  </a:moveTo>
                  <a:cubicBezTo>
                    <a:pt x="12365" y="5266"/>
                    <a:pt x="12365" y="5214"/>
                    <a:pt x="12355" y="5173"/>
                  </a:cubicBezTo>
                  <a:cubicBezTo>
                    <a:pt x="12375" y="5224"/>
                    <a:pt x="12375" y="5266"/>
                    <a:pt x="12386" y="5318"/>
                  </a:cubicBezTo>
                  <a:close/>
                  <a:moveTo>
                    <a:pt x="12676" y="6292"/>
                  </a:moveTo>
                  <a:cubicBezTo>
                    <a:pt x="12665" y="6250"/>
                    <a:pt x="12645" y="6219"/>
                    <a:pt x="12634" y="6188"/>
                  </a:cubicBezTo>
                  <a:cubicBezTo>
                    <a:pt x="12655" y="6230"/>
                    <a:pt x="12676" y="6261"/>
                    <a:pt x="12686" y="6292"/>
                  </a:cubicBezTo>
                  <a:close/>
                  <a:moveTo>
                    <a:pt x="12603" y="6095"/>
                  </a:moveTo>
                  <a:cubicBezTo>
                    <a:pt x="12583" y="6064"/>
                    <a:pt x="12572" y="6033"/>
                    <a:pt x="12562" y="6002"/>
                  </a:cubicBezTo>
                  <a:cubicBezTo>
                    <a:pt x="12583" y="6043"/>
                    <a:pt x="12593" y="6074"/>
                    <a:pt x="12614" y="6105"/>
                  </a:cubicBezTo>
                  <a:close/>
                  <a:moveTo>
                    <a:pt x="12541" y="5929"/>
                  </a:moveTo>
                  <a:cubicBezTo>
                    <a:pt x="12531" y="5908"/>
                    <a:pt x="12520" y="5877"/>
                    <a:pt x="12510" y="5846"/>
                  </a:cubicBezTo>
                  <a:cubicBezTo>
                    <a:pt x="12531" y="5877"/>
                    <a:pt x="12541" y="5908"/>
                    <a:pt x="12551" y="5939"/>
                  </a:cubicBezTo>
                  <a:close/>
                  <a:moveTo>
                    <a:pt x="12489" y="5784"/>
                  </a:moveTo>
                  <a:cubicBezTo>
                    <a:pt x="12479" y="5743"/>
                    <a:pt x="12469" y="5691"/>
                    <a:pt x="12458" y="5649"/>
                  </a:cubicBezTo>
                  <a:cubicBezTo>
                    <a:pt x="12479" y="5701"/>
                    <a:pt x="12489" y="5743"/>
                    <a:pt x="12500" y="5794"/>
                  </a:cubicBezTo>
                  <a:close/>
                  <a:moveTo>
                    <a:pt x="13039" y="6945"/>
                  </a:moveTo>
                  <a:lnTo>
                    <a:pt x="12987" y="6872"/>
                  </a:lnTo>
                  <a:close/>
                  <a:moveTo>
                    <a:pt x="12935" y="6800"/>
                  </a:moveTo>
                  <a:lnTo>
                    <a:pt x="12883" y="6706"/>
                  </a:lnTo>
                  <a:close/>
                  <a:moveTo>
                    <a:pt x="12831" y="6613"/>
                  </a:moveTo>
                  <a:cubicBezTo>
                    <a:pt x="12811" y="6582"/>
                    <a:pt x="12800" y="6551"/>
                    <a:pt x="12779" y="6509"/>
                  </a:cubicBezTo>
                  <a:cubicBezTo>
                    <a:pt x="12811" y="6551"/>
                    <a:pt x="12821" y="6582"/>
                    <a:pt x="12842" y="6623"/>
                  </a:cubicBezTo>
                  <a:close/>
                  <a:moveTo>
                    <a:pt x="12748" y="6437"/>
                  </a:moveTo>
                  <a:cubicBezTo>
                    <a:pt x="12728" y="6416"/>
                    <a:pt x="12717" y="6385"/>
                    <a:pt x="12707" y="6364"/>
                  </a:cubicBezTo>
                  <a:cubicBezTo>
                    <a:pt x="12728" y="6395"/>
                    <a:pt x="12738" y="6427"/>
                    <a:pt x="12759" y="6447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612;p49"/>
            <p:cNvGrpSpPr/>
            <p:nvPr/>
          </p:nvGrpSpPr>
          <p:grpSpPr>
            <a:xfrm>
              <a:off x="-3104295" y="1398518"/>
              <a:ext cx="1580287" cy="744790"/>
              <a:chOff x="3576550" y="1943775"/>
              <a:chExt cx="536600" cy="252900"/>
            </a:xfrm>
          </p:grpSpPr>
          <p:sp>
            <p:nvSpPr>
              <p:cNvPr id="1613" name="Google Shape;1613;p49"/>
              <p:cNvSpPr/>
              <p:nvPr/>
            </p:nvSpPr>
            <p:spPr>
              <a:xfrm>
                <a:off x="3597000" y="1964750"/>
                <a:ext cx="489725" cy="231925"/>
              </a:xfrm>
              <a:custGeom>
                <a:avLst/>
                <a:gdLst/>
                <a:ahLst/>
                <a:cxnLst/>
                <a:rect l="l" t="t" r="r" b="b"/>
                <a:pathLst>
                  <a:path w="19589" h="9277" extrusionOk="0">
                    <a:moveTo>
                      <a:pt x="11" y="1"/>
                    </a:moveTo>
                    <a:cubicBezTo>
                      <a:pt x="11" y="1"/>
                      <a:pt x="16946" y="2737"/>
                      <a:pt x="18262" y="3379"/>
                    </a:cubicBezTo>
                    <a:cubicBezTo>
                      <a:pt x="19589" y="4022"/>
                      <a:pt x="19402" y="8365"/>
                      <a:pt x="19153" y="8821"/>
                    </a:cubicBezTo>
                    <a:cubicBezTo>
                      <a:pt x="18894" y="9277"/>
                      <a:pt x="18086" y="9245"/>
                      <a:pt x="18231" y="8365"/>
                    </a:cubicBezTo>
                    <a:cubicBezTo>
                      <a:pt x="18387" y="7484"/>
                      <a:pt x="19247" y="4540"/>
                      <a:pt x="18117" y="3908"/>
                    </a:cubicBezTo>
                    <a:cubicBezTo>
                      <a:pt x="16987" y="3265"/>
                      <a:pt x="1" y="1462"/>
                      <a:pt x="1" y="14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9"/>
              <p:cNvSpPr/>
              <p:nvPr/>
            </p:nvSpPr>
            <p:spPr>
              <a:xfrm>
                <a:off x="3576550" y="1974600"/>
                <a:ext cx="52677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5753" extrusionOk="0">
                    <a:moveTo>
                      <a:pt x="21070" y="3110"/>
                    </a:moveTo>
                    <a:cubicBezTo>
                      <a:pt x="21070" y="3110"/>
                      <a:pt x="4197" y="1"/>
                      <a:pt x="2736" y="156"/>
                    </a:cubicBezTo>
                    <a:cubicBezTo>
                      <a:pt x="1275" y="322"/>
                      <a:pt x="0" y="4478"/>
                      <a:pt x="73" y="4986"/>
                    </a:cubicBezTo>
                    <a:cubicBezTo>
                      <a:pt x="156" y="5504"/>
                      <a:pt x="943" y="5753"/>
                      <a:pt x="1099" y="4861"/>
                    </a:cubicBezTo>
                    <a:cubicBezTo>
                      <a:pt x="1244" y="3970"/>
                      <a:pt x="1420" y="923"/>
                      <a:pt x="2695" y="695"/>
                    </a:cubicBezTo>
                    <a:cubicBezTo>
                      <a:pt x="3980" y="477"/>
                      <a:pt x="20573" y="4478"/>
                      <a:pt x="20573" y="4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9"/>
              <p:cNvSpPr/>
              <p:nvPr/>
            </p:nvSpPr>
            <p:spPr>
              <a:xfrm>
                <a:off x="3609700" y="1957250"/>
                <a:ext cx="1969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878" h="6572" extrusionOk="0">
                    <a:moveTo>
                      <a:pt x="3618" y="6084"/>
                    </a:moveTo>
                    <a:cubicBezTo>
                      <a:pt x="705" y="5597"/>
                      <a:pt x="1" y="2363"/>
                      <a:pt x="830" y="1182"/>
                    </a:cubicBezTo>
                    <a:cubicBezTo>
                      <a:pt x="1649" y="0"/>
                      <a:pt x="7877" y="2021"/>
                      <a:pt x="7846" y="3161"/>
                    </a:cubicBezTo>
                    <a:cubicBezTo>
                      <a:pt x="7836" y="3638"/>
                      <a:pt x="6540" y="6571"/>
                      <a:pt x="3618" y="6084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9"/>
              <p:cNvSpPr/>
              <p:nvPr/>
            </p:nvSpPr>
            <p:spPr>
              <a:xfrm>
                <a:off x="3587675" y="1943775"/>
                <a:ext cx="525475" cy="239175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567" extrusionOk="0">
                    <a:moveTo>
                      <a:pt x="20884" y="3669"/>
                    </a:moveTo>
                    <a:lnTo>
                      <a:pt x="20884" y="3669"/>
                    </a:lnTo>
                    <a:cubicBezTo>
                      <a:pt x="20884" y="3607"/>
                      <a:pt x="20863" y="3555"/>
                      <a:pt x="20843" y="3503"/>
                    </a:cubicBezTo>
                    <a:cubicBezTo>
                      <a:pt x="20843" y="3503"/>
                      <a:pt x="16562" y="2519"/>
                      <a:pt x="13712" y="2768"/>
                    </a:cubicBezTo>
                    <a:cubicBezTo>
                      <a:pt x="12023" y="2913"/>
                      <a:pt x="9100" y="2415"/>
                      <a:pt x="7566" y="1710"/>
                    </a:cubicBezTo>
                    <a:cubicBezTo>
                      <a:pt x="4955" y="519"/>
                      <a:pt x="602" y="0"/>
                      <a:pt x="602" y="0"/>
                    </a:cubicBezTo>
                    <a:cubicBezTo>
                      <a:pt x="560" y="42"/>
                      <a:pt x="529" y="83"/>
                      <a:pt x="509" y="145"/>
                    </a:cubicBezTo>
                    <a:lnTo>
                      <a:pt x="509" y="145"/>
                    </a:lnTo>
                    <a:cubicBezTo>
                      <a:pt x="1" y="1161"/>
                      <a:pt x="115" y="6260"/>
                      <a:pt x="4001" y="7069"/>
                    </a:cubicBezTo>
                    <a:cubicBezTo>
                      <a:pt x="7950" y="7877"/>
                      <a:pt x="9069" y="4415"/>
                      <a:pt x="9764" y="4063"/>
                    </a:cubicBezTo>
                    <a:cubicBezTo>
                      <a:pt x="10126" y="3856"/>
                      <a:pt x="10593" y="3928"/>
                      <a:pt x="10862" y="4250"/>
                    </a:cubicBezTo>
                    <a:cubicBezTo>
                      <a:pt x="11360" y="4851"/>
                      <a:pt x="11297" y="8457"/>
                      <a:pt x="15277" y="9017"/>
                    </a:cubicBezTo>
                    <a:cubicBezTo>
                      <a:pt x="19205" y="9566"/>
                      <a:pt x="21019" y="4788"/>
                      <a:pt x="20884" y="3669"/>
                    </a:cubicBezTo>
                    <a:close/>
                    <a:moveTo>
                      <a:pt x="4499" y="6623"/>
                    </a:moveTo>
                    <a:cubicBezTo>
                      <a:pt x="1586" y="6136"/>
                      <a:pt x="882" y="2902"/>
                      <a:pt x="1711" y="1721"/>
                    </a:cubicBezTo>
                    <a:cubicBezTo>
                      <a:pt x="2540" y="539"/>
                      <a:pt x="8748" y="2560"/>
                      <a:pt x="8727" y="3700"/>
                    </a:cubicBezTo>
                    <a:cubicBezTo>
                      <a:pt x="8717" y="4177"/>
                      <a:pt x="7421" y="7110"/>
                      <a:pt x="4499" y="6623"/>
                    </a:cubicBezTo>
                    <a:close/>
                    <a:moveTo>
                      <a:pt x="19060" y="6136"/>
                    </a:moveTo>
                    <a:cubicBezTo>
                      <a:pt x="18542" y="7442"/>
                      <a:pt x="17049" y="8799"/>
                      <a:pt x="14946" y="8426"/>
                    </a:cubicBezTo>
                    <a:cubicBezTo>
                      <a:pt x="12800" y="8032"/>
                      <a:pt x="12106" y="6198"/>
                      <a:pt x="11950" y="5079"/>
                    </a:cubicBezTo>
                    <a:lnTo>
                      <a:pt x="11950" y="5079"/>
                    </a:lnTo>
                    <a:cubicBezTo>
                      <a:pt x="11899" y="4809"/>
                      <a:pt x="11899" y="4529"/>
                      <a:pt x="11950" y="4250"/>
                    </a:cubicBezTo>
                    <a:cubicBezTo>
                      <a:pt x="12303" y="3172"/>
                      <a:pt x="18842" y="3348"/>
                      <a:pt x="19226" y="4747"/>
                    </a:cubicBezTo>
                    <a:cubicBezTo>
                      <a:pt x="19330" y="5130"/>
                      <a:pt x="19267" y="5628"/>
                      <a:pt x="19070" y="61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9"/>
              <p:cNvSpPr/>
              <p:nvPr/>
            </p:nvSpPr>
            <p:spPr>
              <a:xfrm>
                <a:off x="3882800" y="2023325"/>
                <a:ext cx="194875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5773" extrusionOk="0">
                    <a:moveTo>
                      <a:pt x="3141" y="5255"/>
                    </a:moveTo>
                    <a:cubicBezTo>
                      <a:pt x="6053" y="5773"/>
                      <a:pt x="7794" y="2954"/>
                      <a:pt x="7421" y="1565"/>
                    </a:cubicBezTo>
                    <a:cubicBezTo>
                      <a:pt x="7037" y="176"/>
                      <a:pt x="498" y="0"/>
                      <a:pt x="145" y="1078"/>
                    </a:cubicBezTo>
                    <a:cubicBezTo>
                      <a:pt x="0" y="1534"/>
                      <a:pt x="228" y="4726"/>
                      <a:pt x="3141" y="5255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9"/>
              <p:cNvSpPr/>
              <p:nvPr/>
            </p:nvSpPr>
            <p:spPr>
              <a:xfrm>
                <a:off x="3591575" y="2028225"/>
                <a:ext cx="186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836" extrusionOk="0">
                    <a:moveTo>
                      <a:pt x="0" y="861"/>
                    </a:moveTo>
                    <a:cubicBezTo>
                      <a:pt x="363" y="695"/>
                      <a:pt x="612" y="1835"/>
                      <a:pt x="612" y="1835"/>
                    </a:cubicBezTo>
                    <a:lnTo>
                      <a:pt x="746" y="1100"/>
                    </a:lnTo>
                    <a:cubicBezTo>
                      <a:pt x="560" y="758"/>
                      <a:pt x="425" y="384"/>
                      <a:pt x="363" y="1"/>
                    </a:cubicBezTo>
                    <a:cubicBezTo>
                      <a:pt x="363" y="1"/>
                      <a:pt x="62" y="675"/>
                      <a:pt x="0" y="86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9"/>
              <p:cNvSpPr/>
              <p:nvPr/>
            </p:nvSpPr>
            <p:spPr>
              <a:xfrm>
                <a:off x="4054825" y="2116075"/>
                <a:ext cx="25425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918" extrusionOk="0">
                    <a:moveTo>
                      <a:pt x="1" y="1918"/>
                    </a:moveTo>
                    <a:cubicBezTo>
                      <a:pt x="343" y="1109"/>
                      <a:pt x="685" y="819"/>
                      <a:pt x="1017" y="944"/>
                    </a:cubicBezTo>
                    <a:lnTo>
                      <a:pt x="975" y="0"/>
                    </a:lnTo>
                    <a:cubicBezTo>
                      <a:pt x="768" y="342"/>
                      <a:pt x="509" y="643"/>
                      <a:pt x="208" y="90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9"/>
              <p:cNvSpPr/>
              <p:nvPr/>
            </p:nvSpPr>
            <p:spPr>
              <a:xfrm>
                <a:off x="3587675" y="1947400"/>
                <a:ext cx="525475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422" extrusionOk="0">
                    <a:moveTo>
                      <a:pt x="15277" y="8872"/>
                    </a:moveTo>
                    <a:cubicBezTo>
                      <a:pt x="11287" y="8312"/>
                      <a:pt x="11349" y="4706"/>
                      <a:pt x="10862" y="4115"/>
                    </a:cubicBezTo>
                    <a:cubicBezTo>
                      <a:pt x="10582" y="3783"/>
                      <a:pt x="10116" y="3711"/>
                      <a:pt x="9753" y="3918"/>
                    </a:cubicBezTo>
                    <a:cubicBezTo>
                      <a:pt x="9059" y="4270"/>
                      <a:pt x="7940" y="7732"/>
                      <a:pt x="3991" y="6924"/>
                    </a:cubicBezTo>
                    <a:cubicBezTo>
                      <a:pt x="104" y="6115"/>
                      <a:pt x="1" y="1016"/>
                      <a:pt x="498" y="0"/>
                    </a:cubicBezTo>
                    <a:cubicBezTo>
                      <a:pt x="488" y="63"/>
                      <a:pt x="1" y="2436"/>
                      <a:pt x="1099" y="4561"/>
                    </a:cubicBezTo>
                    <a:cubicBezTo>
                      <a:pt x="2219" y="6716"/>
                      <a:pt x="4810" y="7110"/>
                      <a:pt x="6644" y="6623"/>
                    </a:cubicBezTo>
                    <a:cubicBezTo>
                      <a:pt x="8478" y="6136"/>
                      <a:pt x="9028" y="4011"/>
                      <a:pt x="9670" y="3731"/>
                    </a:cubicBezTo>
                    <a:cubicBezTo>
                      <a:pt x="10313" y="3441"/>
                      <a:pt x="10924" y="3617"/>
                      <a:pt x="11121" y="4001"/>
                    </a:cubicBezTo>
                    <a:cubicBezTo>
                      <a:pt x="11318" y="4395"/>
                      <a:pt x="11339" y="5784"/>
                      <a:pt x="12033" y="6841"/>
                    </a:cubicBezTo>
                    <a:cubicBezTo>
                      <a:pt x="12738" y="7898"/>
                      <a:pt x="14479" y="9110"/>
                      <a:pt x="17112" y="8582"/>
                    </a:cubicBezTo>
                    <a:cubicBezTo>
                      <a:pt x="19713" y="8064"/>
                      <a:pt x="20863" y="3617"/>
                      <a:pt x="20884" y="3524"/>
                    </a:cubicBezTo>
                    <a:cubicBezTo>
                      <a:pt x="21019" y="4643"/>
                      <a:pt x="19205" y="9421"/>
                      <a:pt x="15277" y="887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9"/>
              <p:cNvSpPr/>
              <p:nvPr/>
            </p:nvSpPr>
            <p:spPr>
              <a:xfrm>
                <a:off x="3881250" y="2023325"/>
                <a:ext cx="20832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2954" extrusionOk="0">
                    <a:moveTo>
                      <a:pt x="7327" y="2954"/>
                    </a:moveTo>
                    <a:cubicBezTo>
                      <a:pt x="7524" y="2446"/>
                      <a:pt x="7587" y="1959"/>
                      <a:pt x="7483" y="1565"/>
                    </a:cubicBezTo>
                    <a:cubicBezTo>
                      <a:pt x="7099" y="176"/>
                      <a:pt x="560" y="0"/>
                      <a:pt x="207" y="1078"/>
                    </a:cubicBezTo>
                    <a:cubicBezTo>
                      <a:pt x="156" y="1347"/>
                      <a:pt x="156" y="1627"/>
                      <a:pt x="207" y="1897"/>
                    </a:cubicBezTo>
                    <a:cubicBezTo>
                      <a:pt x="0" y="829"/>
                      <a:pt x="93" y="674"/>
                      <a:pt x="798" y="404"/>
                    </a:cubicBezTo>
                    <a:cubicBezTo>
                      <a:pt x="1503" y="135"/>
                      <a:pt x="3990" y="104"/>
                      <a:pt x="6198" y="612"/>
                    </a:cubicBezTo>
                    <a:cubicBezTo>
                      <a:pt x="8333" y="1099"/>
                      <a:pt x="7390" y="2829"/>
                      <a:pt x="7327" y="295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9"/>
              <p:cNvSpPr/>
              <p:nvPr/>
            </p:nvSpPr>
            <p:spPr>
              <a:xfrm>
                <a:off x="3614100" y="1957250"/>
                <a:ext cx="19875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3939" extrusionOk="0">
                    <a:moveTo>
                      <a:pt x="332" y="2539"/>
                    </a:moveTo>
                    <a:cubicBezTo>
                      <a:pt x="312" y="2000"/>
                      <a:pt x="426" y="1513"/>
                      <a:pt x="654" y="1182"/>
                    </a:cubicBezTo>
                    <a:cubicBezTo>
                      <a:pt x="1483" y="0"/>
                      <a:pt x="7701" y="2032"/>
                      <a:pt x="7670" y="3161"/>
                    </a:cubicBezTo>
                    <a:cubicBezTo>
                      <a:pt x="7629" y="3441"/>
                      <a:pt x="7535" y="3700"/>
                      <a:pt x="7390" y="3939"/>
                    </a:cubicBezTo>
                    <a:cubicBezTo>
                      <a:pt x="7950" y="2995"/>
                      <a:pt x="7909" y="2830"/>
                      <a:pt x="7339" y="2332"/>
                    </a:cubicBezTo>
                    <a:cubicBezTo>
                      <a:pt x="6769" y="1845"/>
                      <a:pt x="4426" y="974"/>
                      <a:pt x="2177" y="715"/>
                    </a:cubicBezTo>
                    <a:cubicBezTo>
                      <a:pt x="1" y="456"/>
                      <a:pt x="322" y="2405"/>
                      <a:pt x="332" y="2539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9"/>
              <p:cNvSpPr/>
              <p:nvPr/>
            </p:nvSpPr>
            <p:spPr>
              <a:xfrm>
                <a:off x="3992650" y="2080575"/>
                <a:ext cx="96925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431" extrusionOk="0">
                    <a:moveTo>
                      <a:pt x="1" y="3224"/>
                    </a:moveTo>
                    <a:cubicBezTo>
                      <a:pt x="42" y="3431"/>
                      <a:pt x="1161" y="3379"/>
                      <a:pt x="2219" y="2623"/>
                    </a:cubicBezTo>
                    <a:cubicBezTo>
                      <a:pt x="3276" y="1866"/>
                      <a:pt x="3877" y="52"/>
                      <a:pt x="3659" y="32"/>
                    </a:cubicBezTo>
                    <a:cubicBezTo>
                      <a:pt x="3431" y="1"/>
                      <a:pt x="3390" y="747"/>
                      <a:pt x="2436" y="1856"/>
                    </a:cubicBezTo>
                    <a:cubicBezTo>
                      <a:pt x="1472" y="2965"/>
                      <a:pt x="1" y="3224"/>
                      <a:pt x="1" y="3224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9"/>
              <p:cNvSpPr/>
              <p:nvPr/>
            </p:nvSpPr>
            <p:spPr>
              <a:xfrm>
                <a:off x="3959750" y="2159075"/>
                <a:ext cx="303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50" extrusionOk="0">
                    <a:moveTo>
                      <a:pt x="1182" y="125"/>
                    </a:moveTo>
                    <a:cubicBezTo>
                      <a:pt x="1213" y="1"/>
                      <a:pt x="757" y="63"/>
                      <a:pt x="384" y="53"/>
                    </a:cubicBezTo>
                    <a:cubicBezTo>
                      <a:pt x="0" y="42"/>
                      <a:pt x="166" y="177"/>
                      <a:pt x="591" y="218"/>
                    </a:cubicBezTo>
                    <a:cubicBezTo>
                      <a:pt x="1026" y="250"/>
                      <a:pt x="1182" y="167"/>
                      <a:pt x="1182" y="12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9"/>
              <p:cNvSpPr/>
              <p:nvPr/>
            </p:nvSpPr>
            <p:spPr>
              <a:xfrm>
                <a:off x="3703750" y="2064500"/>
                <a:ext cx="966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157" extrusionOk="0">
                    <a:moveTo>
                      <a:pt x="1068" y="2105"/>
                    </a:moveTo>
                    <a:cubicBezTo>
                      <a:pt x="1" y="2157"/>
                      <a:pt x="1431" y="1970"/>
                      <a:pt x="2302" y="1421"/>
                    </a:cubicBezTo>
                    <a:cubicBezTo>
                      <a:pt x="2861" y="1048"/>
                      <a:pt x="3328" y="561"/>
                      <a:pt x="3690" y="1"/>
                    </a:cubicBezTo>
                    <a:cubicBezTo>
                      <a:pt x="3867" y="167"/>
                      <a:pt x="3462" y="1245"/>
                      <a:pt x="2778" y="1597"/>
                    </a:cubicBezTo>
                    <a:cubicBezTo>
                      <a:pt x="2250" y="1887"/>
                      <a:pt x="1669" y="2063"/>
                      <a:pt x="1068" y="210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9"/>
              <p:cNvSpPr/>
              <p:nvPr/>
            </p:nvSpPr>
            <p:spPr>
              <a:xfrm>
                <a:off x="4001725" y="2016825"/>
                <a:ext cx="1049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1473" extrusionOk="0">
                    <a:moveTo>
                      <a:pt x="622" y="581"/>
                    </a:moveTo>
                    <a:cubicBezTo>
                      <a:pt x="2218" y="913"/>
                      <a:pt x="2467" y="1068"/>
                      <a:pt x="2695" y="1473"/>
                    </a:cubicBezTo>
                    <a:lnTo>
                      <a:pt x="4198" y="644"/>
                    </a:lnTo>
                    <a:cubicBezTo>
                      <a:pt x="2830" y="270"/>
                      <a:pt x="1420" y="53"/>
                      <a:pt x="0" y="1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9"/>
              <p:cNvSpPr/>
              <p:nvPr/>
            </p:nvSpPr>
            <p:spPr>
              <a:xfrm>
                <a:off x="3596750" y="1946875"/>
                <a:ext cx="97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095" extrusionOk="0">
                    <a:moveTo>
                      <a:pt x="21" y="1555"/>
                    </a:moveTo>
                    <a:lnTo>
                      <a:pt x="985" y="2094"/>
                    </a:lnTo>
                    <a:cubicBezTo>
                      <a:pt x="985" y="2094"/>
                      <a:pt x="1068" y="1348"/>
                      <a:pt x="1773" y="1099"/>
                    </a:cubicBezTo>
                    <a:cubicBezTo>
                      <a:pt x="2477" y="840"/>
                      <a:pt x="3918" y="1182"/>
                      <a:pt x="3918" y="1182"/>
                    </a:cubicBezTo>
                    <a:lnTo>
                      <a:pt x="3700" y="633"/>
                    </a:lnTo>
                    <a:cubicBezTo>
                      <a:pt x="3700" y="633"/>
                      <a:pt x="2560" y="177"/>
                      <a:pt x="291" y="1"/>
                    </a:cubicBezTo>
                    <a:cubicBezTo>
                      <a:pt x="291" y="1"/>
                      <a:pt x="0" y="498"/>
                      <a:pt x="21" y="155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9"/>
              <p:cNvSpPr/>
              <p:nvPr/>
            </p:nvSpPr>
            <p:spPr>
              <a:xfrm>
                <a:off x="3800400" y="2002075"/>
                <a:ext cx="1054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457" extrusionOk="0">
                    <a:moveTo>
                      <a:pt x="1" y="467"/>
                    </a:moveTo>
                    <a:lnTo>
                      <a:pt x="457" y="0"/>
                    </a:lnTo>
                    <a:cubicBezTo>
                      <a:pt x="1006" y="166"/>
                      <a:pt x="1566" y="301"/>
                      <a:pt x="2125" y="394"/>
                    </a:cubicBezTo>
                    <a:cubicBezTo>
                      <a:pt x="2726" y="477"/>
                      <a:pt x="3317" y="508"/>
                      <a:pt x="3908" y="508"/>
                    </a:cubicBezTo>
                    <a:lnTo>
                      <a:pt x="4219" y="1109"/>
                    </a:lnTo>
                    <a:cubicBezTo>
                      <a:pt x="4219" y="1109"/>
                      <a:pt x="3472" y="1348"/>
                      <a:pt x="3348" y="1648"/>
                    </a:cubicBezTo>
                    <a:cubicBezTo>
                      <a:pt x="3224" y="1959"/>
                      <a:pt x="3348" y="2456"/>
                      <a:pt x="3348" y="2456"/>
                    </a:cubicBezTo>
                    <a:lnTo>
                      <a:pt x="2861" y="2415"/>
                    </a:lnTo>
                    <a:cubicBezTo>
                      <a:pt x="2861" y="2415"/>
                      <a:pt x="2581" y="1410"/>
                      <a:pt x="1939" y="1285"/>
                    </a:cubicBezTo>
                    <a:cubicBezTo>
                      <a:pt x="1286" y="1171"/>
                      <a:pt x="612" y="1969"/>
                      <a:pt x="612" y="1969"/>
                    </a:cubicBezTo>
                    <a:lnTo>
                      <a:pt x="125" y="1938"/>
                    </a:lnTo>
                    <a:cubicBezTo>
                      <a:pt x="125" y="1938"/>
                      <a:pt x="488" y="1389"/>
                      <a:pt x="508" y="1047"/>
                    </a:cubicBezTo>
                    <a:cubicBezTo>
                      <a:pt x="529" y="705"/>
                      <a:pt x="1" y="467"/>
                      <a:pt x="1" y="467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9"/>
              <p:cNvSpPr/>
              <p:nvPr/>
            </p:nvSpPr>
            <p:spPr>
              <a:xfrm>
                <a:off x="3891600" y="2038600"/>
                <a:ext cx="112725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255" extrusionOk="0">
                    <a:moveTo>
                      <a:pt x="4509" y="353"/>
                    </a:moveTo>
                    <a:lnTo>
                      <a:pt x="4229" y="3130"/>
                    </a:lnTo>
                    <a:lnTo>
                      <a:pt x="3825" y="3068"/>
                    </a:lnTo>
                    <a:lnTo>
                      <a:pt x="3908" y="2001"/>
                    </a:lnTo>
                    <a:lnTo>
                      <a:pt x="975" y="1597"/>
                    </a:lnTo>
                    <a:lnTo>
                      <a:pt x="819" y="3255"/>
                    </a:lnTo>
                    <a:lnTo>
                      <a:pt x="519" y="3193"/>
                    </a:lnTo>
                    <a:cubicBezTo>
                      <a:pt x="519" y="3193"/>
                      <a:pt x="1" y="1648"/>
                      <a:pt x="198" y="726"/>
                    </a:cubicBezTo>
                    <a:cubicBezTo>
                      <a:pt x="198" y="726"/>
                      <a:pt x="2457" y="1"/>
                      <a:pt x="4509" y="353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9"/>
              <p:cNvSpPr/>
              <p:nvPr/>
            </p:nvSpPr>
            <p:spPr>
              <a:xfrm>
                <a:off x="4028675" y="2053900"/>
                <a:ext cx="3422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405" extrusionOk="0">
                    <a:moveTo>
                      <a:pt x="539" y="0"/>
                    </a:moveTo>
                    <a:lnTo>
                      <a:pt x="0" y="2404"/>
                    </a:lnTo>
                    <a:lnTo>
                      <a:pt x="726" y="2394"/>
                    </a:lnTo>
                    <a:cubicBezTo>
                      <a:pt x="726" y="2394"/>
                      <a:pt x="1327" y="1192"/>
                      <a:pt x="1368" y="352"/>
                    </a:cubicBezTo>
                    <a:cubicBezTo>
                      <a:pt x="1109" y="197"/>
                      <a:pt x="829" y="73"/>
                      <a:pt x="539" y="0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9"/>
              <p:cNvSpPr/>
              <p:nvPr/>
            </p:nvSpPr>
            <p:spPr>
              <a:xfrm>
                <a:off x="3680175" y="1993775"/>
                <a:ext cx="1153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4002" extrusionOk="0">
                    <a:moveTo>
                      <a:pt x="674" y="1"/>
                    </a:moveTo>
                    <a:lnTo>
                      <a:pt x="1" y="2726"/>
                    </a:lnTo>
                    <a:lnTo>
                      <a:pt x="405" y="2799"/>
                    </a:lnTo>
                    <a:lnTo>
                      <a:pt x="685" y="1762"/>
                    </a:lnTo>
                    <a:lnTo>
                      <a:pt x="3587" y="2364"/>
                    </a:lnTo>
                    <a:lnTo>
                      <a:pt x="3172" y="3970"/>
                    </a:lnTo>
                    <a:lnTo>
                      <a:pt x="3369" y="4001"/>
                    </a:lnTo>
                    <a:cubicBezTo>
                      <a:pt x="3369" y="4001"/>
                      <a:pt x="4561" y="2944"/>
                      <a:pt x="4613" y="1804"/>
                    </a:cubicBezTo>
                    <a:cubicBezTo>
                      <a:pt x="4613" y="1804"/>
                      <a:pt x="2737" y="363"/>
                      <a:pt x="674" y="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9"/>
              <p:cNvSpPr/>
              <p:nvPr/>
            </p:nvSpPr>
            <p:spPr>
              <a:xfrm>
                <a:off x="3630700" y="1986775"/>
                <a:ext cx="285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478" extrusionOk="0">
                    <a:moveTo>
                      <a:pt x="1140" y="21"/>
                    </a:moveTo>
                    <a:lnTo>
                      <a:pt x="840" y="2478"/>
                    </a:lnTo>
                    <a:lnTo>
                      <a:pt x="156" y="2219"/>
                    </a:lnTo>
                    <a:cubicBezTo>
                      <a:pt x="156" y="2219"/>
                      <a:pt x="0" y="882"/>
                      <a:pt x="238" y="73"/>
                    </a:cubicBezTo>
                    <a:cubicBezTo>
                      <a:pt x="529" y="21"/>
                      <a:pt x="840" y="1"/>
                      <a:pt x="1140" y="2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1633;p49"/>
          <p:cNvGrpSpPr/>
          <p:nvPr/>
        </p:nvGrpSpPr>
        <p:grpSpPr>
          <a:xfrm rot="10800000" flipH="1">
            <a:off x="1326709" y="567557"/>
            <a:ext cx="7564751" cy="4336208"/>
            <a:chOff x="4574832" y="1263375"/>
            <a:chExt cx="2290544" cy="1312968"/>
          </a:xfrm>
        </p:grpSpPr>
        <p:sp>
          <p:nvSpPr>
            <p:cNvPr id="1634" name="Google Shape;1634;p49"/>
            <p:cNvSpPr/>
            <p:nvPr/>
          </p:nvSpPr>
          <p:spPr>
            <a:xfrm>
              <a:off x="5085567" y="2408549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9"/>
            <p:cNvSpPr/>
            <p:nvPr/>
          </p:nvSpPr>
          <p:spPr>
            <a:xfrm rot="-5400000">
              <a:off x="4572507" y="2469740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6571329" y="2516993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5565183" y="2461977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5847551" y="1511809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5097266" y="1468655"/>
              <a:ext cx="25925" cy="33975"/>
            </a:xfrm>
            <a:custGeom>
              <a:avLst/>
              <a:gdLst/>
              <a:ahLst/>
              <a:cxnLst/>
              <a:rect l="l" t="t" r="r" b="b"/>
              <a:pathLst>
                <a:path w="1037" h="1359" extrusionOk="0">
                  <a:moveTo>
                    <a:pt x="0" y="1162"/>
                  </a:moveTo>
                  <a:lnTo>
                    <a:pt x="705" y="1"/>
                  </a:lnTo>
                  <a:lnTo>
                    <a:pt x="1037" y="198"/>
                  </a:lnTo>
                  <a:lnTo>
                    <a:pt x="332" y="1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9"/>
            <p:cNvSpPr/>
            <p:nvPr/>
          </p:nvSpPr>
          <p:spPr>
            <a:xfrm rot="-2700000">
              <a:off x="6844114" y="2169371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p64"/>
          <p:cNvSpPr/>
          <p:nvPr/>
        </p:nvSpPr>
        <p:spPr>
          <a:xfrm>
            <a:off x="4572000" y="1200150"/>
            <a:ext cx="4114800" cy="3327300"/>
          </a:xfrm>
          <a:prstGeom prst="roundRect">
            <a:avLst>
              <a:gd name="adj" fmla="val 3736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64"/>
          <p:cNvSpPr txBox="1">
            <a:spLocks noGrp="1"/>
          </p:cNvSpPr>
          <p:nvPr>
            <p:ph type="title"/>
          </p:nvPr>
        </p:nvSpPr>
        <p:spPr>
          <a:xfrm>
            <a:off x="762000" y="28575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2"/>
                </a:solidFill>
              </a:rPr>
              <a:t>T</a:t>
            </a:r>
            <a:r>
              <a:rPr lang="en" dirty="0">
                <a:solidFill>
                  <a:schemeClr val="lt2"/>
                </a:solidFill>
              </a:rPr>
              <a:t>he thesis/dissertation.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457" name="Google Shape;2457;p64"/>
          <p:cNvSpPr txBox="1"/>
          <p:nvPr/>
        </p:nvSpPr>
        <p:spPr>
          <a:xfrm>
            <a:off x="5029200" y="2038350"/>
            <a:ext cx="25425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L</a:t>
            </a:r>
            <a:r>
              <a:rPr lang="en" sz="260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esson:</a:t>
            </a:r>
            <a:endParaRPr sz="2600">
              <a:solidFill>
                <a:schemeClr val="l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59" name="Google Shape;2459;p64"/>
          <p:cNvSpPr txBox="1"/>
          <p:nvPr/>
        </p:nvSpPr>
        <p:spPr>
          <a:xfrm>
            <a:off x="966874" y="379095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15" name="Google Shape;2451;p64"/>
          <p:cNvGrpSpPr/>
          <p:nvPr/>
        </p:nvGrpSpPr>
        <p:grpSpPr>
          <a:xfrm>
            <a:off x="4572000" y="1200150"/>
            <a:ext cx="4114800" cy="3330859"/>
            <a:chOff x="3645877" y="1225175"/>
            <a:chExt cx="4431323" cy="3318250"/>
          </a:xfrm>
        </p:grpSpPr>
        <p:sp>
          <p:nvSpPr>
            <p:cNvPr id="16" name="Google Shape;2452;p64"/>
            <p:cNvSpPr/>
            <p:nvPr/>
          </p:nvSpPr>
          <p:spPr>
            <a:xfrm>
              <a:off x="3645877" y="1225175"/>
              <a:ext cx="4431323" cy="658200"/>
            </a:xfrm>
            <a:prstGeom prst="round2SameRect">
              <a:avLst>
                <a:gd name="adj1" fmla="val 2026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3;p64"/>
            <p:cNvSpPr/>
            <p:nvPr/>
          </p:nvSpPr>
          <p:spPr>
            <a:xfrm rot="10800000" flipH="1">
              <a:off x="3645877" y="1883325"/>
              <a:ext cx="4426523" cy="2660100"/>
            </a:xfrm>
            <a:prstGeom prst="round2SameRect">
              <a:avLst>
                <a:gd name="adj1" fmla="val 662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450;p64"/>
          <p:cNvSpPr/>
          <p:nvPr/>
        </p:nvSpPr>
        <p:spPr>
          <a:xfrm>
            <a:off x="152400" y="1200150"/>
            <a:ext cx="4114800" cy="3327300"/>
          </a:xfrm>
          <a:prstGeom prst="roundRect">
            <a:avLst>
              <a:gd name="adj" fmla="val 3736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451;p64"/>
          <p:cNvGrpSpPr/>
          <p:nvPr/>
        </p:nvGrpSpPr>
        <p:grpSpPr>
          <a:xfrm>
            <a:off x="152400" y="1200150"/>
            <a:ext cx="4114800" cy="3330859"/>
            <a:chOff x="3810000" y="1225175"/>
            <a:chExt cx="4267200" cy="3318250"/>
          </a:xfrm>
        </p:grpSpPr>
        <p:sp>
          <p:nvSpPr>
            <p:cNvPr id="23" name="Google Shape;2452;p64"/>
            <p:cNvSpPr/>
            <p:nvPr/>
          </p:nvSpPr>
          <p:spPr>
            <a:xfrm>
              <a:off x="3810000" y="1225175"/>
              <a:ext cx="4267200" cy="658200"/>
            </a:xfrm>
            <a:prstGeom prst="round2SameRect">
              <a:avLst>
                <a:gd name="adj1" fmla="val 2026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53;p64"/>
            <p:cNvSpPr/>
            <p:nvPr/>
          </p:nvSpPr>
          <p:spPr>
            <a:xfrm rot="10800000" flipH="1">
              <a:off x="3814800" y="1883325"/>
              <a:ext cx="4257600" cy="2660100"/>
            </a:xfrm>
            <a:prstGeom prst="round2SameRect">
              <a:avLst>
                <a:gd name="adj1" fmla="val 662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646;p50"/>
          <p:cNvSpPr txBox="1">
            <a:spLocks/>
          </p:cNvSpPr>
          <p:nvPr/>
        </p:nvSpPr>
        <p:spPr>
          <a:xfrm>
            <a:off x="-304800" y="1276350"/>
            <a:ext cx="45720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tabLst/>
              <a:defRPr/>
            </a:pPr>
            <a:r>
              <a:rPr kumimoji="0" lang="fr-FR" sz="3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1.</a:t>
            </a:r>
            <a:r>
              <a:rPr kumimoji="0" lang="fr-FR" sz="34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Theoratical</a:t>
            </a:r>
            <a:r>
              <a:rPr kumimoji="0" lang="fr-FR" sz="3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part</a:t>
            </a:r>
          </a:p>
        </p:txBody>
      </p:sp>
      <p:sp>
        <p:nvSpPr>
          <p:cNvPr id="26" name="Google Shape;1646;p50"/>
          <p:cNvSpPr txBox="1">
            <a:spLocks/>
          </p:cNvSpPr>
          <p:nvPr/>
        </p:nvSpPr>
        <p:spPr>
          <a:xfrm>
            <a:off x="4495800" y="1276350"/>
            <a:ext cx="38862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tabLst/>
              <a:defRPr/>
            </a:pPr>
            <a:r>
              <a:rPr kumimoji="0" lang="fr-FR" sz="3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2.</a:t>
            </a:r>
            <a:r>
              <a:rPr kumimoji="0" lang="fr-FR" sz="34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practical</a:t>
            </a:r>
            <a:r>
              <a:rPr kumimoji="0" lang="fr-FR" sz="3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part   </a:t>
            </a:r>
          </a:p>
        </p:txBody>
      </p:sp>
      <p:sp>
        <p:nvSpPr>
          <p:cNvPr id="27" name="Google Shape;1646;p50"/>
          <p:cNvSpPr txBox="1">
            <a:spLocks/>
          </p:cNvSpPr>
          <p:nvPr/>
        </p:nvSpPr>
        <p:spPr>
          <a:xfrm>
            <a:off x="152400" y="1962150"/>
            <a:ext cx="44196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tabLst/>
              <a:defRPr/>
            </a:pPr>
            <a:r>
              <a:rPr lang="fr-FR" sz="3400" dirty="0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-</a:t>
            </a:r>
            <a:r>
              <a:rPr lang="fr-FR" sz="3400" dirty="0" err="1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Preliminary</a:t>
            </a:r>
            <a:r>
              <a:rPr lang="fr-FR" sz="3400" dirty="0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 pages</a:t>
            </a:r>
            <a:endParaRPr kumimoji="0" lang="fr-FR" sz="34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tabLst/>
              <a:defRPr/>
            </a:pPr>
            <a:r>
              <a:rPr kumimoji="0" lang="fr-FR" sz="3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-Introduction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tabLst/>
              <a:defRPr/>
            </a:pPr>
            <a:r>
              <a:rPr lang="fr-FR" sz="3400" dirty="0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-</a:t>
            </a:r>
            <a:r>
              <a:rPr lang="fr-FR" sz="3400" dirty="0" err="1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Literature</a:t>
            </a:r>
            <a:r>
              <a:rPr lang="fr-FR" sz="3400" dirty="0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  <a:r>
              <a:rPr lang="fr-FR" sz="3400" dirty="0" err="1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review</a:t>
            </a:r>
            <a:endParaRPr lang="fr-FR" sz="3400" dirty="0">
              <a:solidFill>
                <a:schemeClr val="accent6">
                  <a:lumMod val="10000"/>
                </a:schemeClr>
              </a:solidFill>
              <a:latin typeface="Coiny"/>
              <a:ea typeface="Coiny"/>
              <a:cs typeface="Coiny"/>
              <a:sym typeface="Coiny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tabLst/>
              <a:defRPr/>
            </a:pPr>
            <a:r>
              <a:rPr kumimoji="0" lang="fr-FR" sz="3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-conclusion</a:t>
            </a:r>
          </a:p>
        </p:txBody>
      </p:sp>
      <p:sp>
        <p:nvSpPr>
          <p:cNvPr id="28" name="Google Shape;1646;p50"/>
          <p:cNvSpPr txBox="1">
            <a:spLocks/>
          </p:cNvSpPr>
          <p:nvPr/>
        </p:nvSpPr>
        <p:spPr>
          <a:xfrm>
            <a:off x="4572000" y="2038350"/>
            <a:ext cx="48006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tabLst/>
              <a:defRPr/>
            </a:pPr>
            <a:r>
              <a:rPr lang="fr-FR" sz="3400" dirty="0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-</a:t>
            </a:r>
            <a:r>
              <a:rPr lang="fr-FR" sz="3400" dirty="0" err="1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Method</a:t>
            </a:r>
            <a:r>
              <a:rPr lang="fr-FR" sz="3400" dirty="0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/</a:t>
            </a:r>
            <a:r>
              <a:rPr lang="fr-FR" sz="3400" dirty="0" err="1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Approach</a:t>
            </a:r>
            <a:endParaRPr lang="fr-FR" sz="3400" dirty="0">
              <a:solidFill>
                <a:schemeClr val="accent6">
                  <a:lumMod val="10000"/>
                </a:schemeClr>
              </a:solidFill>
              <a:latin typeface="Coiny"/>
              <a:ea typeface="Coiny"/>
              <a:cs typeface="Coiny"/>
              <a:sym typeface="Coiny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tabLst/>
              <a:defRPr/>
            </a:pPr>
            <a:r>
              <a:rPr lang="fr-FR" sz="3400" dirty="0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-</a:t>
            </a:r>
            <a:r>
              <a:rPr lang="fr-FR" sz="3400" dirty="0" err="1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Materials</a:t>
            </a:r>
            <a:r>
              <a:rPr lang="fr-FR" sz="3400" dirty="0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/ Tools</a:t>
            </a:r>
            <a:endParaRPr kumimoji="0" lang="fr-FR" sz="34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tabLst/>
              <a:defRPr/>
            </a:pPr>
            <a:r>
              <a:rPr kumimoji="0" lang="fr-FR" sz="3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-</a:t>
            </a:r>
            <a:r>
              <a:rPr kumimoji="0" lang="fr-FR" sz="3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Results</a:t>
            </a:r>
            <a:r>
              <a:rPr kumimoji="0" lang="fr-FR" sz="34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and</a:t>
            </a:r>
            <a:r>
              <a:rPr kumimoji="0" lang="fr-FR" sz="3400" b="0" i="0" u="none" strike="noStrike" kern="0" cap="none" spc="0" normalizeH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</a:t>
            </a:r>
            <a:r>
              <a:rPr lang="fr-FR" sz="3400" dirty="0">
                <a:solidFill>
                  <a:schemeClr val="accent6">
                    <a:lumMod val="1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Discussion </a:t>
            </a:r>
            <a:endParaRPr kumimoji="0" lang="fr-FR" sz="34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0" name="Google Shape;2450;p64"/>
          <p:cNvSpPr/>
          <p:nvPr/>
        </p:nvSpPr>
        <p:spPr>
          <a:xfrm>
            <a:off x="4572000" y="1200150"/>
            <a:ext cx="4114800" cy="3327300"/>
          </a:xfrm>
          <a:prstGeom prst="roundRect">
            <a:avLst>
              <a:gd name="adj" fmla="val 3736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64"/>
          <p:cNvSpPr txBox="1">
            <a:spLocks noGrp="1"/>
          </p:cNvSpPr>
          <p:nvPr>
            <p:ph type="title"/>
          </p:nvPr>
        </p:nvSpPr>
        <p:spPr>
          <a:xfrm>
            <a:off x="762000" y="20955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2"/>
                </a:solidFill>
              </a:rPr>
              <a:t>1- </a:t>
            </a:r>
            <a:r>
              <a:rPr lang="fr-FR" dirty="0" err="1">
                <a:solidFill>
                  <a:schemeClr val="lt2"/>
                </a:solidFill>
              </a:rPr>
              <a:t>Methods</a:t>
            </a:r>
            <a:r>
              <a:rPr lang="fr-FR" dirty="0">
                <a:solidFill>
                  <a:schemeClr val="lt2"/>
                </a:solidFill>
              </a:rPr>
              <a:t>/ </a:t>
            </a:r>
            <a:r>
              <a:rPr lang="fr-FR" dirty="0" err="1">
                <a:solidFill>
                  <a:schemeClr val="lt2"/>
                </a:solidFill>
              </a:rPr>
              <a:t>Approaches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457" name="Google Shape;2457;p64"/>
          <p:cNvSpPr txBox="1"/>
          <p:nvPr/>
        </p:nvSpPr>
        <p:spPr>
          <a:xfrm>
            <a:off x="5029200" y="2038350"/>
            <a:ext cx="25425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60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L</a:t>
            </a:r>
            <a:r>
              <a:rPr lang="en" sz="260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esson:</a:t>
            </a:r>
            <a:endParaRPr sz="2600">
              <a:solidFill>
                <a:schemeClr val="l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59" name="Google Shape;2459;p64"/>
          <p:cNvSpPr txBox="1"/>
          <p:nvPr/>
        </p:nvSpPr>
        <p:spPr>
          <a:xfrm>
            <a:off x="966874" y="379095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2" name="Google Shape;2451;p64"/>
          <p:cNvGrpSpPr/>
          <p:nvPr/>
        </p:nvGrpSpPr>
        <p:grpSpPr>
          <a:xfrm>
            <a:off x="4572000" y="1200150"/>
            <a:ext cx="4114800" cy="3330859"/>
            <a:chOff x="3645877" y="1225175"/>
            <a:chExt cx="4431323" cy="3318250"/>
          </a:xfrm>
        </p:grpSpPr>
        <p:sp>
          <p:nvSpPr>
            <p:cNvPr id="16" name="Google Shape;2452;p64"/>
            <p:cNvSpPr/>
            <p:nvPr/>
          </p:nvSpPr>
          <p:spPr>
            <a:xfrm>
              <a:off x="3645877" y="1225175"/>
              <a:ext cx="4431323" cy="658200"/>
            </a:xfrm>
            <a:prstGeom prst="round2SameRect">
              <a:avLst>
                <a:gd name="adj1" fmla="val 2026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53;p64"/>
            <p:cNvSpPr/>
            <p:nvPr/>
          </p:nvSpPr>
          <p:spPr>
            <a:xfrm rot="10800000" flipH="1">
              <a:off x="3645877" y="1883325"/>
              <a:ext cx="4426523" cy="2660100"/>
            </a:xfrm>
            <a:prstGeom prst="round2SameRect">
              <a:avLst>
                <a:gd name="adj1" fmla="val 662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450;p64"/>
          <p:cNvSpPr/>
          <p:nvPr/>
        </p:nvSpPr>
        <p:spPr>
          <a:xfrm>
            <a:off x="152400" y="1200150"/>
            <a:ext cx="4114800" cy="3327300"/>
          </a:xfrm>
          <a:prstGeom prst="roundRect">
            <a:avLst>
              <a:gd name="adj" fmla="val 3736"/>
            </a:avLst>
          </a:prstGeom>
          <a:solidFill>
            <a:schemeClr val="lt1"/>
          </a:solidFill>
          <a:ln w="152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451;p64"/>
          <p:cNvGrpSpPr/>
          <p:nvPr/>
        </p:nvGrpSpPr>
        <p:grpSpPr>
          <a:xfrm>
            <a:off x="152400" y="1200150"/>
            <a:ext cx="4114800" cy="3330859"/>
            <a:chOff x="3810000" y="1225175"/>
            <a:chExt cx="4267200" cy="3318250"/>
          </a:xfrm>
        </p:grpSpPr>
        <p:sp>
          <p:nvSpPr>
            <p:cNvPr id="23" name="Google Shape;2452;p64"/>
            <p:cNvSpPr/>
            <p:nvPr/>
          </p:nvSpPr>
          <p:spPr>
            <a:xfrm>
              <a:off x="3810000" y="1225175"/>
              <a:ext cx="4267200" cy="658200"/>
            </a:xfrm>
            <a:prstGeom prst="round2SameRect">
              <a:avLst>
                <a:gd name="adj1" fmla="val 2026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53;p64"/>
            <p:cNvSpPr/>
            <p:nvPr/>
          </p:nvSpPr>
          <p:spPr>
            <a:xfrm rot="10800000" flipH="1">
              <a:off x="3814800" y="1883325"/>
              <a:ext cx="4257600" cy="2660100"/>
            </a:xfrm>
            <a:prstGeom prst="round2SameRect">
              <a:avLst>
                <a:gd name="adj1" fmla="val 6623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1646;p50"/>
          <p:cNvSpPr txBox="1">
            <a:spLocks/>
          </p:cNvSpPr>
          <p:nvPr/>
        </p:nvSpPr>
        <p:spPr>
          <a:xfrm>
            <a:off x="-152400" y="1276350"/>
            <a:ext cx="42672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tabLst/>
              <a:defRPr/>
            </a:pPr>
            <a:r>
              <a:rPr lang="fr-FR" sz="34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a</a:t>
            </a:r>
            <a:r>
              <a:rPr kumimoji="0" lang="fr-FR" sz="3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.Quantitative </a:t>
            </a:r>
          </a:p>
        </p:txBody>
      </p:sp>
      <p:sp>
        <p:nvSpPr>
          <p:cNvPr id="26" name="Google Shape;1646;p50"/>
          <p:cNvSpPr txBox="1">
            <a:spLocks/>
          </p:cNvSpPr>
          <p:nvPr/>
        </p:nvSpPr>
        <p:spPr>
          <a:xfrm>
            <a:off x="4495800" y="1276350"/>
            <a:ext cx="38862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tabLst/>
              <a:defRPr/>
            </a:pPr>
            <a:r>
              <a:rPr lang="fr-FR" sz="34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b</a:t>
            </a:r>
            <a:r>
              <a:rPr kumimoji="0" lang="fr-FR" sz="3400" b="0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.</a:t>
            </a:r>
            <a:r>
              <a:rPr kumimoji="0" lang="fr-FR" sz="3400" b="0" i="0" u="none" strike="noStrike" kern="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Qaulitative</a:t>
            </a:r>
            <a:endParaRPr kumimoji="0" lang="fr-FR" sz="3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7" name="Google Shape;1646;p50"/>
          <p:cNvSpPr txBox="1">
            <a:spLocks/>
          </p:cNvSpPr>
          <p:nvPr/>
        </p:nvSpPr>
        <p:spPr>
          <a:xfrm>
            <a:off x="0" y="1885950"/>
            <a:ext cx="50292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3400"/>
              <a:defRPr/>
            </a:pPr>
            <a:r>
              <a:rPr lang="en-US" sz="3200" dirty="0">
                <a:latin typeface="Arial Rounded MT Bold" pitchFamily="34" charset="0"/>
              </a:rPr>
              <a:t>A type of educational research in which the researcher decides what to study.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Arial Rounded MT Bold" pitchFamily="34" charset="0"/>
              <a:ea typeface="Coiny"/>
              <a:cs typeface="Coiny"/>
              <a:sym typeface="Coiny"/>
            </a:endParaRPr>
          </a:p>
        </p:txBody>
      </p:sp>
      <p:sp>
        <p:nvSpPr>
          <p:cNvPr id="28" name="Google Shape;1646;p50"/>
          <p:cNvSpPr txBox="1">
            <a:spLocks/>
          </p:cNvSpPr>
          <p:nvPr/>
        </p:nvSpPr>
        <p:spPr>
          <a:xfrm>
            <a:off x="4495800" y="1962150"/>
            <a:ext cx="48006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dk1"/>
              </a:buClr>
              <a:buSzPts val="3400"/>
              <a:defRPr/>
            </a:pPr>
            <a:r>
              <a:rPr lang="en-US" sz="3200" dirty="0">
                <a:latin typeface="Arial Rounded MT Bold" pitchFamily="34" charset="0"/>
              </a:rPr>
              <a:t>A type of educational research in which the researcher relies on the views of the participants.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uLnTx/>
              <a:uFillTx/>
              <a:latin typeface="Arial Rounded MT Bold" pitchFamily="34" charset="0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61950"/>
            <a:ext cx="4267200" cy="356606"/>
          </a:xfrm>
        </p:spPr>
        <p:txBody>
          <a:bodyPr/>
          <a:lstStyle/>
          <a:p>
            <a:r>
              <a:rPr lang="fr-FR" sz="3200" dirty="0"/>
              <a:t>Quantitative data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457200" y="819150"/>
            <a:ext cx="5105400" cy="3505200"/>
          </a:xfrm>
        </p:spPr>
        <p:txBody>
          <a:bodyPr/>
          <a:lstStyle/>
          <a:p>
            <a:pPr algn="l"/>
            <a:r>
              <a:rPr lang="en-US" dirty="0"/>
              <a:t>       </a:t>
            </a:r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Quantitative research looks at patterns in numeric data. Quantitative research gathers data in numerical form which can be put into categories or measured in units of measurement.</a:t>
            </a:r>
            <a:endParaRPr lang="fr-FR" sz="2800" dirty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495800" y="361950"/>
            <a:ext cx="4267200" cy="35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Qualitative data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267200" y="971550"/>
            <a:ext cx="4876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>
              <a:buClr>
                <a:schemeClr val="dk2"/>
              </a:buClr>
              <a:buSzPts val="2800"/>
            </a:pPr>
            <a:r>
              <a:rPr lang="en-US" sz="2400" dirty="0">
                <a:latin typeface="Comic Sans MS" pitchFamily="66" charset="0"/>
              </a:rPr>
              <a:t>Gathers information that are not in numerical form. the data is typically descriptive data. When you think of qualitative data, Think of the word 'quality' – because in qualitative This type of data can be a used </a:t>
            </a:r>
            <a:r>
              <a:rPr lang="en-US" sz="2400" dirty="0" err="1">
                <a:latin typeface="Comic Sans MS" pitchFamily="66" charset="0"/>
              </a:rPr>
              <a:t>graphs,look</a:t>
            </a:r>
            <a:r>
              <a:rPr lang="en-US" sz="2400" dirty="0">
                <a:latin typeface="Comic Sans MS" pitchFamily="66" charset="0"/>
              </a:rPr>
              <a:t> at a phenomenon and tables.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omic Sans MS" pitchFamily="66" charset="0"/>
              <a:ea typeface="Cabin"/>
              <a:cs typeface="Cabin"/>
              <a:sym typeface="Cabin"/>
            </a:endParaRPr>
          </a:p>
        </p:txBody>
      </p:sp>
      <p:sp>
        <p:nvSpPr>
          <p:cNvPr id="6" name="Google Shape;2454;p64"/>
          <p:cNvSpPr txBox="1">
            <a:spLocks/>
          </p:cNvSpPr>
          <p:nvPr/>
        </p:nvSpPr>
        <p:spPr>
          <a:xfrm rot="10800000" flipV="1">
            <a:off x="4191000" y="0"/>
            <a:ext cx="990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lang="fr-FR" sz="6000" dirty="0">
                <a:solidFill>
                  <a:schemeClr val="lt2"/>
                </a:solidFill>
                <a:latin typeface="Chiller" pitchFamily="82" charset="0"/>
                <a:ea typeface="Coiny"/>
                <a:cs typeface="Coiny"/>
                <a:sym typeface="Coiny"/>
              </a:rPr>
              <a:t>vs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825F0E37-43B2-9176-2933-405DC481E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17929"/>
            <a:ext cx="9062356" cy="4889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" y="971550"/>
            <a:ext cx="4114800" cy="356606"/>
          </a:xfrm>
        </p:spPr>
        <p:txBody>
          <a:bodyPr/>
          <a:lstStyle/>
          <a:p>
            <a:r>
              <a:rPr lang="fr-FR" sz="3200" dirty="0"/>
              <a:t>Quantitative data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504950"/>
            <a:ext cx="4343400" cy="14478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       -</a:t>
            </a:r>
            <a:r>
              <a:rPr lang="fr-FR" sz="28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Application </a:t>
            </a:r>
            <a:r>
              <a:rPr lang="fr-FR" sz="2800" dirty="0" err="1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forms</a:t>
            </a:r>
            <a:endParaRPr lang="fr-FR" sz="2800" dirty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fr-FR" sz="28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 -</a:t>
            </a:r>
            <a:r>
              <a:rPr lang="fr-FR" sz="2800" dirty="0" err="1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Closed</a:t>
            </a:r>
            <a:r>
              <a:rPr lang="fr-FR" sz="28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ended</a:t>
            </a:r>
            <a:r>
              <a:rPr lang="fr-FR" sz="28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 Questionnaires </a:t>
            </a:r>
          </a:p>
          <a:p>
            <a:pPr algn="ctr"/>
            <a:r>
              <a:rPr lang="fr-FR" sz="28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    -IQ Tests</a:t>
            </a:r>
          </a:p>
          <a:p>
            <a:pPr algn="ctr"/>
            <a:r>
              <a:rPr lang="fr-FR" sz="28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 -</a:t>
            </a:r>
            <a:r>
              <a:rPr lang="fr-FR" sz="2800" dirty="0" err="1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Measurements</a:t>
            </a:r>
            <a:endParaRPr lang="fr-FR" sz="2800" dirty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953000" y="971550"/>
            <a:ext cx="3733800" cy="35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Qualitative data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114800" y="1504950"/>
            <a:ext cx="50292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>
              <a:buClr>
                <a:schemeClr val="dk2"/>
              </a:buClr>
              <a:buSzPts val="2800"/>
            </a:pPr>
            <a:r>
              <a:rPr lang="fr-FR" sz="2800" dirty="0">
                <a:latin typeface="Comic Sans MS" pitchFamily="66" charset="0"/>
              </a:rPr>
              <a:t>-</a:t>
            </a:r>
            <a:r>
              <a:rPr lang="fr-FR" sz="2800" dirty="0" err="1">
                <a:latin typeface="Comic Sans MS" pitchFamily="66" charset="0"/>
              </a:rPr>
              <a:t>Diary</a:t>
            </a:r>
            <a:r>
              <a:rPr lang="fr-FR" sz="2800" dirty="0">
                <a:latin typeface="Comic Sans MS" pitchFamily="66" charset="0"/>
              </a:rPr>
              <a:t> </a:t>
            </a:r>
            <a:r>
              <a:rPr lang="fr-FR" sz="2800" dirty="0" err="1">
                <a:latin typeface="Comic Sans MS" pitchFamily="66" charset="0"/>
              </a:rPr>
              <a:t>accounts</a:t>
            </a:r>
            <a:r>
              <a:rPr lang="fr-FR" sz="2800" dirty="0">
                <a:latin typeface="Comic Sans MS" pitchFamily="66" charset="0"/>
              </a:rPr>
              <a:t> </a:t>
            </a:r>
          </a:p>
          <a:p>
            <a:pPr marL="457200" lvl="0" indent="-342900" algn="ctr">
              <a:buClr>
                <a:schemeClr val="dk2"/>
              </a:buClr>
              <a:buSzPts val="2800"/>
            </a:pPr>
            <a:r>
              <a:rPr lang="fr-FR" sz="2800" dirty="0">
                <a:latin typeface="Comic Sans MS" pitchFamily="66" charset="0"/>
              </a:rPr>
              <a:t>-Document </a:t>
            </a:r>
            <a:r>
              <a:rPr lang="fr-FR" sz="2800" dirty="0" err="1">
                <a:latin typeface="Comic Sans MS" pitchFamily="66" charset="0"/>
              </a:rPr>
              <a:t>review</a:t>
            </a:r>
            <a:r>
              <a:rPr lang="fr-FR" sz="2800" dirty="0">
                <a:latin typeface="Comic Sans MS" pitchFamily="66" charset="0"/>
              </a:rPr>
              <a:t> </a:t>
            </a:r>
          </a:p>
          <a:p>
            <a:pPr marL="457200" lvl="0" indent="-342900" algn="ctr">
              <a:buClr>
                <a:schemeClr val="dk2"/>
              </a:buClr>
              <a:buSzPts val="2800"/>
            </a:pPr>
            <a:r>
              <a:rPr lang="fr-FR" sz="2800" dirty="0">
                <a:latin typeface="Comic Sans MS" pitchFamily="66" charset="0"/>
              </a:rPr>
              <a:t>-Open </a:t>
            </a:r>
            <a:r>
              <a:rPr lang="fr-FR" sz="2800" dirty="0" err="1">
                <a:latin typeface="Comic Sans MS" pitchFamily="66" charset="0"/>
              </a:rPr>
              <a:t>ended</a:t>
            </a:r>
            <a:r>
              <a:rPr lang="fr-FR" sz="2800" dirty="0">
                <a:latin typeface="Comic Sans MS" pitchFamily="66" charset="0"/>
              </a:rPr>
              <a:t> Questionnaires </a:t>
            </a:r>
          </a:p>
          <a:p>
            <a:pPr marL="457200" lvl="0" indent="-342900" algn="ctr">
              <a:buClr>
                <a:schemeClr val="dk2"/>
              </a:buClr>
              <a:buSzPts val="2800"/>
            </a:pPr>
            <a:r>
              <a:rPr lang="fr-FR" sz="2800" dirty="0">
                <a:latin typeface="Comic Sans MS" pitchFamily="66" charset="0"/>
              </a:rPr>
              <a:t>-</a:t>
            </a:r>
            <a:r>
              <a:rPr lang="fr-FR" sz="2800" dirty="0" err="1">
                <a:latin typeface="Comic Sans MS" pitchFamily="66" charset="0"/>
              </a:rPr>
              <a:t>Unstructured</a:t>
            </a:r>
            <a:r>
              <a:rPr lang="fr-FR" sz="2800" dirty="0">
                <a:latin typeface="Comic Sans MS" pitchFamily="66" charset="0"/>
              </a:rPr>
              <a:t> interviews</a:t>
            </a:r>
          </a:p>
          <a:p>
            <a:pPr marL="457200" lvl="0" indent="-342900" algn="ctr">
              <a:buClr>
                <a:schemeClr val="dk2"/>
              </a:buClr>
              <a:buSzPts val="2800"/>
            </a:pPr>
            <a:r>
              <a:rPr lang="fr-FR" sz="2800" dirty="0">
                <a:latin typeface="Comic Sans MS" pitchFamily="66" charset="0"/>
              </a:rPr>
              <a:t> -</a:t>
            </a:r>
            <a:r>
              <a:rPr lang="fr-FR" sz="2800" dirty="0" err="1">
                <a:latin typeface="Comic Sans MS" pitchFamily="66" charset="0"/>
              </a:rPr>
              <a:t>Unstructured</a:t>
            </a:r>
            <a:r>
              <a:rPr lang="fr-FR" sz="2800" dirty="0">
                <a:latin typeface="Comic Sans MS" pitchFamily="66" charset="0"/>
              </a:rPr>
              <a:t> observations</a:t>
            </a:r>
            <a:r>
              <a:rPr lang="en-US" sz="2800" dirty="0">
                <a:latin typeface="Comic Sans MS" pitchFamily="66" charset="0"/>
              </a:rPr>
              <a:t>.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omic Sans MS" pitchFamily="66" charset="0"/>
              <a:ea typeface="Cabin"/>
              <a:cs typeface="Cabin"/>
              <a:sym typeface="Cabin"/>
            </a:endParaRPr>
          </a:p>
        </p:txBody>
      </p:sp>
      <p:sp>
        <p:nvSpPr>
          <p:cNvPr id="6" name="Google Shape;2454;p64"/>
          <p:cNvSpPr txBox="1">
            <a:spLocks/>
          </p:cNvSpPr>
          <p:nvPr/>
        </p:nvSpPr>
        <p:spPr>
          <a:xfrm>
            <a:off x="457200" y="0"/>
            <a:ext cx="772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kumimoji="0" lang="fr-FR" sz="4500" b="0" i="0" u="none" strike="noStrike" kern="0" cap="none" spc="0" normalizeH="0" baseline="0" noProof="0" dirty="0" err="1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Examples</a:t>
            </a:r>
            <a:r>
              <a:rPr kumimoji="0" lang="fr-FR" sz="4500" b="0" i="0" u="none" strike="noStrike" kern="0" cap="none" spc="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</a:t>
            </a:r>
          </a:p>
        </p:txBody>
      </p:sp>
      <p:sp>
        <p:nvSpPr>
          <p:cNvPr id="7" name="Google Shape;2454;p64"/>
          <p:cNvSpPr txBox="1">
            <a:spLocks/>
          </p:cNvSpPr>
          <p:nvPr/>
        </p:nvSpPr>
        <p:spPr>
          <a:xfrm>
            <a:off x="4114800" y="514350"/>
            <a:ext cx="9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lang="fr-FR" sz="6000" dirty="0">
                <a:solidFill>
                  <a:schemeClr val="lt2"/>
                </a:solidFill>
                <a:latin typeface="Chiller" pitchFamily="82" charset="0"/>
                <a:ea typeface="Coiny"/>
                <a:cs typeface="Coiny"/>
                <a:sym typeface="Coiny"/>
              </a:rPr>
              <a:t>vs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4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able </a:t>
            </a:r>
            <a:r>
              <a:rPr lang="en" dirty="0">
                <a:solidFill>
                  <a:schemeClr val="lt2"/>
                </a:solidFill>
              </a:rPr>
              <a:t>to develop the following skills: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1415" name="Google Shape;1415;p47"/>
          <p:cNvGrpSpPr/>
          <p:nvPr/>
        </p:nvGrpSpPr>
        <p:grpSpPr>
          <a:xfrm>
            <a:off x="3252883" y="1542987"/>
            <a:ext cx="2638235" cy="2638477"/>
            <a:chOff x="3729015" y="2163024"/>
            <a:chExt cx="420054" cy="420053"/>
          </a:xfrm>
        </p:grpSpPr>
        <p:sp>
          <p:nvSpPr>
            <p:cNvPr id="1416" name="Google Shape;1416;p47"/>
            <p:cNvSpPr/>
            <p:nvPr/>
          </p:nvSpPr>
          <p:spPr>
            <a:xfrm>
              <a:off x="3957863" y="2163264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3729516" y="2163024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3917121" y="2391609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solidFill>
              <a:schemeClr val="accen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7"/>
            <p:cNvSpPr/>
            <p:nvPr/>
          </p:nvSpPr>
          <p:spPr>
            <a:xfrm>
              <a:off x="3729015" y="2350889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solidFill>
              <a:schemeClr val="l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47"/>
          <p:cNvSpPr txBox="1"/>
          <p:nvPr/>
        </p:nvSpPr>
        <p:spPr>
          <a:xfrm>
            <a:off x="6096000" y="2038350"/>
            <a:ext cx="28956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W</a:t>
            </a:r>
            <a:r>
              <a:rPr lang="en" sz="20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rite and produce accurate scientific articals</a:t>
            </a:r>
            <a:endParaRPr sz="2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21" name="Google Shape;1421;p47"/>
          <p:cNvSpPr txBox="1"/>
          <p:nvPr/>
        </p:nvSpPr>
        <p:spPr>
          <a:xfrm>
            <a:off x="6265800" y="1567650"/>
            <a:ext cx="20526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accent3"/>
                </a:solidFill>
                <a:latin typeface="Coiny"/>
                <a:ea typeface="Coiny"/>
                <a:cs typeface="Coiny"/>
                <a:sym typeface="Coiny"/>
              </a:rPr>
              <a:t>Writing</a:t>
            </a:r>
            <a:endParaRPr sz="2600">
              <a:solidFill>
                <a:schemeClr val="accent3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22" name="Google Shape;1422;p47"/>
          <p:cNvSpPr txBox="1"/>
          <p:nvPr/>
        </p:nvSpPr>
        <p:spPr>
          <a:xfrm>
            <a:off x="0" y="3790950"/>
            <a:ext cx="3429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L</a:t>
            </a:r>
            <a:r>
              <a:rPr lang="en" sz="20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isten to related scientific terms and understand them </a:t>
            </a:r>
            <a:endParaRPr sz="2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23" name="Google Shape;1423;p47"/>
          <p:cNvSpPr txBox="1"/>
          <p:nvPr/>
        </p:nvSpPr>
        <p:spPr>
          <a:xfrm>
            <a:off x="825600" y="3213100"/>
            <a:ext cx="20526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accent3"/>
                </a:solidFill>
                <a:latin typeface="Coiny"/>
                <a:ea typeface="Coiny"/>
                <a:cs typeface="Coiny"/>
                <a:sym typeface="Coiny"/>
              </a:rPr>
              <a:t>Listening</a:t>
            </a:r>
            <a:endParaRPr sz="2600">
              <a:solidFill>
                <a:schemeClr val="accent3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24" name="Google Shape;1424;p47"/>
          <p:cNvSpPr txBox="1"/>
          <p:nvPr/>
        </p:nvSpPr>
        <p:spPr>
          <a:xfrm>
            <a:off x="381000" y="2038350"/>
            <a:ext cx="249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R</a:t>
            </a:r>
            <a:r>
              <a:rPr lang="en" sz="20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ead and understand scientific articals</a:t>
            </a:r>
            <a:endParaRPr sz="2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25" name="Google Shape;1425;p47"/>
          <p:cNvSpPr txBox="1"/>
          <p:nvPr/>
        </p:nvSpPr>
        <p:spPr>
          <a:xfrm>
            <a:off x="825600" y="1567650"/>
            <a:ext cx="20526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accent3"/>
                </a:solidFill>
                <a:latin typeface="Coiny"/>
                <a:ea typeface="Coiny"/>
                <a:cs typeface="Coiny"/>
                <a:sym typeface="Coiny"/>
              </a:rPr>
              <a:t>Reading</a:t>
            </a:r>
            <a:endParaRPr sz="2600">
              <a:solidFill>
                <a:schemeClr val="accent3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26" name="Google Shape;1426;p47"/>
          <p:cNvSpPr txBox="1"/>
          <p:nvPr/>
        </p:nvSpPr>
        <p:spPr>
          <a:xfrm>
            <a:off x="6096000" y="3790950"/>
            <a:ext cx="2802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P</a:t>
            </a:r>
            <a:r>
              <a:rPr lang="en" sz="2000" dirty="0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rPr>
              <a:t>resent their scientific research proposal(public speaking)</a:t>
            </a:r>
            <a:endParaRPr sz="20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27" name="Google Shape;1427;p47"/>
          <p:cNvSpPr txBox="1"/>
          <p:nvPr/>
        </p:nvSpPr>
        <p:spPr>
          <a:xfrm>
            <a:off x="6265800" y="3213100"/>
            <a:ext cx="20526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accent3"/>
                </a:solidFill>
                <a:latin typeface="Coiny"/>
                <a:ea typeface="Coiny"/>
                <a:cs typeface="Coiny"/>
                <a:sym typeface="Coiny"/>
              </a:rPr>
              <a:t>Speaking</a:t>
            </a:r>
            <a:endParaRPr sz="2600">
              <a:solidFill>
                <a:schemeClr val="accent3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28" name="Google Shape;1428;p47"/>
          <p:cNvSpPr/>
          <p:nvPr/>
        </p:nvSpPr>
        <p:spPr>
          <a:xfrm>
            <a:off x="3298625" y="1933575"/>
            <a:ext cx="504900" cy="504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47"/>
          <p:cNvSpPr/>
          <p:nvPr/>
        </p:nvSpPr>
        <p:spPr>
          <a:xfrm>
            <a:off x="5356025" y="1933575"/>
            <a:ext cx="504900" cy="504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47"/>
          <p:cNvSpPr/>
          <p:nvPr/>
        </p:nvSpPr>
        <p:spPr>
          <a:xfrm>
            <a:off x="3451025" y="3533775"/>
            <a:ext cx="504900" cy="504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47"/>
          <p:cNvSpPr/>
          <p:nvPr/>
        </p:nvSpPr>
        <p:spPr>
          <a:xfrm>
            <a:off x="5203625" y="3533775"/>
            <a:ext cx="504900" cy="504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2" name="Google Shape;1432;p47"/>
          <p:cNvCxnSpPr>
            <a:stCxn id="1425" idx="3"/>
            <a:endCxn id="1428" idx="2"/>
          </p:cNvCxnSpPr>
          <p:nvPr/>
        </p:nvCxnSpPr>
        <p:spPr>
          <a:xfrm>
            <a:off x="2878200" y="1748700"/>
            <a:ext cx="420300" cy="437400"/>
          </a:xfrm>
          <a:prstGeom prst="curvedConnector3">
            <a:avLst>
              <a:gd name="adj1" fmla="val 5001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33" name="Google Shape;1433;p47"/>
          <p:cNvCxnSpPr>
            <a:stCxn id="1423" idx="3"/>
            <a:endCxn id="1430" idx="2"/>
          </p:cNvCxnSpPr>
          <p:nvPr/>
        </p:nvCxnSpPr>
        <p:spPr>
          <a:xfrm>
            <a:off x="2878200" y="3394150"/>
            <a:ext cx="572700" cy="392100"/>
          </a:xfrm>
          <a:prstGeom prst="curvedConnector3">
            <a:avLst>
              <a:gd name="adj1" fmla="val 50011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34" name="Google Shape;1434;p47"/>
          <p:cNvCxnSpPr>
            <a:stCxn id="1421" idx="1"/>
            <a:endCxn id="1429" idx="6"/>
          </p:cNvCxnSpPr>
          <p:nvPr/>
        </p:nvCxnSpPr>
        <p:spPr>
          <a:xfrm flipH="1">
            <a:off x="5860800" y="1748700"/>
            <a:ext cx="405000" cy="437400"/>
          </a:xfrm>
          <a:prstGeom prst="curved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435" name="Google Shape;1435;p47"/>
          <p:cNvCxnSpPr>
            <a:stCxn id="1427" idx="1"/>
            <a:endCxn id="1431" idx="6"/>
          </p:cNvCxnSpPr>
          <p:nvPr/>
        </p:nvCxnSpPr>
        <p:spPr>
          <a:xfrm flipH="1">
            <a:off x="5708400" y="3394150"/>
            <a:ext cx="557400" cy="392100"/>
          </a:xfrm>
          <a:prstGeom prst="curvedConnector3">
            <a:avLst>
              <a:gd name="adj1" fmla="val 49989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" y="971550"/>
            <a:ext cx="4114800" cy="356606"/>
          </a:xfrm>
        </p:spPr>
        <p:txBody>
          <a:bodyPr/>
          <a:lstStyle/>
          <a:p>
            <a:r>
              <a:rPr lang="fr-FR" sz="3200" dirty="0"/>
              <a:t>Quantitative data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533400" y="1428750"/>
            <a:ext cx="4572000" cy="14478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       To test hypotheses, look at cause &amp; effect, &amp; make predictions.</a:t>
            </a:r>
          </a:p>
          <a:p>
            <a:pPr algn="ctr"/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(what/how many?)</a:t>
            </a:r>
            <a:endParaRPr lang="fr-FR" sz="28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953000" y="971550"/>
            <a:ext cx="3733800" cy="35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Qualitative data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4114800" y="1504950"/>
            <a:ext cx="50292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>
              <a:buClr>
                <a:schemeClr val="dk2"/>
              </a:buClr>
              <a:buSzPts val="2800"/>
            </a:pPr>
            <a:r>
              <a:rPr lang="fr-FR" sz="2800" dirty="0">
                <a:latin typeface="Comic Sans MS" pitchFamily="66" charset="0"/>
              </a:rPr>
              <a:t>To </a:t>
            </a:r>
            <a:r>
              <a:rPr lang="fr-FR" sz="2800" dirty="0" err="1">
                <a:latin typeface="Comic Sans MS" pitchFamily="66" charset="0"/>
              </a:rPr>
              <a:t>understand</a:t>
            </a:r>
            <a:r>
              <a:rPr lang="fr-FR" sz="2800" dirty="0">
                <a:latin typeface="Comic Sans MS" pitchFamily="66" charset="0"/>
              </a:rPr>
              <a:t> &amp; </a:t>
            </a:r>
            <a:r>
              <a:rPr lang="fr-FR" sz="2800" dirty="0" err="1">
                <a:latin typeface="Comic Sans MS" pitchFamily="66" charset="0"/>
              </a:rPr>
              <a:t>interpret</a:t>
            </a:r>
            <a:r>
              <a:rPr lang="fr-FR" sz="2800" dirty="0">
                <a:latin typeface="Comic Sans MS" pitchFamily="66" charset="0"/>
              </a:rPr>
              <a:t> social interactions</a:t>
            </a:r>
            <a:r>
              <a:rPr lang="en-US" sz="2800" dirty="0">
                <a:latin typeface="Comic Sans MS" pitchFamily="66" charset="0"/>
              </a:rPr>
              <a:t>.</a:t>
            </a:r>
          </a:p>
          <a:p>
            <a:pPr marL="457200" lvl="0" indent="-342900" algn="ctr">
              <a:buClr>
                <a:schemeClr val="dk2"/>
              </a:buClr>
              <a:buSzPts val="2800"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Comic Sans MS" pitchFamily="66" charset="0"/>
                <a:ea typeface="Cabin"/>
                <a:cs typeface="Cabin"/>
                <a:sym typeface="Cabin"/>
              </a:rPr>
              <a:t>(why/how?</a:t>
            </a:r>
            <a:r>
              <a:rPr lang="en-US" sz="2800" baseline="0" dirty="0">
                <a:solidFill>
                  <a:schemeClr val="dk2"/>
                </a:solidFill>
                <a:latin typeface="Comic Sans MS" pitchFamily="66" charset="0"/>
                <a:ea typeface="Cabin"/>
                <a:cs typeface="Cabin"/>
                <a:sym typeface="Cabin"/>
              </a:rPr>
              <a:t>)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omic Sans MS" pitchFamily="66" charset="0"/>
              <a:ea typeface="Cabin"/>
              <a:cs typeface="Cabin"/>
              <a:sym typeface="Cabin"/>
            </a:endParaRPr>
          </a:p>
        </p:txBody>
      </p:sp>
      <p:sp>
        <p:nvSpPr>
          <p:cNvPr id="6" name="Google Shape;2454;p64"/>
          <p:cNvSpPr txBox="1">
            <a:spLocks/>
          </p:cNvSpPr>
          <p:nvPr/>
        </p:nvSpPr>
        <p:spPr>
          <a:xfrm>
            <a:off x="457200" y="0"/>
            <a:ext cx="772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kumimoji="0" lang="fr-FR" sz="4500" b="0" i="0" u="none" strike="noStrike" kern="0" cap="none" spc="0" normalizeH="0" baseline="0" noProof="0" dirty="0" err="1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purpose</a:t>
            </a:r>
            <a:r>
              <a:rPr kumimoji="0" lang="fr-FR" sz="4500" b="0" i="0" u="none" strike="noStrike" kern="0" cap="none" spc="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</a:t>
            </a:r>
          </a:p>
        </p:txBody>
      </p:sp>
      <p:sp>
        <p:nvSpPr>
          <p:cNvPr id="7" name="Google Shape;2454;p64"/>
          <p:cNvSpPr txBox="1">
            <a:spLocks/>
          </p:cNvSpPr>
          <p:nvPr/>
        </p:nvSpPr>
        <p:spPr>
          <a:xfrm>
            <a:off x="4114800" y="514350"/>
            <a:ext cx="9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lang="fr-FR" sz="6000" dirty="0">
                <a:solidFill>
                  <a:schemeClr val="lt2"/>
                </a:solidFill>
                <a:latin typeface="Chiller" pitchFamily="82" charset="0"/>
                <a:ea typeface="Coiny"/>
                <a:cs typeface="Coiny"/>
                <a:sym typeface="Coiny"/>
              </a:rPr>
              <a:t>vs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" y="971550"/>
            <a:ext cx="4114800" cy="356606"/>
          </a:xfrm>
        </p:spPr>
        <p:txBody>
          <a:bodyPr/>
          <a:lstStyle/>
          <a:p>
            <a:r>
              <a:rPr lang="fr-FR" sz="3200" dirty="0"/>
              <a:t>Quantitative data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533400" y="1504950"/>
            <a:ext cx="5029200" cy="1447800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       Ask specific narrow Qs. Collects data from participants generally in numerical form. </a:t>
            </a:r>
          </a:p>
          <a:p>
            <a:pPr algn="ctr"/>
            <a:r>
              <a:rPr lang="en-US" sz="2800" dirty="0">
                <a:solidFill>
                  <a:schemeClr val="accent6">
                    <a:lumMod val="10000"/>
                  </a:schemeClr>
                </a:solidFill>
                <a:latin typeface="Comic Sans MS" pitchFamily="66" charset="0"/>
              </a:rPr>
              <a:t>Analyzes numbers using statistics. Conducts the inquiry in unbiased, objective manner</a:t>
            </a:r>
            <a:endParaRPr lang="fr-FR" sz="2800" dirty="0">
              <a:solidFill>
                <a:schemeClr val="accent6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953000" y="971550"/>
            <a:ext cx="3733800" cy="35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Qualitative data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3886200" y="1504950"/>
            <a:ext cx="5257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>
              <a:buClr>
                <a:schemeClr val="dk2"/>
              </a:buClr>
              <a:buSzPts val="2800"/>
            </a:pPr>
            <a:r>
              <a:rPr lang="en-US" sz="2800" dirty="0">
                <a:latin typeface="Comic Sans MS" pitchFamily="66" charset="0"/>
              </a:rPr>
              <a:t>Ask broad, general Qs. Collects data consisting largely of words (text) or image (picture). Descriptions and analysis of words for themes. Conducts inquiry in subjective, biased manner.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omic Sans MS" pitchFamily="66" charset="0"/>
              <a:ea typeface="Cabin"/>
              <a:cs typeface="Cabin"/>
              <a:sym typeface="Cabin"/>
            </a:endParaRPr>
          </a:p>
        </p:txBody>
      </p:sp>
      <p:sp>
        <p:nvSpPr>
          <p:cNvPr id="6" name="Google Shape;2454;p64"/>
          <p:cNvSpPr txBox="1">
            <a:spLocks/>
          </p:cNvSpPr>
          <p:nvPr/>
        </p:nvSpPr>
        <p:spPr>
          <a:xfrm>
            <a:off x="457200" y="0"/>
            <a:ext cx="772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kumimoji="0" lang="fr-FR" sz="4500" b="0" i="0" u="none" strike="noStrike" kern="0" cap="none" spc="0" normalizeH="0" baseline="0" noProof="0" dirty="0" err="1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characteristics</a:t>
            </a:r>
            <a:r>
              <a:rPr kumimoji="0" lang="fr-FR" sz="4500" b="0" i="0" u="none" strike="noStrike" kern="0" cap="none" spc="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</a:t>
            </a:r>
          </a:p>
        </p:txBody>
      </p:sp>
      <p:sp>
        <p:nvSpPr>
          <p:cNvPr id="7" name="Google Shape;2454;p64"/>
          <p:cNvSpPr txBox="1">
            <a:spLocks/>
          </p:cNvSpPr>
          <p:nvPr/>
        </p:nvSpPr>
        <p:spPr>
          <a:xfrm>
            <a:off x="4114800" y="514350"/>
            <a:ext cx="9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lang="fr-FR" sz="6000" dirty="0">
                <a:solidFill>
                  <a:schemeClr val="lt2"/>
                </a:solidFill>
                <a:latin typeface="Chiller" pitchFamily="82" charset="0"/>
                <a:ea typeface="Coiny"/>
                <a:cs typeface="Coiny"/>
                <a:sym typeface="Coiny"/>
              </a:rPr>
              <a:t>vs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" y="971550"/>
            <a:ext cx="4114800" cy="356606"/>
          </a:xfrm>
        </p:spPr>
        <p:txBody>
          <a:bodyPr/>
          <a:lstStyle/>
          <a:p>
            <a:r>
              <a:rPr lang="fr-FR" sz="3200" dirty="0"/>
              <a:t>Quantitative data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953000" y="971550"/>
            <a:ext cx="3733800" cy="35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Qualitative data</a:t>
            </a: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0" y="1504950"/>
            <a:ext cx="9144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ctr">
              <a:buClr>
                <a:schemeClr val="dk2"/>
              </a:buClr>
              <a:buSzPts val="2800"/>
            </a:pPr>
            <a:r>
              <a:rPr lang="en-US" sz="2800" dirty="0">
                <a:latin typeface="Comic Sans MS" pitchFamily="66" charset="0"/>
              </a:rPr>
              <a:t>Researchers could use both quantitative and qualitative approaches in one research paper. It is known as the mixed-method approach or as triangulation.</a:t>
            </a:r>
            <a:endParaRPr kumimoji="0" lang="fr-FR" sz="2800" b="0" i="0" u="none" strike="noStrike" kern="0" cap="none" spc="0" normalizeH="0" baseline="0" noProof="0" dirty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Comic Sans MS" pitchFamily="66" charset="0"/>
              <a:ea typeface="Cabin"/>
              <a:cs typeface="Cabin"/>
              <a:sym typeface="Cabin"/>
            </a:endParaRPr>
          </a:p>
        </p:txBody>
      </p:sp>
      <p:sp>
        <p:nvSpPr>
          <p:cNvPr id="6" name="Google Shape;2454;p64"/>
          <p:cNvSpPr txBox="1">
            <a:spLocks/>
          </p:cNvSpPr>
          <p:nvPr/>
        </p:nvSpPr>
        <p:spPr>
          <a:xfrm>
            <a:off x="457200" y="0"/>
            <a:ext cx="772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kumimoji="0" lang="fr-FR" sz="4500" b="0" i="0" u="none" strike="noStrike" kern="0" cap="none" spc="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triangulation </a:t>
            </a:r>
          </a:p>
        </p:txBody>
      </p:sp>
      <p:sp>
        <p:nvSpPr>
          <p:cNvPr id="7" name="Google Shape;2454;p64"/>
          <p:cNvSpPr txBox="1">
            <a:spLocks/>
          </p:cNvSpPr>
          <p:nvPr/>
        </p:nvSpPr>
        <p:spPr>
          <a:xfrm>
            <a:off x="4114800" y="514350"/>
            <a:ext cx="99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oiny"/>
              <a:buNone/>
              <a:tabLst/>
              <a:defRPr/>
            </a:pPr>
            <a:r>
              <a:rPr lang="fr-FR" sz="6000" noProof="0" dirty="0">
                <a:solidFill>
                  <a:schemeClr val="lt2"/>
                </a:solidFill>
                <a:latin typeface="Chiller" pitchFamily="82" charset="0"/>
                <a:ea typeface="Coiny"/>
                <a:cs typeface="Coiny"/>
                <a:sym typeface="Coiny"/>
              </a:rPr>
              <a:t>+</a:t>
            </a:r>
            <a:r>
              <a:rPr kumimoji="0" lang="fr-FR" sz="6000" b="0" i="0" u="none" strike="noStrike" kern="0" cap="none" spc="0" normalizeH="0" baseline="0" noProof="0" dirty="0">
                <a:ln>
                  <a:noFill/>
                </a:ln>
                <a:solidFill>
                  <a:schemeClr val="lt2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8877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64"/>
          <p:cNvSpPr txBox="1"/>
          <p:nvPr/>
        </p:nvSpPr>
        <p:spPr>
          <a:xfrm>
            <a:off x="966874" y="234320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" name="Image 5" descr="Screenshot_20221003-084628_Offi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9"/>
          <p:cNvSpPr txBox="1">
            <a:spLocks noGrp="1"/>
          </p:cNvSpPr>
          <p:nvPr>
            <p:ph type="title"/>
          </p:nvPr>
        </p:nvSpPr>
        <p:spPr>
          <a:xfrm>
            <a:off x="0" y="741385"/>
            <a:ext cx="6934256" cy="29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2"/>
                </a:solidFill>
              </a:rPr>
              <a:t>Unit04: </a:t>
            </a:r>
            <a:br>
              <a:rPr lang="fr-FR" dirty="0">
                <a:solidFill>
                  <a:schemeClr val="lt2"/>
                </a:solidFill>
              </a:rPr>
            </a:br>
            <a:r>
              <a:rPr lang="fr-FR" dirty="0">
                <a:solidFill>
                  <a:schemeClr val="lt2"/>
                </a:solidFill>
              </a:rPr>
              <a:t>data collection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2" name="Google Shape;1555;p49"/>
          <p:cNvGrpSpPr/>
          <p:nvPr/>
        </p:nvGrpSpPr>
        <p:grpSpPr>
          <a:xfrm>
            <a:off x="6608893" y="2496100"/>
            <a:ext cx="3015077" cy="2315284"/>
            <a:chOff x="-3072170" y="-1196474"/>
            <a:chExt cx="2260686" cy="1735985"/>
          </a:xfrm>
        </p:grpSpPr>
        <p:sp>
          <p:nvSpPr>
            <p:cNvPr id="1556" name="Google Shape;1556;p49"/>
            <p:cNvSpPr/>
            <p:nvPr/>
          </p:nvSpPr>
          <p:spPr>
            <a:xfrm>
              <a:off x="-3060642" y="-1196474"/>
              <a:ext cx="2237652" cy="1735985"/>
            </a:xfrm>
            <a:custGeom>
              <a:avLst/>
              <a:gdLst/>
              <a:ahLst/>
              <a:cxnLst/>
              <a:rect l="l" t="t" r="r" b="b"/>
              <a:pathLst>
                <a:path w="38275" h="29694" extrusionOk="0">
                  <a:moveTo>
                    <a:pt x="38274" y="23682"/>
                  </a:moveTo>
                  <a:lnTo>
                    <a:pt x="37580" y="18563"/>
                  </a:lnTo>
                  <a:lnTo>
                    <a:pt x="37580" y="18563"/>
                  </a:lnTo>
                  <a:lnTo>
                    <a:pt x="37476" y="17837"/>
                  </a:lnTo>
                  <a:lnTo>
                    <a:pt x="37476" y="17837"/>
                  </a:lnTo>
                  <a:lnTo>
                    <a:pt x="37414" y="17371"/>
                  </a:lnTo>
                  <a:lnTo>
                    <a:pt x="37414" y="17371"/>
                  </a:lnTo>
                  <a:lnTo>
                    <a:pt x="36979" y="13971"/>
                  </a:lnTo>
                  <a:lnTo>
                    <a:pt x="36948" y="13982"/>
                  </a:lnTo>
                  <a:lnTo>
                    <a:pt x="36865" y="13339"/>
                  </a:lnTo>
                  <a:lnTo>
                    <a:pt x="36782" y="12707"/>
                  </a:lnTo>
                  <a:lnTo>
                    <a:pt x="36782" y="12707"/>
                  </a:lnTo>
                  <a:lnTo>
                    <a:pt x="36689" y="12044"/>
                  </a:lnTo>
                  <a:lnTo>
                    <a:pt x="36689" y="12044"/>
                  </a:lnTo>
                  <a:lnTo>
                    <a:pt x="36523" y="10862"/>
                  </a:lnTo>
                  <a:lnTo>
                    <a:pt x="36523" y="10862"/>
                  </a:lnTo>
                  <a:lnTo>
                    <a:pt x="35694" y="4778"/>
                  </a:lnTo>
                  <a:lnTo>
                    <a:pt x="35663" y="4540"/>
                  </a:lnTo>
                  <a:lnTo>
                    <a:pt x="35663" y="4540"/>
                  </a:lnTo>
                  <a:lnTo>
                    <a:pt x="35600" y="4053"/>
                  </a:lnTo>
                  <a:lnTo>
                    <a:pt x="35611" y="4053"/>
                  </a:lnTo>
                  <a:lnTo>
                    <a:pt x="35497" y="3307"/>
                  </a:lnTo>
                  <a:lnTo>
                    <a:pt x="35497" y="3307"/>
                  </a:lnTo>
                  <a:lnTo>
                    <a:pt x="35051" y="1"/>
                  </a:lnTo>
                  <a:lnTo>
                    <a:pt x="25464" y="1897"/>
                  </a:lnTo>
                  <a:lnTo>
                    <a:pt x="25423" y="1897"/>
                  </a:lnTo>
                  <a:lnTo>
                    <a:pt x="25278" y="1939"/>
                  </a:lnTo>
                  <a:lnTo>
                    <a:pt x="22169" y="2561"/>
                  </a:lnTo>
                  <a:lnTo>
                    <a:pt x="21889" y="2612"/>
                  </a:lnTo>
                  <a:lnTo>
                    <a:pt x="21889" y="2612"/>
                  </a:lnTo>
                  <a:lnTo>
                    <a:pt x="20137" y="2954"/>
                  </a:lnTo>
                  <a:lnTo>
                    <a:pt x="20137" y="2954"/>
                  </a:lnTo>
                  <a:lnTo>
                    <a:pt x="19857" y="3006"/>
                  </a:lnTo>
                  <a:lnTo>
                    <a:pt x="16924" y="3587"/>
                  </a:lnTo>
                  <a:lnTo>
                    <a:pt x="16914" y="3566"/>
                  </a:lnTo>
                  <a:lnTo>
                    <a:pt x="16489" y="3669"/>
                  </a:lnTo>
                  <a:lnTo>
                    <a:pt x="16489" y="3669"/>
                  </a:lnTo>
                  <a:lnTo>
                    <a:pt x="1886" y="6561"/>
                  </a:lnTo>
                  <a:lnTo>
                    <a:pt x="1886" y="6561"/>
                  </a:lnTo>
                  <a:lnTo>
                    <a:pt x="1803" y="6582"/>
                  </a:lnTo>
                  <a:lnTo>
                    <a:pt x="0" y="6934"/>
                  </a:lnTo>
                  <a:lnTo>
                    <a:pt x="2425" y="16946"/>
                  </a:lnTo>
                  <a:lnTo>
                    <a:pt x="2653" y="17879"/>
                  </a:lnTo>
                  <a:lnTo>
                    <a:pt x="2664" y="17930"/>
                  </a:lnTo>
                  <a:lnTo>
                    <a:pt x="4021" y="23496"/>
                  </a:lnTo>
                  <a:lnTo>
                    <a:pt x="4239" y="24397"/>
                  </a:lnTo>
                  <a:lnTo>
                    <a:pt x="4239" y="24397"/>
                  </a:lnTo>
                  <a:lnTo>
                    <a:pt x="4405" y="25092"/>
                  </a:lnTo>
                  <a:lnTo>
                    <a:pt x="4519" y="25672"/>
                  </a:lnTo>
                  <a:cubicBezTo>
                    <a:pt x="4519" y="25672"/>
                    <a:pt x="4529" y="25693"/>
                    <a:pt x="4550" y="25714"/>
                  </a:cubicBezTo>
                  <a:lnTo>
                    <a:pt x="5514" y="29694"/>
                  </a:lnTo>
                  <a:lnTo>
                    <a:pt x="5514" y="29694"/>
                  </a:lnTo>
                  <a:lnTo>
                    <a:pt x="14054" y="28118"/>
                  </a:lnTo>
                  <a:lnTo>
                    <a:pt x="14054" y="28118"/>
                  </a:lnTo>
                  <a:lnTo>
                    <a:pt x="15536" y="27849"/>
                  </a:lnTo>
                  <a:lnTo>
                    <a:pt x="29651" y="25258"/>
                  </a:lnTo>
                  <a:lnTo>
                    <a:pt x="29651" y="25258"/>
                  </a:lnTo>
                  <a:lnTo>
                    <a:pt x="30470" y="25113"/>
                  </a:lnTo>
                  <a:lnTo>
                    <a:pt x="30470" y="25113"/>
                  </a:lnTo>
                  <a:lnTo>
                    <a:pt x="31662" y="24885"/>
                  </a:lnTo>
                  <a:lnTo>
                    <a:pt x="31683" y="24926"/>
                  </a:lnTo>
                  <a:lnTo>
                    <a:pt x="34875" y="24325"/>
                  </a:lnTo>
                  <a:lnTo>
                    <a:pt x="34854" y="24304"/>
                  </a:lnTo>
                  <a:lnTo>
                    <a:pt x="36067" y="24076"/>
                  </a:lnTo>
                  <a:lnTo>
                    <a:pt x="36077" y="24097"/>
                  </a:lnTo>
                  <a:lnTo>
                    <a:pt x="37652" y="23796"/>
                  </a:lnTo>
                  <a:lnTo>
                    <a:pt x="37652" y="23796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557;p49"/>
            <p:cNvGrpSpPr/>
            <p:nvPr/>
          </p:nvGrpSpPr>
          <p:grpSpPr>
            <a:xfrm>
              <a:off x="-3072170" y="-1196452"/>
              <a:ext cx="2260686" cy="1735927"/>
              <a:chOff x="-313575" y="2695700"/>
              <a:chExt cx="966725" cy="742325"/>
            </a:xfrm>
          </p:grpSpPr>
          <p:sp>
            <p:nvSpPr>
              <p:cNvPr id="1558" name="Google Shape;1558;p49"/>
              <p:cNvSpPr/>
              <p:nvPr/>
            </p:nvSpPr>
            <p:spPr>
              <a:xfrm>
                <a:off x="-303750" y="2695700"/>
                <a:ext cx="956900" cy="742325"/>
              </a:xfrm>
              <a:custGeom>
                <a:avLst/>
                <a:gdLst/>
                <a:ahLst/>
                <a:cxnLst/>
                <a:rect l="l" t="t" r="r" b="b"/>
                <a:pathLst>
                  <a:path w="38276" h="29693" extrusionOk="0">
                    <a:moveTo>
                      <a:pt x="5515" y="29693"/>
                    </a:moveTo>
                    <a:lnTo>
                      <a:pt x="1" y="6944"/>
                    </a:lnTo>
                    <a:lnTo>
                      <a:pt x="35042" y="0"/>
                    </a:lnTo>
                    <a:lnTo>
                      <a:pt x="38275" y="236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9"/>
              <p:cNvSpPr/>
              <p:nvPr/>
            </p:nvSpPr>
            <p:spPr>
              <a:xfrm>
                <a:off x="277675" y="2750350"/>
                <a:ext cx="3088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12355" h="4541" extrusionOk="0">
                    <a:moveTo>
                      <a:pt x="737" y="1"/>
                    </a:moveTo>
                    <a:cubicBezTo>
                      <a:pt x="737" y="1"/>
                      <a:pt x="6095" y="2561"/>
                      <a:pt x="12241" y="1120"/>
                    </a:cubicBezTo>
                    <a:lnTo>
                      <a:pt x="12355" y="1866"/>
                    </a:lnTo>
                    <a:cubicBezTo>
                      <a:pt x="12355" y="1866"/>
                      <a:pt x="4115" y="4540"/>
                      <a:pt x="1" y="14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9"/>
              <p:cNvSpPr/>
              <p:nvPr/>
            </p:nvSpPr>
            <p:spPr>
              <a:xfrm>
                <a:off x="243225" y="2757100"/>
                <a:ext cx="34565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6520" extrusionOk="0">
                    <a:moveTo>
                      <a:pt x="788" y="0"/>
                    </a:moveTo>
                    <a:cubicBezTo>
                      <a:pt x="788" y="0"/>
                      <a:pt x="6385" y="5814"/>
                      <a:pt x="13785" y="2094"/>
                    </a:cubicBezTo>
                    <a:lnTo>
                      <a:pt x="13826" y="2384"/>
                    </a:lnTo>
                    <a:cubicBezTo>
                      <a:pt x="13826" y="2384"/>
                      <a:pt x="5980" y="6519"/>
                      <a:pt x="0" y="15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9"/>
              <p:cNvSpPr/>
              <p:nvPr/>
            </p:nvSpPr>
            <p:spPr>
              <a:xfrm>
                <a:off x="179475" y="2769525"/>
                <a:ext cx="434025" cy="232950"/>
              </a:xfrm>
              <a:custGeom>
                <a:avLst/>
                <a:gdLst/>
                <a:ahLst/>
                <a:cxnLst/>
                <a:rect l="l" t="t" r="r" b="b"/>
                <a:pathLst>
                  <a:path w="17361" h="9318" extrusionOk="0">
                    <a:moveTo>
                      <a:pt x="809" y="1"/>
                    </a:moveTo>
                    <a:cubicBezTo>
                      <a:pt x="809" y="1"/>
                      <a:pt x="8738" y="8696"/>
                      <a:pt x="17195" y="7919"/>
                    </a:cubicBezTo>
                    <a:lnTo>
                      <a:pt x="17361" y="9090"/>
                    </a:lnTo>
                    <a:cubicBezTo>
                      <a:pt x="17361" y="9090"/>
                      <a:pt x="6893" y="9318"/>
                      <a:pt x="1" y="16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325100" y="2701400"/>
                <a:ext cx="21845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3141" extrusionOk="0">
                    <a:moveTo>
                      <a:pt x="0" y="1741"/>
                    </a:moveTo>
                    <a:cubicBezTo>
                      <a:pt x="0" y="1741"/>
                      <a:pt x="7525" y="3140"/>
                      <a:pt x="8737" y="0"/>
                    </a:cubicBezTo>
                    <a:lnTo>
                      <a:pt x="8530" y="41"/>
                    </a:lnTo>
                    <a:cubicBezTo>
                      <a:pt x="8530" y="41"/>
                      <a:pt x="6198" y="2695"/>
                      <a:pt x="270" y="166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108500" y="2785075"/>
                <a:ext cx="509675" cy="254475"/>
              </a:xfrm>
              <a:custGeom>
                <a:avLst/>
                <a:gdLst/>
                <a:ahLst/>
                <a:cxnLst/>
                <a:rect l="l" t="t" r="r" b="b"/>
                <a:pathLst>
                  <a:path w="20387" h="10179" extrusionOk="0">
                    <a:moveTo>
                      <a:pt x="415" y="1"/>
                    </a:moveTo>
                    <a:cubicBezTo>
                      <a:pt x="415" y="1"/>
                      <a:pt x="8633" y="8986"/>
                      <a:pt x="20282" y="9152"/>
                    </a:cubicBezTo>
                    <a:lnTo>
                      <a:pt x="20386" y="9898"/>
                    </a:lnTo>
                    <a:cubicBezTo>
                      <a:pt x="20386" y="9898"/>
                      <a:pt x="8032" y="10178"/>
                      <a:pt x="0" y="104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-34025" y="2793875"/>
                <a:ext cx="665400" cy="358125"/>
              </a:xfrm>
              <a:custGeom>
                <a:avLst/>
                <a:gdLst/>
                <a:ahLst/>
                <a:cxnLst/>
                <a:rect l="l" t="t" r="r" b="b"/>
                <a:pathLst>
                  <a:path w="26616" h="14325" extrusionOk="0">
                    <a:moveTo>
                      <a:pt x="26191" y="10054"/>
                    </a:moveTo>
                    <a:cubicBezTo>
                      <a:pt x="26191" y="10054"/>
                      <a:pt x="15195" y="14044"/>
                      <a:pt x="4437" y="1"/>
                    </a:cubicBezTo>
                    <a:lnTo>
                      <a:pt x="1" y="872"/>
                    </a:lnTo>
                    <a:cubicBezTo>
                      <a:pt x="1" y="872"/>
                      <a:pt x="6717" y="6883"/>
                      <a:pt x="14303" y="10624"/>
                    </a:cubicBezTo>
                    <a:cubicBezTo>
                      <a:pt x="21786" y="14324"/>
                      <a:pt x="26616" y="13443"/>
                      <a:pt x="26616" y="1344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-77025" y="2822400"/>
                <a:ext cx="712550" cy="408350"/>
              </a:xfrm>
              <a:custGeom>
                <a:avLst/>
                <a:gdLst/>
                <a:ahLst/>
                <a:cxnLst/>
                <a:rect l="l" t="t" r="r" b="b"/>
                <a:pathLst>
                  <a:path w="28502" h="16334" extrusionOk="0">
                    <a:moveTo>
                      <a:pt x="394" y="0"/>
                    </a:moveTo>
                    <a:cubicBezTo>
                      <a:pt x="394" y="0"/>
                      <a:pt x="13111" y="16209"/>
                      <a:pt x="28408" y="12779"/>
                    </a:cubicBezTo>
                    <a:lnTo>
                      <a:pt x="28501" y="13494"/>
                    </a:lnTo>
                    <a:cubicBezTo>
                      <a:pt x="28501" y="13494"/>
                      <a:pt x="13349" y="16334"/>
                      <a:pt x="0" y="7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-163825" y="2831725"/>
                <a:ext cx="801175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32047" h="18656" extrusionOk="0">
                    <a:moveTo>
                      <a:pt x="32046" y="18355"/>
                    </a:moveTo>
                    <a:cubicBezTo>
                      <a:pt x="32046" y="18355"/>
                      <a:pt x="24138" y="12862"/>
                      <a:pt x="12137" y="11307"/>
                    </a:cubicBezTo>
                    <a:cubicBezTo>
                      <a:pt x="1" y="9742"/>
                      <a:pt x="1980" y="0"/>
                      <a:pt x="1980" y="0"/>
                    </a:cubicBezTo>
                    <a:lnTo>
                      <a:pt x="1379" y="114"/>
                    </a:lnTo>
                    <a:cubicBezTo>
                      <a:pt x="1379" y="114"/>
                      <a:pt x="488" y="2995"/>
                      <a:pt x="3555" y="7680"/>
                    </a:cubicBezTo>
                    <a:cubicBezTo>
                      <a:pt x="6561" y="12281"/>
                      <a:pt x="12479" y="11732"/>
                      <a:pt x="19298" y="13131"/>
                    </a:cubicBezTo>
                    <a:cubicBezTo>
                      <a:pt x="26056" y="14510"/>
                      <a:pt x="30471" y="18655"/>
                      <a:pt x="30471" y="18655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-223675" y="2843625"/>
                <a:ext cx="791575" cy="475750"/>
              </a:xfrm>
              <a:custGeom>
                <a:avLst/>
                <a:gdLst/>
                <a:ahLst/>
                <a:cxnLst/>
                <a:rect l="l" t="t" r="r" b="b"/>
                <a:pathLst>
                  <a:path w="31663" h="19030" extrusionOk="0">
                    <a:moveTo>
                      <a:pt x="31662" y="18407"/>
                    </a:moveTo>
                    <a:cubicBezTo>
                      <a:pt x="31662" y="18407"/>
                      <a:pt x="27600" y="14106"/>
                      <a:pt x="17412" y="13028"/>
                    </a:cubicBezTo>
                    <a:cubicBezTo>
                      <a:pt x="7141" y="11930"/>
                      <a:pt x="1130" y="6914"/>
                      <a:pt x="1928" y="1"/>
                    </a:cubicBezTo>
                    <a:lnTo>
                      <a:pt x="0" y="395"/>
                    </a:lnTo>
                    <a:cubicBezTo>
                      <a:pt x="0" y="395"/>
                      <a:pt x="228" y="9007"/>
                      <a:pt x="8706" y="12572"/>
                    </a:cubicBezTo>
                    <a:cubicBezTo>
                      <a:pt x="17070" y="16075"/>
                      <a:pt x="25817" y="14303"/>
                      <a:pt x="28470" y="1902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9"/>
              <p:cNvSpPr/>
              <p:nvPr/>
            </p:nvSpPr>
            <p:spPr>
              <a:xfrm>
                <a:off x="-313575" y="2859950"/>
                <a:ext cx="771350" cy="467450"/>
              </a:xfrm>
              <a:custGeom>
                <a:avLst/>
                <a:gdLst/>
                <a:ahLst/>
                <a:cxnLst/>
                <a:rect l="l" t="t" r="r" b="b"/>
                <a:pathLst>
                  <a:path w="30854" h="18698" extrusionOk="0">
                    <a:moveTo>
                      <a:pt x="30854" y="18542"/>
                    </a:moveTo>
                    <a:cubicBezTo>
                      <a:pt x="30854" y="18542"/>
                      <a:pt x="25413" y="15060"/>
                      <a:pt x="12769" y="14137"/>
                    </a:cubicBezTo>
                    <a:cubicBezTo>
                      <a:pt x="0" y="13205"/>
                      <a:pt x="2270" y="1"/>
                      <a:pt x="2270" y="1"/>
                    </a:cubicBezTo>
                    <a:lnTo>
                      <a:pt x="1648" y="125"/>
                    </a:lnTo>
                    <a:cubicBezTo>
                      <a:pt x="1648" y="125"/>
                      <a:pt x="1254" y="6634"/>
                      <a:pt x="4477" y="10603"/>
                    </a:cubicBezTo>
                    <a:cubicBezTo>
                      <a:pt x="7638" y="14521"/>
                      <a:pt x="12167" y="14210"/>
                      <a:pt x="19402" y="14966"/>
                    </a:cubicBezTo>
                    <a:cubicBezTo>
                      <a:pt x="26594" y="15713"/>
                      <a:pt x="30045" y="18697"/>
                      <a:pt x="30045" y="1869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-280675" y="2964375"/>
                <a:ext cx="691550" cy="377025"/>
              </a:xfrm>
              <a:custGeom>
                <a:avLst/>
                <a:gdLst/>
                <a:ahLst/>
                <a:cxnLst/>
                <a:rect l="l" t="t" r="r" b="b"/>
                <a:pathLst>
                  <a:path w="27662" h="15081" extrusionOk="0">
                    <a:moveTo>
                      <a:pt x="27662" y="14707"/>
                    </a:moveTo>
                    <a:cubicBezTo>
                      <a:pt x="25413" y="12810"/>
                      <a:pt x="12624" y="12924"/>
                      <a:pt x="7618" y="11660"/>
                    </a:cubicBezTo>
                    <a:cubicBezTo>
                      <a:pt x="2778" y="10447"/>
                      <a:pt x="0" y="0"/>
                      <a:pt x="0" y="0"/>
                    </a:cubicBezTo>
                    <a:lnTo>
                      <a:pt x="1721" y="7131"/>
                    </a:lnTo>
                    <a:cubicBezTo>
                      <a:pt x="1721" y="7131"/>
                      <a:pt x="2280" y="10095"/>
                      <a:pt x="8509" y="11950"/>
                    </a:cubicBezTo>
                    <a:cubicBezTo>
                      <a:pt x="14676" y="13785"/>
                      <a:pt x="22366" y="12437"/>
                      <a:pt x="25641" y="1508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-215650" y="3233050"/>
                <a:ext cx="48325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9330" h="5888" extrusionOk="0">
                    <a:moveTo>
                      <a:pt x="19330" y="5017"/>
                    </a:moveTo>
                    <a:cubicBezTo>
                      <a:pt x="19330" y="5017"/>
                      <a:pt x="11380" y="3307"/>
                      <a:pt x="7183" y="2810"/>
                    </a:cubicBezTo>
                    <a:cubicBezTo>
                      <a:pt x="4592" y="2478"/>
                      <a:pt x="2125" y="1514"/>
                      <a:pt x="1" y="1"/>
                    </a:cubicBezTo>
                    <a:lnTo>
                      <a:pt x="705" y="2913"/>
                    </a:lnTo>
                    <a:cubicBezTo>
                      <a:pt x="705" y="2913"/>
                      <a:pt x="2747" y="4758"/>
                      <a:pt x="8271" y="4520"/>
                    </a:cubicBezTo>
                    <a:cubicBezTo>
                      <a:pt x="13785" y="4271"/>
                      <a:pt x="14583" y="5888"/>
                      <a:pt x="14583" y="5888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-193875" y="3322975"/>
                <a:ext cx="303675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3037" extrusionOk="0">
                    <a:moveTo>
                      <a:pt x="12147" y="2581"/>
                    </a:moveTo>
                    <a:cubicBezTo>
                      <a:pt x="9349" y="902"/>
                      <a:pt x="4467" y="2104"/>
                      <a:pt x="2788" y="1762"/>
                    </a:cubicBezTo>
                    <a:cubicBezTo>
                      <a:pt x="1099" y="1420"/>
                      <a:pt x="0" y="0"/>
                      <a:pt x="0" y="0"/>
                    </a:cubicBezTo>
                    <a:lnTo>
                      <a:pt x="125" y="581"/>
                    </a:lnTo>
                    <a:cubicBezTo>
                      <a:pt x="125" y="581"/>
                      <a:pt x="736" y="1731"/>
                      <a:pt x="3721" y="1980"/>
                    </a:cubicBezTo>
                    <a:cubicBezTo>
                      <a:pt x="6716" y="2239"/>
                      <a:pt x="8820" y="1804"/>
                      <a:pt x="9660" y="303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9"/>
              <p:cNvSpPr/>
              <p:nvPr/>
            </p:nvSpPr>
            <p:spPr>
              <a:xfrm>
                <a:off x="-249075" y="2740000"/>
                <a:ext cx="867250" cy="660475"/>
              </a:xfrm>
              <a:custGeom>
                <a:avLst/>
                <a:gdLst/>
                <a:ahLst/>
                <a:cxnLst/>
                <a:rect l="l" t="t" r="r" b="b"/>
                <a:pathLst>
                  <a:path w="34690" h="26419" extrusionOk="0">
                    <a:moveTo>
                      <a:pt x="4395" y="26418"/>
                    </a:moveTo>
                    <a:lnTo>
                      <a:pt x="34689" y="20656"/>
                    </a:lnTo>
                    <a:lnTo>
                      <a:pt x="31735" y="0"/>
                    </a:lnTo>
                    <a:lnTo>
                      <a:pt x="1" y="62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-249075" y="2740000"/>
                <a:ext cx="79340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31736" h="6572" extrusionOk="0">
                    <a:moveTo>
                      <a:pt x="1" y="6270"/>
                    </a:moveTo>
                    <a:lnTo>
                      <a:pt x="457" y="6571"/>
                    </a:lnTo>
                    <a:lnTo>
                      <a:pt x="31290" y="373"/>
                    </a:lnTo>
                    <a:lnTo>
                      <a:pt x="317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-139200" y="3254825"/>
                <a:ext cx="757375" cy="145650"/>
              </a:xfrm>
              <a:custGeom>
                <a:avLst/>
                <a:gdLst/>
                <a:ahLst/>
                <a:cxnLst/>
                <a:rect l="l" t="t" r="r" b="b"/>
                <a:pathLst>
                  <a:path w="30295" h="5826" extrusionOk="0">
                    <a:moveTo>
                      <a:pt x="30294" y="63"/>
                    </a:moveTo>
                    <a:lnTo>
                      <a:pt x="29931" y="1"/>
                    </a:lnTo>
                    <a:lnTo>
                      <a:pt x="270" y="5597"/>
                    </a:lnTo>
                    <a:lnTo>
                      <a:pt x="0" y="58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9"/>
              <p:cNvSpPr/>
              <p:nvPr/>
            </p:nvSpPr>
            <p:spPr>
              <a:xfrm>
                <a:off x="533150" y="2740000"/>
                <a:ext cx="85025" cy="516400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0656" extrusionOk="0">
                    <a:moveTo>
                      <a:pt x="1" y="373"/>
                    </a:moveTo>
                    <a:lnTo>
                      <a:pt x="3037" y="20594"/>
                    </a:lnTo>
                    <a:lnTo>
                      <a:pt x="3400" y="20656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9"/>
              <p:cNvSpPr/>
              <p:nvPr/>
            </p:nvSpPr>
            <p:spPr>
              <a:xfrm>
                <a:off x="-249075" y="2896750"/>
                <a:ext cx="116625" cy="503725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0149" extrusionOk="0">
                    <a:moveTo>
                      <a:pt x="1" y="0"/>
                    </a:moveTo>
                    <a:lnTo>
                      <a:pt x="4395" y="20148"/>
                    </a:lnTo>
                    <a:lnTo>
                      <a:pt x="4665" y="19920"/>
                    </a:lnTo>
                    <a:lnTo>
                      <a:pt x="457" y="30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9"/>
              <p:cNvSpPr/>
              <p:nvPr/>
            </p:nvSpPr>
            <p:spPr>
              <a:xfrm>
                <a:off x="541175" y="2695700"/>
                <a:ext cx="311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804" extrusionOk="0">
                    <a:moveTo>
                      <a:pt x="125" y="1772"/>
                    </a:moveTo>
                    <a:lnTo>
                      <a:pt x="1245" y="0"/>
                    </a:lnTo>
                    <a:lnTo>
                      <a:pt x="1" y="180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9"/>
              <p:cNvSpPr/>
              <p:nvPr/>
            </p:nvSpPr>
            <p:spPr>
              <a:xfrm>
                <a:off x="-303750" y="2869275"/>
                <a:ext cx="586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100" extrusionOk="0">
                    <a:moveTo>
                      <a:pt x="2188" y="1099"/>
                    </a:moveTo>
                    <a:lnTo>
                      <a:pt x="1" y="1"/>
                    </a:lnTo>
                    <a:lnTo>
                      <a:pt x="2343" y="106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9"/>
              <p:cNvSpPr/>
              <p:nvPr/>
            </p:nvSpPr>
            <p:spPr>
              <a:xfrm>
                <a:off x="-165900" y="3396025"/>
                <a:ext cx="26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80" extrusionOk="0">
                    <a:moveTo>
                      <a:pt x="1068" y="177"/>
                    </a:moveTo>
                    <a:lnTo>
                      <a:pt x="1" y="1680"/>
                    </a:ln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9"/>
              <p:cNvSpPr/>
              <p:nvPr/>
            </p:nvSpPr>
            <p:spPr>
              <a:xfrm>
                <a:off x="617100" y="3249125"/>
                <a:ext cx="360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545" extrusionOk="0">
                    <a:moveTo>
                      <a:pt x="42" y="291"/>
                    </a:moveTo>
                    <a:lnTo>
                      <a:pt x="1441" y="15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6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9"/>
              <p:cNvSpPr/>
              <p:nvPr/>
            </p:nvSpPr>
            <p:spPr>
              <a:xfrm>
                <a:off x="544300" y="2695700"/>
                <a:ext cx="108850" cy="592050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3682" extrusionOk="0">
                    <a:moveTo>
                      <a:pt x="4353" y="23682"/>
                    </a:moveTo>
                    <a:lnTo>
                      <a:pt x="2913" y="22138"/>
                    </a:lnTo>
                    <a:lnTo>
                      <a:pt x="0" y="1772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FCFCFC">
                  <a:alpha val="20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9"/>
              <p:cNvSpPr/>
              <p:nvPr/>
            </p:nvSpPr>
            <p:spPr>
              <a:xfrm>
                <a:off x="-245175" y="2740775"/>
                <a:ext cx="788200" cy="219750"/>
              </a:xfrm>
              <a:custGeom>
                <a:avLst/>
                <a:gdLst/>
                <a:ahLst/>
                <a:cxnLst/>
                <a:rect l="l" t="t" r="r" b="b"/>
                <a:pathLst>
                  <a:path w="31528" h="8790" extrusionOk="0">
                    <a:moveTo>
                      <a:pt x="788" y="8789"/>
                    </a:moveTo>
                    <a:lnTo>
                      <a:pt x="850" y="7027"/>
                    </a:lnTo>
                    <a:cubicBezTo>
                      <a:pt x="850" y="7027"/>
                      <a:pt x="20417" y="2146"/>
                      <a:pt x="30709" y="1140"/>
                    </a:cubicBezTo>
                    <a:lnTo>
                      <a:pt x="31528" y="2944"/>
                    </a:lnTo>
                    <a:lnTo>
                      <a:pt x="31455" y="0"/>
                    </a:lnTo>
                    <a:lnTo>
                      <a:pt x="0" y="620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9"/>
              <p:cNvSpPr/>
              <p:nvPr/>
            </p:nvSpPr>
            <p:spPr>
              <a:xfrm>
                <a:off x="-156575" y="2840000"/>
                <a:ext cx="611500" cy="303175"/>
              </a:xfrm>
              <a:custGeom>
                <a:avLst/>
                <a:gdLst/>
                <a:ahLst/>
                <a:cxnLst/>
                <a:rect l="l" t="t" r="r" b="b"/>
                <a:pathLst>
                  <a:path w="24460" h="12127" extrusionOk="0">
                    <a:moveTo>
                      <a:pt x="23993" y="1"/>
                    </a:moveTo>
                    <a:cubicBezTo>
                      <a:pt x="12438" y="1224"/>
                      <a:pt x="1" y="5203"/>
                      <a:pt x="1" y="5203"/>
                    </a:cubicBezTo>
                    <a:lnTo>
                      <a:pt x="1400" y="12127"/>
                    </a:lnTo>
                    <a:lnTo>
                      <a:pt x="17215" y="8831"/>
                    </a:lnTo>
                    <a:lnTo>
                      <a:pt x="16438" y="5203"/>
                    </a:lnTo>
                    <a:cubicBezTo>
                      <a:pt x="11515" y="6136"/>
                      <a:pt x="3659" y="8323"/>
                      <a:pt x="3659" y="8323"/>
                    </a:cubicBezTo>
                    <a:lnTo>
                      <a:pt x="3483" y="7307"/>
                    </a:lnTo>
                    <a:cubicBezTo>
                      <a:pt x="10468" y="4841"/>
                      <a:pt x="20459" y="3120"/>
                      <a:pt x="20459" y="3120"/>
                    </a:cubicBezTo>
                    <a:lnTo>
                      <a:pt x="20387" y="2706"/>
                    </a:lnTo>
                    <a:cubicBezTo>
                      <a:pt x="16511" y="3265"/>
                      <a:pt x="8510" y="5193"/>
                      <a:pt x="8510" y="5193"/>
                    </a:cubicBezTo>
                    <a:lnTo>
                      <a:pt x="8510" y="5193"/>
                    </a:lnTo>
                    <a:cubicBezTo>
                      <a:pt x="16272" y="3069"/>
                      <a:pt x="24460" y="1783"/>
                      <a:pt x="24460" y="1783"/>
                    </a:cubicBezTo>
                    <a:lnTo>
                      <a:pt x="23993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9"/>
              <p:cNvSpPr/>
              <p:nvPr/>
            </p:nvSpPr>
            <p:spPr>
              <a:xfrm>
                <a:off x="81275" y="3008425"/>
                <a:ext cx="4125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16501" h="5297" extrusionOk="0">
                    <a:moveTo>
                      <a:pt x="16138" y="0"/>
                    </a:moveTo>
                    <a:cubicBezTo>
                      <a:pt x="16138" y="0"/>
                      <a:pt x="7173" y="1762"/>
                      <a:pt x="1" y="3338"/>
                    </a:cubicBezTo>
                    <a:lnTo>
                      <a:pt x="374" y="5296"/>
                    </a:lnTo>
                    <a:cubicBezTo>
                      <a:pt x="374" y="5296"/>
                      <a:pt x="11743" y="2560"/>
                      <a:pt x="16500" y="2229"/>
                    </a:cubicBezTo>
                    <a:lnTo>
                      <a:pt x="16138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9"/>
              <p:cNvSpPr/>
              <p:nvPr/>
            </p:nvSpPr>
            <p:spPr>
              <a:xfrm>
                <a:off x="-105000" y="3106875"/>
                <a:ext cx="515375" cy="146950"/>
              </a:xfrm>
              <a:custGeom>
                <a:avLst/>
                <a:gdLst/>
                <a:ahLst/>
                <a:cxnLst/>
                <a:rect l="l" t="t" r="r" b="b"/>
                <a:pathLst>
                  <a:path w="20615" h="5878" extrusionOk="0">
                    <a:moveTo>
                      <a:pt x="20169" y="1"/>
                    </a:moveTo>
                    <a:lnTo>
                      <a:pt x="2280" y="3970"/>
                    </a:lnTo>
                    <a:lnTo>
                      <a:pt x="2280" y="3970"/>
                    </a:lnTo>
                    <a:lnTo>
                      <a:pt x="4529" y="3701"/>
                    </a:lnTo>
                    <a:lnTo>
                      <a:pt x="0" y="4799"/>
                    </a:lnTo>
                    <a:lnTo>
                      <a:pt x="518" y="5577"/>
                    </a:lnTo>
                    <a:lnTo>
                      <a:pt x="18376" y="1970"/>
                    </a:lnTo>
                    <a:lnTo>
                      <a:pt x="18458" y="2478"/>
                    </a:lnTo>
                    <a:lnTo>
                      <a:pt x="3275" y="5452"/>
                    </a:lnTo>
                    <a:lnTo>
                      <a:pt x="3358" y="5877"/>
                    </a:lnTo>
                    <a:lnTo>
                      <a:pt x="20614" y="2592"/>
                    </a:lnTo>
                    <a:lnTo>
                      <a:pt x="2016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9"/>
              <p:cNvSpPr/>
              <p:nvPr/>
            </p:nvSpPr>
            <p:spPr>
              <a:xfrm>
                <a:off x="141925" y="3170100"/>
                <a:ext cx="30030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12012" h="2675" extrusionOk="0">
                    <a:moveTo>
                      <a:pt x="11939" y="1"/>
                    </a:moveTo>
                    <a:lnTo>
                      <a:pt x="0" y="2436"/>
                    </a:lnTo>
                    <a:lnTo>
                      <a:pt x="135" y="2674"/>
                    </a:lnTo>
                    <a:lnTo>
                      <a:pt x="12012" y="415"/>
                    </a:lnTo>
                    <a:lnTo>
                      <a:pt x="1193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9"/>
              <p:cNvSpPr/>
              <p:nvPr/>
            </p:nvSpPr>
            <p:spPr>
              <a:xfrm>
                <a:off x="-72100" y="2859175"/>
                <a:ext cx="473925" cy="178300"/>
              </a:xfrm>
              <a:custGeom>
                <a:avLst/>
                <a:gdLst/>
                <a:ahLst/>
                <a:cxnLst/>
                <a:rect l="l" t="t" r="r" b="b"/>
                <a:pathLst>
                  <a:path w="18957" h="7132" extrusionOk="0">
                    <a:moveTo>
                      <a:pt x="18645" y="1"/>
                    </a:moveTo>
                    <a:cubicBezTo>
                      <a:pt x="18645" y="1"/>
                      <a:pt x="7587" y="2156"/>
                      <a:pt x="0" y="4810"/>
                    </a:cubicBezTo>
                    <a:lnTo>
                      <a:pt x="63" y="5121"/>
                    </a:lnTo>
                    <a:cubicBezTo>
                      <a:pt x="63" y="5121"/>
                      <a:pt x="5597" y="3317"/>
                      <a:pt x="9577" y="2716"/>
                    </a:cubicBezTo>
                    <a:lnTo>
                      <a:pt x="9680" y="3265"/>
                    </a:lnTo>
                    <a:lnTo>
                      <a:pt x="4322" y="4571"/>
                    </a:lnTo>
                    <a:lnTo>
                      <a:pt x="5172" y="7131"/>
                    </a:lnTo>
                    <a:lnTo>
                      <a:pt x="14956" y="5266"/>
                    </a:lnTo>
                    <a:lnTo>
                      <a:pt x="14811" y="4436"/>
                    </a:lnTo>
                    <a:lnTo>
                      <a:pt x="6778" y="6178"/>
                    </a:lnTo>
                    <a:lnTo>
                      <a:pt x="6364" y="5950"/>
                    </a:lnTo>
                    <a:cubicBezTo>
                      <a:pt x="6364" y="5950"/>
                      <a:pt x="14531" y="3918"/>
                      <a:pt x="18956" y="3328"/>
                    </a:cubicBezTo>
                    <a:lnTo>
                      <a:pt x="18645" y="1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9"/>
              <p:cNvSpPr/>
              <p:nvPr/>
            </p:nvSpPr>
            <p:spPr>
              <a:xfrm>
                <a:off x="-157875" y="3111025"/>
                <a:ext cx="767225" cy="283750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1350" extrusionOk="0">
                    <a:moveTo>
                      <a:pt x="29818" y="1"/>
                    </a:moveTo>
                    <a:cubicBezTo>
                      <a:pt x="29818" y="1"/>
                      <a:pt x="30378" y="4903"/>
                      <a:pt x="30025" y="5493"/>
                    </a:cubicBezTo>
                    <a:cubicBezTo>
                      <a:pt x="29663" y="6074"/>
                      <a:pt x="2333" y="11121"/>
                      <a:pt x="1566" y="10727"/>
                    </a:cubicBezTo>
                    <a:cubicBezTo>
                      <a:pt x="809" y="10333"/>
                      <a:pt x="1" y="6613"/>
                      <a:pt x="1" y="6613"/>
                    </a:cubicBezTo>
                    <a:lnTo>
                      <a:pt x="1017" y="11349"/>
                    </a:lnTo>
                    <a:lnTo>
                      <a:pt x="30689" y="575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9"/>
              <p:cNvSpPr/>
              <p:nvPr/>
            </p:nvSpPr>
            <p:spPr>
              <a:xfrm>
                <a:off x="267825" y="3129675"/>
                <a:ext cx="325475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3019" h="7619" extrusionOk="0">
                    <a:moveTo>
                      <a:pt x="8831" y="1"/>
                    </a:moveTo>
                    <a:lnTo>
                      <a:pt x="1" y="7618"/>
                    </a:lnTo>
                    <a:lnTo>
                      <a:pt x="13018" y="5224"/>
                    </a:lnTo>
                    <a:close/>
                    <a:moveTo>
                      <a:pt x="8499" y="2478"/>
                    </a:moveTo>
                    <a:lnTo>
                      <a:pt x="11246" y="4965"/>
                    </a:lnTo>
                    <a:lnTo>
                      <a:pt x="3214" y="6364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9"/>
              <p:cNvSpPr/>
              <p:nvPr/>
            </p:nvSpPr>
            <p:spPr>
              <a:xfrm>
                <a:off x="260575" y="3130975"/>
                <a:ext cx="325450" cy="190725"/>
              </a:xfrm>
              <a:custGeom>
                <a:avLst/>
                <a:gdLst/>
                <a:ahLst/>
                <a:cxnLst/>
                <a:rect l="l" t="t" r="r" b="b"/>
                <a:pathLst>
                  <a:path w="13018" h="7629" extrusionOk="0">
                    <a:moveTo>
                      <a:pt x="8831" y="1"/>
                    </a:moveTo>
                    <a:lnTo>
                      <a:pt x="1" y="7628"/>
                    </a:lnTo>
                    <a:lnTo>
                      <a:pt x="13018" y="5224"/>
                    </a:lnTo>
                    <a:close/>
                    <a:moveTo>
                      <a:pt x="8499" y="2488"/>
                    </a:moveTo>
                    <a:lnTo>
                      <a:pt x="11246" y="4965"/>
                    </a:lnTo>
                    <a:lnTo>
                      <a:pt x="3214" y="63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9"/>
              <p:cNvSpPr/>
              <p:nvPr/>
            </p:nvSpPr>
            <p:spPr>
              <a:xfrm>
                <a:off x="254875" y="3128650"/>
                <a:ext cx="226475" cy="194600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7784" extrusionOk="0">
                    <a:moveTo>
                      <a:pt x="229" y="7721"/>
                    </a:moveTo>
                    <a:lnTo>
                      <a:pt x="1" y="7784"/>
                    </a:lnTo>
                    <a:lnTo>
                      <a:pt x="8707" y="0"/>
                    </a:lnTo>
                    <a:lnTo>
                      <a:pt x="9059" y="94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9"/>
              <p:cNvSpPr/>
              <p:nvPr/>
            </p:nvSpPr>
            <p:spPr>
              <a:xfrm>
                <a:off x="340650" y="3253525"/>
                <a:ext cx="2010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8043" h="1473" extrusionOk="0">
                    <a:moveTo>
                      <a:pt x="290" y="1255"/>
                    </a:moveTo>
                    <a:lnTo>
                      <a:pt x="7970" y="1"/>
                    </a:lnTo>
                    <a:lnTo>
                      <a:pt x="8043" y="63"/>
                    </a:lnTo>
                    <a:lnTo>
                      <a:pt x="0" y="1472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593;p49"/>
          <p:cNvGrpSpPr/>
          <p:nvPr/>
        </p:nvGrpSpPr>
        <p:grpSpPr>
          <a:xfrm rot="4134767">
            <a:off x="7511449" y="700792"/>
            <a:ext cx="1436854" cy="1590191"/>
            <a:chOff x="-3182688" y="3354477"/>
            <a:chExt cx="1377835" cy="1524874"/>
          </a:xfrm>
        </p:grpSpPr>
        <p:sp>
          <p:nvSpPr>
            <p:cNvPr id="1594" name="Google Shape;1594;p49"/>
            <p:cNvSpPr/>
            <p:nvPr/>
          </p:nvSpPr>
          <p:spPr>
            <a:xfrm>
              <a:off x="-3182287" y="3354517"/>
              <a:ext cx="1377034" cy="1524794"/>
            </a:xfrm>
            <a:custGeom>
              <a:avLst/>
              <a:gdLst/>
              <a:ahLst/>
              <a:cxnLst/>
              <a:rect l="l" t="t" r="r" b="b"/>
              <a:pathLst>
                <a:path w="17185" h="19029" extrusionOk="0">
                  <a:moveTo>
                    <a:pt x="13121" y="12893"/>
                  </a:moveTo>
                  <a:cubicBezTo>
                    <a:pt x="13111" y="12924"/>
                    <a:pt x="13101" y="12955"/>
                    <a:pt x="13090" y="12987"/>
                  </a:cubicBezTo>
                  <a:lnTo>
                    <a:pt x="13038" y="13069"/>
                  </a:lnTo>
                  <a:cubicBezTo>
                    <a:pt x="13070" y="13018"/>
                    <a:pt x="13101" y="12956"/>
                    <a:pt x="13121" y="12893"/>
                  </a:cubicBezTo>
                  <a:close/>
                  <a:moveTo>
                    <a:pt x="9774" y="12064"/>
                  </a:moveTo>
                  <a:lnTo>
                    <a:pt x="11597" y="14090"/>
                  </a:lnTo>
                  <a:lnTo>
                    <a:pt x="11597" y="14090"/>
                  </a:lnTo>
                  <a:lnTo>
                    <a:pt x="11556" y="14303"/>
                  </a:lnTo>
                  <a:cubicBezTo>
                    <a:pt x="11556" y="14303"/>
                    <a:pt x="13360" y="16448"/>
                    <a:pt x="15298" y="17992"/>
                  </a:cubicBezTo>
                  <a:lnTo>
                    <a:pt x="15101" y="18169"/>
                  </a:lnTo>
                  <a:cubicBezTo>
                    <a:pt x="12852" y="16614"/>
                    <a:pt x="9795" y="12873"/>
                    <a:pt x="9795" y="12873"/>
                  </a:cubicBezTo>
                  <a:cubicBezTo>
                    <a:pt x="9867" y="12603"/>
                    <a:pt x="9857" y="12323"/>
                    <a:pt x="9774" y="12064"/>
                  </a:cubicBezTo>
                  <a:close/>
                  <a:moveTo>
                    <a:pt x="591" y="0"/>
                  </a:moveTo>
                  <a:lnTo>
                    <a:pt x="1" y="529"/>
                  </a:lnTo>
                  <a:cubicBezTo>
                    <a:pt x="218" y="1358"/>
                    <a:pt x="923" y="2270"/>
                    <a:pt x="1286" y="2695"/>
                  </a:cubicBezTo>
                  <a:lnTo>
                    <a:pt x="1389" y="2809"/>
                  </a:lnTo>
                  <a:lnTo>
                    <a:pt x="1503" y="2933"/>
                  </a:lnTo>
                  <a:lnTo>
                    <a:pt x="9359" y="11598"/>
                  </a:lnTo>
                  <a:cubicBezTo>
                    <a:pt x="9142" y="11484"/>
                    <a:pt x="8903" y="11432"/>
                    <a:pt x="8665" y="11422"/>
                  </a:cubicBezTo>
                  <a:lnTo>
                    <a:pt x="8406" y="11660"/>
                  </a:lnTo>
                  <a:cubicBezTo>
                    <a:pt x="8406" y="11660"/>
                    <a:pt x="12748" y="16780"/>
                    <a:pt x="15132" y="18821"/>
                  </a:cubicBezTo>
                  <a:lnTo>
                    <a:pt x="15965" y="18482"/>
                  </a:lnTo>
                  <a:lnTo>
                    <a:pt x="15965" y="18482"/>
                  </a:lnTo>
                  <a:cubicBezTo>
                    <a:pt x="16244" y="18678"/>
                    <a:pt x="16522" y="18864"/>
                    <a:pt x="16821" y="19029"/>
                  </a:cubicBezTo>
                  <a:lnTo>
                    <a:pt x="17184" y="18687"/>
                  </a:lnTo>
                  <a:cubicBezTo>
                    <a:pt x="17184" y="18687"/>
                    <a:pt x="16065" y="15971"/>
                    <a:pt x="13121" y="12893"/>
                  </a:cubicBezTo>
                  <a:cubicBezTo>
                    <a:pt x="13121" y="12893"/>
                    <a:pt x="13121" y="12893"/>
                    <a:pt x="13121" y="12893"/>
                  </a:cubicBezTo>
                  <a:lnTo>
                    <a:pt x="13121" y="12893"/>
                  </a:lnTo>
                  <a:lnTo>
                    <a:pt x="12904" y="12914"/>
                  </a:lnTo>
                  <a:lnTo>
                    <a:pt x="11577" y="11442"/>
                  </a:lnTo>
                  <a:lnTo>
                    <a:pt x="10541" y="10302"/>
                  </a:lnTo>
                  <a:lnTo>
                    <a:pt x="10302" y="10043"/>
                  </a:lnTo>
                  <a:lnTo>
                    <a:pt x="7193" y="6613"/>
                  </a:lnTo>
                  <a:lnTo>
                    <a:pt x="2581" y="1524"/>
                  </a:lnTo>
                  <a:cubicBezTo>
                    <a:pt x="1400" y="322"/>
                    <a:pt x="591" y="0"/>
                    <a:pt x="591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595;p49"/>
            <p:cNvGrpSpPr/>
            <p:nvPr/>
          </p:nvGrpSpPr>
          <p:grpSpPr>
            <a:xfrm>
              <a:off x="-3182688" y="3354477"/>
              <a:ext cx="1377835" cy="1524874"/>
              <a:chOff x="3870625" y="2784800"/>
              <a:chExt cx="429875" cy="475750"/>
            </a:xfrm>
          </p:grpSpPr>
          <p:sp>
            <p:nvSpPr>
              <p:cNvPr id="1596" name="Google Shape;1596;p49"/>
              <p:cNvSpPr/>
              <p:nvPr/>
            </p:nvSpPr>
            <p:spPr>
              <a:xfrm>
                <a:off x="4086975" y="3070600"/>
                <a:ext cx="173875" cy="175950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7038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508" y="975"/>
                    </a:lnTo>
                    <a:cubicBezTo>
                      <a:pt x="2042" y="3141"/>
                      <a:pt x="6374" y="7038"/>
                      <a:pt x="6374" y="7038"/>
                    </a:cubicBezTo>
                    <a:lnTo>
                      <a:pt x="6954" y="6810"/>
                    </a:lnTo>
                    <a:lnTo>
                      <a:pt x="6695" y="6613"/>
                    </a:lnTo>
                    <a:lnTo>
                      <a:pt x="6633" y="6561"/>
                    </a:lnTo>
                    <a:lnTo>
                      <a:pt x="6447" y="6737"/>
                    </a:lnTo>
                    <a:cubicBezTo>
                      <a:pt x="4198" y="5193"/>
                      <a:pt x="1130" y="1441"/>
                      <a:pt x="1130" y="1441"/>
                    </a:cubicBezTo>
                    <a:cubicBezTo>
                      <a:pt x="1457" y="10"/>
                      <a:pt x="41" y="0"/>
                      <a:pt x="1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9"/>
              <p:cNvSpPr/>
              <p:nvPr/>
            </p:nvSpPr>
            <p:spPr>
              <a:xfrm>
                <a:off x="3902475" y="2822650"/>
                <a:ext cx="338150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14666" extrusionOk="0">
                    <a:moveTo>
                      <a:pt x="1307" y="0"/>
                    </a:moveTo>
                    <a:lnTo>
                      <a:pt x="13526" y="13494"/>
                    </a:lnTo>
                    <a:lnTo>
                      <a:pt x="12220" y="14665"/>
                    </a:lnTo>
                    <a:lnTo>
                      <a:pt x="1" y="11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9"/>
              <p:cNvSpPr/>
              <p:nvPr/>
            </p:nvSpPr>
            <p:spPr>
              <a:xfrm>
                <a:off x="3927875" y="2822650"/>
                <a:ext cx="312750" cy="34385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3754" extrusionOk="0">
                    <a:moveTo>
                      <a:pt x="280" y="0"/>
                    </a:moveTo>
                    <a:lnTo>
                      <a:pt x="1" y="270"/>
                    </a:lnTo>
                    <a:lnTo>
                      <a:pt x="12220" y="13753"/>
                    </a:lnTo>
                    <a:lnTo>
                      <a:pt x="12510" y="13494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9"/>
              <p:cNvSpPr/>
              <p:nvPr/>
            </p:nvSpPr>
            <p:spPr>
              <a:xfrm>
                <a:off x="3902475" y="2845700"/>
                <a:ext cx="3127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13744" extrusionOk="0">
                    <a:moveTo>
                      <a:pt x="291" y="0"/>
                    </a:moveTo>
                    <a:lnTo>
                      <a:pt x="12510" y="13484"/>
                    </a:lnTo>
                    <a:lnTo>
                      <a:pt x="12220" y="13743"/>
                    </a:lnTo>
                    <a:lnTo>
                      <a:pt x="1" y="260"/>
                    </a:lnTo>
                    <a:close/>
                  </a:path>
                </a:pathLst>
              </a:custGeom>
              <a:solidFill>
                <a:srgbClr val="343063">
                  <a:alpha val="18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9"/>
              <p:cNvSpPr/>
              <p:nvPr/>
            </p:nvSpPr>
            <p:spPr>
              <a:xfrm>
                <a:off x="4159775" y="3107125"/>
                <a:ext cx="140725" cy="153425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6137" extrusionOk="0">
                    <a:moveTo>
                      <a:pt x="1555" y="1"/>
                    </a:moveTo>
                    <a:cubicBezTo>
                      <a:pt x="1555" y="1"/>
                      <a:pt x="1389" y="788"/>
                      <a:pt x="0" y="1410"/>
                    </a:cubicBezTo>
                    <a:cubicBezTo>
                      <a:pt x="0" y="1410"/>
                      <a:pt x="2861" y="4830"/>
                      <a:pt x="5255" y="6136"/>
                    </a:cubicBezTo>
                    <a:lnTo>
                      <a:pt x="5628" y="5794"/>
                    </a:lnTo>
                    <a:cubicBezTo>
                      <a:pt x="5628" y="5794"/>
                      <a:pt x="4498" y="3079"/>
                      <a:pt x="1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9"/>
              <p:cNvSpPr/>
              <p:nvPr/>
            </p:nvSpPr>
            <p:spPr>
              <a:xfrm>
                <a:off x="4159775" y="3107125"/>
                <a:ext cx="388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11" extrusionOk="0">
                    <a:moveTo>
                      <a:pt x="1555" y="1"/>
                    </a:moveTo>
                    <a:lnTo>
                      <a:pt x="1327" y="11"/>
                    </a:lnTo>
                    <a:lnTo>
                      <a:pt x="1420" y="115"/>
                    </a:lnTo>
                    <a:cubicBezTo>
                      <a:pt x="1120" y="633"/>
                      <a:pt x="653" y="1037"/>
                      <a:pt x="104" y="1276"/>
                    </a:cubicBezTo>
                    <a:lnTo>
                      <a:pt x="31" y="1193"/>
                    </a:lnTo>
                    <a:lnTo>
                      <a:pt x="0" y="1410"/>
                    </a:lnTo>
                    <a:cubicBezTo>
                      <a:pt x="0" y="1410"/>
                      <a:pt x="1016" y="1213"/>
                      <a:pt x="1555" y="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9"/>
              <p:cNvSpPr/>
              <p:nvPr/>
            </p:nvSpPr>
            <p:spPr>
              <a:xfrm>
                <a:off x="3870625" y="2784800"/>
                <a:ext cx="69725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2934" extrusionOk="0">
                    <a:moveTo>
                      <a:pt x="2788" y="1752"/>
                    </a:moveTo>
                    <a:cubicBezTo>
                      <a:pt x="2788" y="1752"/>
                      <a:pt x="2146" y="1918"/>
                      <a:pt x="1493" y="2934"/>
                    </a:cubicBezTo>
                    <a:cubicBezTo>
                      <a:pt x="1493" y="2934"/>
                      <a:pt x="290" y="1659"/>
                      <a:pt x="0" y="529"/>
                    </a:cubicBezTo>
                    <a:lnTo>
                      <a:pt x="581" y="1"/>
                    </a:lnTo>
                    <a:cubicBezTo>
                      <a:pt x="581" y="1"/>
                      <a:pt x="1493" y="374"/>
                      <a:pt x="2788" y="17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9"/>
              <p:cNvSpPr/>
              <p:nvPr/>
            </p:nvSpPr>
            <p:spPr>
              <a:xfrm>
                <a:off x="3907925" y="2828600"/>
                <a:ext cx="324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83" extrusionOk="0">
                    <a:moveTo>
                      <a:pt x="1296" y="0"/>
                    </a:moveTo>
                    <a:cubicBezTo>
                      <a:pt x="1296" y="0"/>
                      <a:pt x="477" y="218"/>
                      <a:pt x="1" y="1182"/>
                    </a:cubicBezTo>
                    <a:cubicBezTo>
                      <a:pt x="1" y="1182"/>
                      <a:pt x="1" y="1182"/>
                      <a:pt x="1" y="1182"/>
                    </a:cubicBezTo>
                    <a:cubicBezTo>
                      <a:pt x="6" y="1182"/>
                      <a:pt x="319" y="535"/>
                      <a:pt x="1296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9"/>
              <p:cNvSpPr/>
              <p:nvPr/>
            </p:nvSpPr>
            <p:spPr>
              <a:xfrm>
                <a:off x="4013650" y="2915125"/>
                <a:ext cx="114275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997" extrusionOk="0">
                    <a:moveTo>
                      <a:pt x="197" y="1"/>
                    </a:moveTo>
                    <a:lnTo>
                      <a:pt x="0" y="353"/>
                    </a:lnTo>
                    <a:lnTo>
                      <a:pt x="4198" y="4996"/>
                    </a:lnTo>
                    <a:lnTo>
                      <a:pt x="4571" y="4831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9"/>
              <p:cNvSpPr/>
              <p:nvPr/>
            </p:nvSpPr>
            <p:spPr>
              <a:xfrm>
                <a:off x="4124275" y="3042100"/>
                <a:ext cx="355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410" extrusionOk="0">
                    <a:moveTo>
                      <a:pt x="384" y="0"/>
                    </a:moveTo>
                    <a:lnTo>
                      <a:pt x="1" y="166"/>
                    </a:lnTo>
                    <a:lnTo>
                      <a:pt x="1130" y="1410"/>
                    </a:lnTo>
                    <a:lnTo>
                      <a:pt x="1420" y="115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9"/>
              <p:cNvSpPr/>
              <p:nvPr/>
            </p:nvSpPr>
            <p:spPr>
              <a:xfrm>
                <a:off x="4183100" y="3109475"/>
                <a:ext cx="117125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5825" extrusionOk="0">
                    <a:moveTo>
                      <a:pt x="0" y="788"/>
                    </a:moveTo>
                    <a:cubicBezTo>
                      <a:pt x="93" y="725"/>
                      <a:pt x="218" y="684"/>
                      <a:pt x="332" y="684"/>
                    </a:cubicBezTo>
                    <a:cubicBezTo>
                      <a:pt x="467" y="715"/>
                      <a:pt x="2850" y="3088"/>
                      <a:pt x="4550" y="5825"/>
                    </a:cubicBezTo>
                    <a:lnTo>
                      <a:pt x="4685" y="5700"/>
                    </a:lnTo>
                    <a:cubicBezTo>
                      <a:pt x="4685" y="5700"/>
                      <a:pt x="3254" y="3565"/>
                      <a:pt x="2104" y="2197"/>
                    </a:cubicBezTo>
                    <a:cubicBezTo>
                      <a:pt x="943" y="829"/>
                      <a:pt x="487" y="435"/>
                      <a:pt x="477" y="352"/>
                    </a:cubicBezTo>
                    <a:cubicBezTo>
                      <a:pt x="508" y="228"/>
                      <a:pt x="539" y="114"/>
                      <a:pt x="591" y="0"/>
                    </a:cubicBezTo>
                    <a:cubicBezTo>
                      <a:pt x="425" y="290"/>
                      <a:pt x="228" y="560"/>
                      <a:pt x="0" y="788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9"/>
              <p:cNvSpPr/>
              <p:nvPr/>
            </p:nvSpPr>
            <p:spPr>
              <a:xfrm>
                <a:off x="3877100" y="2784800"/>
                <a:ext cx="62200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085" extrusionOk="0">
                    <a:moveTo>
                      <a:pt x="1907" y="2084"/>
                    </a:moveTo>
                    <a:cubicBezTo>
                      <a:pt x="1980" y="2012"/>
                      <a:pt x="2197" y="1825"/>
                      <a:pt x="1513" y="1213"/>
                    </a:cubicBezTo>
                    <a:cubicBezTo>
                      <a:pt x="943" y="695"/>
                      <a:pt x="363" y="229"/>
                      <a:pt x="280" y="219"/>
                    </a:cubicBezTo>
                    <a:cubicBezTo>
                      <a:pt x="176" y="219"/>
                      <a:pt x="83" y="250"/>
                      <a:pt x="0" y="301"/>
                    </a:cubicBezTo>
                    <a:lnTo>
                      <a:pt x="322" y="1"/>
                    </a:lnTo>
                    <a:cubicBezTo>
                      <a:pt x="322" y="1"/>
                      <a:pt x="270" y="84"/>
                      <a:pt x="311" y="136"/>
                    </a:cubicBezTo>
                    <a:cubicBezTo>
                      <a:pt x="684" y="353"/>
                      <a:pt x="1037" y="602"/>
                      <a:pt x="1379" y="882"/>
                    </a:cubicBezTo>
                    <a:cubicBezTo>
                      <a:pt x="1700" y="1141"/>
                      <a:pt x="2001" y="1431"/>
                      <a:pt x="2260" y="1742"/>
                    </a:cubicBezTo>
                    <a:cubicBezTo>
                      <a:pt x="2301" y="1804"/>
                      <a:pt x="2488" y="1773"/>
                      <a:pt x="2488" y="1773"/>
                    </a:cubicBezTo>
                    <a:cubicBezTo>
                      <a:pt x="2280" y="1846"/>
                      <a:pt x="2083" y="1949"/>
                      <a:pt x="1907" y="208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9"/>
              <p:cNvSpPr/>
              <p:nvPr/>
            </p:nvSpPr>
            <p:spPr>
              <a:xfrm>
                <a:off x="4080500" y="3070600"/>
                <a:ext cx="188900" cy="18475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7390" extrusionOk="0">
                    <a:moveTo>
                      <a:pt x="6965" y="6613"/>
                    </a:moveTo>
                    <a:lnTo>
                      <a:pt x="6664" y="6882"/>
                    </a:lnTo>
                    <a:cubicBezTo>
                      <a:pt x="6664" y="6882"/>
                      <a:pt x="3659" y="4364"/>
                      <a:pt x="1233" y="1431"/>
                    </a:cubicBezTo>
                    <a:cubicBezTo>
                      <a:pt x="1233" y="1431"/>
                      <a:pt x="1524" y="114"/>
                      <a:pt x="259" y="0"/>
                    </a:cubicBezTo>
                    <a:lnTo>
                      <a:pt x="0" y="228"/>
                    </a:lnTo>
                    <a:cubicBezTo>
                      <a:pt x="0" y="228"/>
                      <a:pt x="4343" y="5359"/>
                      <a:pt x="6726" y="7390"/>
                    </a:cubicBezTo>
                    <a:lnTo>
                      <a:pt x="7555" y="70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9"/>
              <p:cNvSpPr/>
              <p:nvPr/>
            </p:nvSpPr>
            <p:spPr>
              <a:xfrm>
                <a:off x="4252000" y="3235900"/>
                <a:ext cx="174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509" extrusionOk="0">
                    <a:moveTo>
                      <a:pt x="105" y="1"/>
                    </a:moveTo>
                    <a:lnTo>
                      <a:pt x="1" y="94"/>
                    </a:lnTo>
                    <a:lnTo>
                      <a:pt x="550" y="508"/>
                    </a:lnTo>
                    <a:lnTo>
                      <a:pt x="695" y="446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1610;p49"/>
          <p:cNvGrpSpPr/>
          <p:nvPr/>
        </p:nvGrpSpPr>
        <p:grpSpPr>
          <a:xfrm rot="830502">
            <a:off x="6007379" y="473736"/>
            <a:ext cx="1648058" cy="776815"/>
            <a:chOff x="-3104295" y="1398438"/>
            <a:chExt cx="1580287" cy="744871"/>
          </a:xfrm>
        </p:grpSpPr>
        <p:sp>
          <p:nvSpPr>
            <p:cNvPr id="1611" name="Google Shape;1611;p49"/>
            <p:cNvSpPr/>
            <p:nvPr/>
          </p:nvSpPr>
          <p:spPr>
            <a:xfrm>
              <a:off x="-3100215" y="1398438"/>
              <a:ext cx="1571967" cy="744864"/>
            </a:xfrm>
            <a:custGeom>
              <a:avLst/>
              <a:gdLst/>
              <a:ahLst/>
              <a:cxnLst/>
              <a:rect l="l" t="t" r="r" b="b"/>
              <a:pathLst>
                <a:path w="21351" h="10117" extrusionOk="0">
                  <a:moveTo>
                    <a:pt x="20096" y="7836"/>
                  </a:moveTo>
                  <a:lnTo>
                    <a:pt x="20096" y="7826"/>
                  </a:lnTo>
                  <a:cubicBezTo>
                    <a:pt x="20096" y="7525"/>
                    <a:pt x="20076" y="7214"/>
                    <a:pt x="20055" y="6903"/>
                  </a:cubicBezTo>
                  <a:lnTo>
                    <a:pt x="20055" y="6893"/>
                  </a:lnTo>
                  <a:lnTo>
                    <a:pt x="20055" y="6893"/>
                  </a:lnTo>
                  <a:cubicBezTo>
                    <a:pt x="20946" y="5649"/>
                    <a:pt x="21350" y="4219"/>
                    <a:pt x="21278" y="3670"/>
                  </a:cubicBezTo>
                  <a:lnTo>
                    <a:pt x="21278" y="3670"/>
                  </a:lnTo>
                  <a:cubicBezTo>
                    <a:pt x="21278" y="3608"/>
                    <a:pt x="21257" y="3556"/>
                    <a:pt x="21236" y="3504"/>
                  </a:cubicBezTo>
                  <a:cubicBezTo>
                    <a:pt x="21236" y="3504"/>
                    <a:pt x="16956" y="2519"/>
                    <a:pt x="14106" y="2768"/>
                  </a:cubicBezTo>
                  <a:cubicBezTo>
                    <a:pt x="12427" y="2913"/>
                    <a:pt x="9504" y="2416"/>
                    <a:pt x="7971" y="1711"/>
                  </a:cubicBezTo>
                  <a:cubicBezTo>
                    <a:pt x="5348" y="519"/>
                    <a:pt x="1006" y="1"/>
                    <a:pt x="1006" y="1"/>
                  </a:cubicBezTo>
                  <a:cubicBezTo>
                    <a:pt x="954" y="42"/>
                    <a:pt x="923" y="94"/>
                    <a:pt x="902" y="146"/>
                  </a:cubicBezTo>
                  <a:lnTo>
                    <a:pt x="902" y="146"/>
                  </a:lnTo>
                  <a:cubicBezTo>
                    <a:pt x="664" y="612"/>
                    <a:pt x="571" y="1980"/>
                    <a:pt x="923" y="3380"/>
                  </a:cubicBezTo>
                  <a:lnTo>
                    <a:pt x="923" y="3380"/>
                  </a:lnTo>
                  <a:lnTo>
                    <a:pt x="913" y="3400"/>
                  </a:lnTo>
                  <a:cubicBezTo>
                    <a:pt x="778" y="3659"/>
                    <a:pt x="674" y="3929"/>
                    <a:pt x="571" y="4188"/>
                  </a:cubicBezTo>
                  <a:lnTo>
                    <a:pt x="550" y="4240"/>
                  </a:lnTo>
                  <a:lnTo>
                    <a:pt x="550" y="4240"/>
                  </a:lnTo>
                  <a:cubicBezTo>
                    <a:pt x="198" y="5173"/>
                    <a:pt x="1" y="6012"/>
                    <a:pt x="32" y="6230"/>
                  </a:cubicBezTo>
                  <a:cubicBezTo>
                    <a:pt x="115" y="6748"/>
                    <a:pt x="892" y="6986"/>
                    <a:pt x="1047" y="6095"/>
                  </a:cubicBezTo>
                  <a:cubicBezTo>
                    <a:pt x="1089" y="5898"/>
                    <a:pt x="1120" y="5577"/>
                    <a:pt x="1172" y="5204"/>
                  </a:cubicBezTo>
                  <a:lnTo>
                    <a:pt x="1296" y="4478"/>
                  </a:lnTo>
                  <a:lnTo>
                    <a:pt x="1286" y="4457"/>
                  </a:lnTo>
                  <a:lnTo>
                    <a:pt x="1286" y="4457"/>
                  </a:lnTo>
                  <a:cubicBezTo>
                    <a:pt x="1825" y="5670"/>
                    <a:pt x="2789" y="6737"/>
                    <a:pt x="4395" y="7069"/>
                  </a:cubicBezTo>
                  <a:cubicBezTo>
                    <a:pt x="8344" y="7888"/>
                    <a:pt x="9463" y="4416"/>
                    <a:pt x="10157" y="4064"/>
                  </a:cubicBezTo>
                  <a:cubicBezTo>
                    <a:pt x="10520" y="3856"/>
                    <a:pt x="10986" y="3939"/>
                    <a:pt x="11266" y="4260"/>
                  </a:cubicBezTo>
                  <a:cubicBezTo>
                    <a:pt x="11753" y="4862"/>
                    <a:pt x="11691" y="8458"/>
                    <a:pt x="15681" y="9018"/>
                  </a:cubicBezTo>
                  <a:cubicBezTo>
                    <a:pt x="17205" y="9235"/>
                    <a:pt x="18397" y="8644"/>
                    <a:pt x="19309" y="7784"/>
                  </a:cubicBezTo>
                  <a:cubicBezTo>
                    <a:pt x="19309" y="7795"/>
                    <a:pt x="19309" y="7805"/>
                    <a:pt x="19309" y="7815"/>
                  </a:cubicBezTo>
                  <a:lnTo>
                    <a:pt x="19101" y="8810"/>
                  </a:lnTo>
                  <a:lnTo>
                    <a:pt x="19101" y="8810"/>
                  </a:lnTo>
                  <a:cubicBezTo>
                    <a:pt x="19070" y="8966"/>
                    <a:pt x="19039" y="9100"/>
                    <a:pt x="19019" y="9204"/>
                  </a:cubicBezTo>
                  <a:cubicBezTo>
                    <a:pt x="18873" y="10085"/>
                    <a:pt x="19692" y="10116"/>
                    <a:pt x="19931" y="9660"/>
                  </a:cubicBezTo>
                  <a:cubicBezTo>
                    <a:pt x="20034" y="9484"/>
                    <a:pt x="20117" y="8738"/>
                    <a:pt x="20117" y="7836"/>
                  </a:cubicBezTo>
                  <a:close/>
                  <a:moveTo>
                    <a:pt x="12323" y="4385"/>
                  </a:moveTo>
                  <a:close/>
                  <a:moveTo>
                    <a:pt x="12313" y="4468"/>
                  </a:moveTo>
                  <a:close/>
                  <a:moveTo>
                    <a:pt x="18822" y="7183"/>
                  </a:moveTo>
                  <a:cubicBezTo>
                    <a:pt x="18801" y="7225"/>
                    <a:pt x="18770" y="7256"/>
                    <a:pt x="18739" y="7287"/>
                  </a:cubicBezTo>
                  <a:cubicBezTo>
                    <a:pt x="18770" y="7245"/>
                    <a:pt x="18801" y="7214"/>
                    <a:pt x="18832" y="7183"/>
                  </a:cubicBezTo>
                  <a:close/>
                  <a:moveTo>
                    <a:pt x="18697" y="7328"/>
                  </a:moveTo>
                  <a:cubicBezTo>
                    <a:pt x="18656" y="7370"/>
                    <a:pt x="18614" y="7411"/>
                    <a:pt x="18563" y="7453"/>
                  </a:cubicBezTo>
                  <a:cubicBezTo>
                    <a:pt x="18625" y="7411"/>
                    <a:pt x="18666" y="7359"/>
                    <a:pt x="18708" y="7318"/>
                  </a:cubicBezTo>
                  <a:close/>
                  <a:moveTo>
                    <a:pt x="18531" y="7494"/>
                  </a:moveTo>
                  <a:cubicBezTo>
                    <a:pt x="18500" y="7525"/>
                    <a:pt x="18469" y="7556"/>
                    <a:pt x="18428" y="7587"/>
                  </a:cubicBezTo>
                  <a:cubicBezTo>
                    <a:pt x="18480" y="7546"/>
                    <a:pt x="18511" y="7515"/>
                    <a:pt x="18542" y="7484"/>
                  </a:cubicBezTo>
                  <a:close/>
                  <a:moveTo>
                    <a:pt x="18386" y="7618"/>
                  </a:moveTo>
                  <a:cubicBezTo>
                    <a:pt x="18345" y="7660"/>
                    <a:pt x="18303" y="7691"/>
                    <a:pt x="18252" y="7722"/>
                  </a:cubicBezTo>
                  <a:cubicBezTo>
                    <a:pt x="18314" y="7691"/>
                    <a:pt x="18355" y="7660"/>
                    <a:pt x="18397" y="7618"/>
                  </a:cubicBezTo>
                  <a:close/>
                  <a:moveTo>
                    <a:pt x="18231" y="7743"/>
                  </a:moveTo>
                  <a:cubicBezTo>
                    <a:pt x="18189" y="7784"/>
                    <a:pt x="18138" y="7815"/>
                    <a:pt x="18086" y="7846"/>
                  </a:cubicBezTo>
                  <a:cubicBezTo>
                    <a:pt x="18148" y="7815"/>
                    <a:pt x="18200" y="7784"/>
                    <a:pt x="18241" y="7743"/>
                  </a:cubicBezTo>
                  <a:close/>
                  <a:moveTo>
                    <a:pt x="18034" y="7888"/>
                  </a:moveTo>
                  <a:cubicBezTo>
                    <a:pt x="17993" y="7909"/>
                    <a:pt x="17961" y="7940"/>
                    <a:pt x="17920" y="7960"/>
                  </a:cubicBezTo>
                  <a:cubicBezTo>
                    <a:pt x="17972" y="7940"/>
                    <a:pt x="18003" y="7909"/>
                    <a:pt x="18044" y="7888"/>
                  </a:cubicBezTo>
                  <a:close/>
                  <a:moveTo>
                    <a:pt x="19412" y="6230"/>
                  </a:moveTo>
                  <a:cubicBezTo>
                    <a:pt x="19402" y="6250"/>
                    <a:pt x="19402" y="6271"/>
                    <a:pt x="19392" y="6281"/>
                  </a:cubicBezTo>
                  <a:cubicBezTo>
                    <a:pt x="19412" y="6261"/>
                    <a:pt x="19412" y="6250"/>
                    <a:pt x="19423" y="6230"/>
                  </a:cubicBezTo>
                  <a:close/>
                  <a:moveTo>
                    <a:pt x="19350" y="6364"/>
                  </a:moveTo>
                  <a:lnTo>
                    <a:pt x="19319" y="6437"/>
                  </a:lnTo>
                  <a:close/>
                  <a:moveTo>
                    <a:pt x="19267" y="6530"/>
                  </a:moveTo>
                  <a:cubicBezTo>
                    <a:pt x="19247" y="6561"/>
                    <a:pt x="19226" y="6603"/>
                    <a:pt x="19205" y="6644"/>
                  </a:cubicBezTo>
                  <a:cubicBezTo>
                    <a:pt x="19236" y="6603"/>
                    <a:pt x="19257" y="6561"/>
                    <a:pt x="19278" y="6520"/>
                  </a:cubicBezTo>
                  <a:close/>
                  <a:moveTo>
                    <a:pt x="19164" y="6706"/>
                  </a:moveTo>
                  <a:cubicBezTo>
                    <a:pt x="19143" y="6737"/>
                    <a:pt x="19122" y="6769"/>
                    <a:pt x="19112" y="6800"/>
                  </a:cubicBezTo>
                  <a:cubicBezTo>
                    <a:pt x="19133" y="6769"/>
                    <a:pt x="19153" y="6737"/>
                    <a:pt x="19174" y="6706"/>
                  </a:cubicBezTo>
                  <a:close/>
                  <a:moveTo>
                    <a:pt x="19070" y="6862"/>
                  </a:moveTo>
                  <a:cubicBezTo>
                    <a:pt x="19039" y="6903"/>
                    <a:pt x="19008" y="6945"/>
                    <a:pt x="18977" y="6986"/>
                  </a:cubicBezTo>
                  <a:cubicBezTo>
                    <a:pt x="19019" y="6945"/>
                    <a:pt x="19060" y="6893"/>
                    <a:pt x="19081" y="6851"/>
                  </a:cubicBezTo>
                  <a:close/>
                  <a:moveTo>
                    <a:pt x="18946" y="7028"/>
                  </a:moveTo>
                  <a:cubicBezTo>
                    <a:pt x="18915" y="7059"/>
                    <a:pt x="18884" y="7100"/>
                    <a:pt x="18853" y="7131"/>
                  </a:cubicBezTo>
                  <a:cubicBezTo>
                    <a:pt x="18894" y="7090"/>
                    <a:pt x="18925" y="7059"/>
                    <a:pt x="18956" y="7017"/>
                  </a:cubicBezTo>
                  <a:close/>
                  <a:moveTo>
                    <a:pt x="8820" y="3224"/>
                  </a:moveTo>
                  <a:cubicBezTo>
                    <a:pt x="9007" y="3390"/>
                    <a:pt x="9111" y="3556"/>
                    <a:pt x="9111" y="3711"/>
                  </a:cubicBezTo>
                  <a:lnTo>
                    <a:pt x="9111" y="3711"/>
                  </a:lnTo>
                  <a:cubicBezTo>
                    <a:pt x="9111" y="3556"/>
                    <a:pt x="9007" y="3390"/>
                    <a:pt x="8820" y="3224"/>
                  </a:cubicBezTo>
                  <a:close/>
                  <a:moveTo>
                    <a:pt x="8717" y="4696"/>
                  </a:moveTo>
                  <a:cubicBezTo>
                    <a:pt x="8976" y="4250"/>
                    <a:pt x="9100" y="3867"/>
                    <a:pt x="9111" y="3711"/>
                  </a:cubicBezTo>
                  <a:cubicBezTo>
                    <a:pt x="9111" y="3856"/>
                    <a:pt x="8986" y="4250"/>
                    <a:pt x="8727" y="4696"/>
                  </a:cubicBezTo>
                  <a:close/>
                  <a:moveTo>
                    <a:pt x="12303" y="4561"/>
                  </a:moveTo>
                  <a:close/>
                  <a:moveTo>
                    <a:pt x="12323" y="4965"/>
                  </a:moveTo>
                  <a:lnTo>
                    <a:pt x="12323" y="4924"/>
                  </a:lnTo>
                  <a:close/>
                  <a:moveTo>
                    <a:pt x="12313" y="4831"/>
                  </a:moveTo>
                  <a:cubicBezTo>
                    <a:pt x="12313" y="4820"/>
                    <a:pt x="12313" y="4810"/>
                    <a:pt x="12313" y="4799"/>
                  </a:cubicBezTo>
                  <a:cubicBezTo>
                    <a:pt x="12313" y="4810"/>
                    <a:pt x="12313" y="4820"/>
                    <a:pt x="12323" y="4831"/>
                  </a:cubicBezTo>
                  <a:close/>
                  <a:moveTo>
                    <a:pt x="12313" y="4706"/>
                  </a:moveTo>
                  <a:lnTo>
                    <a:pt x="12313" y="4675"/>
                  </a:lnTo>
                  <a:cubicBezTo>
                    <a:pt x="12313" y="4665"/>
                    <a:pt x="12323" y="4696"/>
                    <a:pt x="12323" y="4696"/>
                  </a:cubicBezTo>
                  <a:close/>
                  <a:moveTo>
                    <a:pt x="12769" y="3908"/>
                  </a:moveTo>
                  <a:lnTo>
                    <a:pt x="12769" y="3908"/>
                  </a:lnTo>
                  <a:cubicBezTo>
                    <a:pt x="12603" y="3960"/>
                    <a:pt x="12458" y="4064"/>
                    <a:pt x="12365" y="4209"/>
                  </a:cubicBezTo>
                  <a:cubicBezTo>
                    <a:pt x="12458" y="4064"/>
                    <a:pt x="12603" y="3960"/>
                    <a:pt x="12769" y="3908"/>
                  </a:cubicBezTo>
                  <a:close/>
                  <a:moveTo>
                    <a:pt x="13432" y="7432"/>
                  </a:moveTo>
                  <a:lnTo>
                    <a:pt x="13360" y="7359"/>
                  </a:lnTo>
                  <a:close/>
                  <a:moveTo>
                    <a:pt x="13298" y="7297"/>
                  </a:moveTo>
                  <a:cubicBezTo>
                    <a:pt x="13277" y="7266"/>
                    <a:pt x="13256" y="7245"/>
                    <a:pt x="13235" y="7214"/>
                  </a:cubicBezTo>
                  <a:cubicBezTo>
                    <a:pt x="13256" y="7245"/>
                    <a:pt x="13277" y="7266"/>
                    <a:pt x="13308" y="7297"/>
                  </a:cubicBezTo>
                  <a:close/>
                  <a:moveTo>
                    <a:pt x="13173" y="7142"/>
                  </a:moveTo>
                  <a:cubicBezTo>
                    <a:pt x="13142" y="7100"/>
                    <a:pt x="13111" y="7069"/>
                    <a:pt x="13090" y="7028"/>
                  </a:cubicBezTo>
                  <a:cubicBezTo>
                    <a:pt x="13121" y="7069"/>
                    <a:pt x="13153" y="7100"/>
                    <a:pt x="13184" y="7152"/>
                  </a:cubicBezTo>
                  <a:close/>
                  <a:moveTo>
                    <a:pt x="13609" y="7608"/>
                  </a:moveTo>
                  <a:cubicBezTo>
                    <a:pt x="13567" y="7577"/>
                    <a:pt x="13526" y="7536"/>
                    <a:pt x="13474" y="7494"/>
                  </a:cubicBezTo>
                  <a:cubicBezTo>
                    <a:pt x="13526" y="7536"/>
                    <a:pt x="13567" y="7577"/>
                    <a:pt x="13619" y="7608"/>
                  </a:cubicBezTo>
                  <a:close/>
                  <a:moveTo>
                    <a:pt x="15288" y="8427"/>
                  </a:moveTo>
                  <a:cubicBezTo>
                    <a:pt x="15225" y="8416"/>
                    <a:pt x="15174" y="8396"/>
                    <a:pt x="15111" y="8385"/>
                  </a:cubicBezTo>
                  <a:cubicBezTo>
                    <a:pt x="15174" y="8396"/>
                    <a:pt x="15236" y="8416"/>
                    <a:pt x="15298" y="8427"/>
                  </a:cubicBezTo>
                  <a:close/>
                  <a:moveTo>
                    <a:pt x="15018" y="8365"/>
                  </a:moveTo>
                  <a:cubicBezTo>
                    <a:pt x="14977" y="8354"/>
                    <a:pt x="14925" y="8334"/>
                    <a:pt x="14883" y="8323"/>
                  </a:cubicBezTo>
                  <a:cubicBezTo>
                    <a:pt x="14935" y="8334"/>
                    <a:pt x="14977" y="8354"/>
                    <a:pt x="15028" y="8365"/>
                  </a:cubicBezTo>
                  <a:close/>
                  <a:moveTo>
                    <a:pt x="14800" y="8292"/>
                  </a:moveTo>
                  <a:cubicBezTo>
                    <a:pt x="14738" y="8271"/>
                    <a:pt x="14666" y="8251"/>
                    <a:pt x="14614" y="8230"/>
                  </a:cubicBezTo>
                  <a:cubicBezTo>
                    <a:pt x="14676" y="8251"/>
                    <a:pt x="14738" y="8271"/>
                    <a:pt x="14800" y="8292"/>
                  </a:cubicBezTo>
                  <a:close/>
                  <a:moveTo>
                    <a:pt x="14541" y="8199"/>
                  </a:moveTo>
                  <a:cubicBezTo>
                    <a:pt x="14490" y="8178"/>
                    <a:pt x="14448" y="8157"/>
                    <a:pt x="14407" y="8137"/>
                  </a:cubicBezTo>
                  <a:cubicBezTo>
                    <a:pt x="14448" y="8157"/>
                    <a:pt x="14500" y="8188"/>
                    <a:pt x="14541" y="8199"/>
                  </a:cubicBezTo>
                  <a:close/>
                  <a:moveTo>
                    <a:pt x="14324" y="8095"/>
                  </a:moveTo>
                  <a:cubicBezTo>
                    <a:pt x="14293" y="8085"/>
                    <a:pt x="14251" y="8064"/>
                    <a:pt x="14220" y="8043"/>
                  </a:cubicBezTo>
                  <a:cubicBezTo>
                    <a:pt x="14262" y="8064"/>
                    <a:pt x="14293" y="8085"/>
                    <a:pt x="14334" y="8095"/>
                  </a:cubicBezTo>
                  <a:close/>
                  <a:moveTo>
                    <a:pt x="14137" y="8002"/>
                  </a:moveTo>
                  <a:cubicBezTo>
                    <a:pt x="14085" y="7971"/>
                    <a:pt x="14033" y="7940"/>
                    <a:pt x="13982" y="7898"/>
                  </a:cubicBezTo>
                  <a:cubicBezTo>
                    <a:pt x="14044" y="7940"/>
                    <a:pt x="14096" y="7971"/>
                    <a:pt x="14148" y="8002"/>
                  </a:cubicBezTo>
                  <a:close/>
                  <a:moveTo>
                    <a:pt x="13919" y="7857"/>
                  </a:moveTo>
                  <a:cubicBezTo>
                    <a:pt x="13888" y="7836"/>
                    <a:pt x="13857" y="7815"/>
                    <a:pt x="13826" y="7784"/>
                  </a:cubicBezTo>
                  <a:cubicBezTo>
                    <a:pt x="13857" y="7815"/>
                    <a:pt x="13888" y="7836"/>
                    <a:pt x="13930" y="7857"/>
                  </a:cubicBezTo>
                  <a:close/>
                  <a:moveTo>
                    <a:pt x="13754" y="7732"/>
                  </a:moveTo>
                  <a:cubicBezTo>
                    <a:pt x="13723" y="7701"/>
                    <a:pt x="13702" y="7681"/>
                    <a:pt x="13671" y="7660"/>
                  </a:cubicBezTo>
                  <a:cubicBezTo>
                    <a:pt x="13702" y="7691"/>
                    <a:pt x="13733" y="7712"/>
                    <a:pt x="13764" y="7732"/>
                  </a:cubicBezTo>
                  <a:close/>
                  <a:moveTo>
                    <a:pt x="15567" y="8458"/>
                  </a:moveTo>
                  <a:cubicBezTo>
                    <a:pt x="15505" y="8458"/>
                    <a:pt x="15453" y="8448"/>
                    <a:pt x="15391" y="8437"/>
                  </a:cubicBezTo>
                  <a:cubicBezTo>
                    <a:pt x="15453" y="8448"/>
                    <a:pt x="15516" y="8458"/>
                    <a:pt x="15578" y="8468"/>
                  </a:cubicBezTo>
                  <a:close/>
                  <a:moveTo>
                    <a:pt x="16324" y="8479"/>
                  </a:moveTo>
                  <a:cubicBezTo>
                    <a:pt x="16282" y="8479"/>
                    <a:pt x="16231" y="8489"/>
                    <a:pt x="16189" y="8489"/>
                  </a:cubicBezTo>
                  <a:cubicBezTo>
                    <a:pt x="16241" y="8489"/>
                    <a:pt x="16282" y="8489"/>
                    <a:pt x="16334" y="8489"/>
                  </a:cubicBezTo>
                  <a:close/>
                  <a:moveTo>
                    <a:pt x="16106" y="8489"/>
                  </a:moveTo>
                  <a:lnTo>
                    <a:pt x="15899" y="8489"/>
                  </a:lnTo>
                  <a:cubicBezTo>
                    <a:pt x="15972" y="8499"/>
                    <a:pt x="16044" y="8499"/>
                    <a:pt x="16117" y="8499"/>
                  </a:cubicBezTo>
                  <a:close/>
                  <a:moveTo>
                    <a:pt x="15806" y="8479"/>
                  </a:moveTo>
                  <a:cubicBezTo>
                    <a:pt x="15764" y="8479"/>
                    <a:pt x="15712" y="8479"/>
                    <a:pt x="15661" y="8468"/>
                  </a:cubicBezTo>
                  <a:cubicBezTo>
                    <a:pt x="15723" y="8479"/>
                    <a:pt x="15764" y="8489"/>
                    <a:pt x="15816" y="8489"/>
                  </a:cubicBezTo>
                  <a:close/>
                  <a:moveTo>
                    <a:pt x="16417" y="8468"/>
                  </a:moveTo>
                  <a:lnTo>
                    <a:pt x="16562" y="8458"/>
                  </a:lnTo>
                  <a:close/>
                  <a:moveTo>
                    <a:pt x="16821" y="8406"/>
                  </a:moveTo>
                  <a:cubicBezTo>
                    <a:pt x="16759" y="8416"/>
                    <a:pt x="16687" y="8437"/>
                    <a:pt x="16624" y="8448"/>
                  </a:cubicBezTo>
                  <a:cubicBezTo>
                    <a:pt x="16697" y="8448"/>
                    <a:pt x="16759" y="8427"/>
                    <a:pt x="16821" y="8416"/>
                  </a:cubicBezTo>
                  <a:close/>
                  <a:moveTo>
                    <a:pt x="17868" y="7992"/>
                  </a:moveTo>
                  <a:cubicBezTo>
                    <a:pt x="17816" y="8023"/>
                    <a:pt x="17765" y="8054"/>
                    <a:pt x="17713" y="8074"/>
                  </a:cubicBezTo>
                  <a:cubicBezTo>
                    <a:pt x="17765" y="8054"/>
                    <a:pt x="17827" y="8023"/>
                    <a:pt x="17879" y="7992"/>
                  </a:cubicBezTo>
                  <a:close/>
                  <a:moveTo>
                    <a:pt x="17661" y="8106"/>
                  </a:moveTo>
                  <a:cubicBezTo>
                    <a:pt x="17619" y="8126"/>
                    <a:pt x="17578" y="8147"/>
                    <a:pt x="17526" y="8168"/>
                  </a:cubicBezTo>
                  <a:cubicBezTo>
                    <a:pt x="17578" y="8157"/>
                    <a:pt x="17619" y="8126"/>
                    <a:pt x="17661" y="8106"/>
                  </a:cubicBezTo>
                  <a:close/>
                  <a:moveTo>
                    <a:pt x="17464" y="8199"/>
                  </a:moveTo>
                  <a:lnTo>
                    <a:pt x="17329" y="8251"/>
                  </a:lnTo>
                  <a:close/>
                  <a:moveTo>
                    <a:pt x="17277" y="8271"/>
                  </a:moveTo>
                  <a:cubicBezTo>
                    <a:pt x="17215" y="8292"/>
                    <a:pt x="17163" y="8313"/>
                    <a:pt x="17101" y="8334"/>
                  </a:cubicBezTo>
                  <a:cubicBezTo>
                    <a:pt x="17163" y="8323"/>
                    <a:pt x="17226" y="8302"/>
                    <a:pt x="17288" y="8282"/>
                  </a:cubicBezTo>
                  <a:close/>
                  <a:moveTo>
                    <a:pt x="17018" y="8354"/>
                  </a:moveTo>
                  <a:lnTo>
                    <a:pt x="16894" y="8385"/>
                  </a:lnTo>
                  <a:close/>
                  <a:moveTo>
                    <a:pt x="12334" y="5079"/>
                  </a:moveTo>
                  <a:lnTo>
                    <a:pt x="12334" y="5059"/>
                  </a:lnTo>
                  <a:cubicBezTo>
                    <a:pt x="12334" y="5090"/>
                    <a:pt x="12344" y="5131"/>
                    <a:pt x="12355" y="5162"/>
                  </a:cubicBezTo>
                  <a:cubicBezTo>
                    <a:pt x="12355" y="5131"/>
                    <a:pt x="12344" y="5100"/>
                    <a:pt x="12344" y="5079"/>
                  </a:cubicBezTo>
                  <a:close/>
                  <a:moveTo>
                    <a:pt x="12448" y="5608"/>
                  </a:moveTo>
                  <a:cubicBezTo>
                    <a:pt x="12437" y="5566"/>
                    <a:pt x="12427" y="5535"/>
                    <a:pt x="12417" y="5494"/>
                  </a:cubicBezTo>
                  <a:cubicBezTo>
                    <a:pt x="12437" y="5535"/>
                    <a:pt x="12448" y="5577"/>
                    <a:pt x="12448" y="5608"/>
                  </a:cubicBezTo>
                  <a:close/>
                  <a:moveTo>
                    <a:pt x="12406" y="5452"/>
                  </a:moveTo>
                  <a:cubicBezTo>
                    <a:pt x="12396" y="5411"/>
                    <a:pt x="12386" y="5380"/>
                    <a:pt x="12386" y="5338"/>
                  </a:cubicBezTo>
                  <a:cubicBezTo>
                    <a:pt x="12396" y="5380"/>
                    <a:pt x="12406" y="5421"/>
                    <a:pt x="12417" y="5463"/>
                  </a:cubicBezTo>
                  <a:close/>
                  <a:moveTo>
                    <a:pt x="12375" y="5307"/>
                  </a:moveTo>
                  <a:cubicBezTo>
                    <a:pt x="12365" y="5266"/>
                    <a:pt x="12365" y="5214"/>
                    <a:pt x="12355" y="5173"/>
                  </a:cubicBezTo>
                  <a:cubicBezTo>
                    <a:pt x="12375" y="5224"/>
                    <a:pt x="12375" y="5266"/>
                    <a:pt x="12386" y="5318"/>
                  </a:cubicBezTo>
                  <a:close/>
                  <a:moveTo>
                    <a:pt x="12676" y="6292"/>
                  </a:moveTo>
                  <a:cubicBezTo>
                    <a:pt x="12665" y="6250"/>
                    <a:pt x="12645" y="6219"/>
                    <a:pt x="12634" y="6188"/>
                  </a:cubicBezTo>
                  <a:cubicBezTo>
                    <a:pt x="12655" y="6230"/>
                    <a:pt x="12676" y="6261"/>
                    <a:pt x="12686" y="6292"/>
                  </a:cubicBezTo>
                  <a:close/>
                  <a:moveTo>
                    <a:pt x="12603" y="6095"/>
                  </a:moveTo>
                  <a:cubicBezTo>
                    <a:pt x="12583" y="6064"/>
                    <a:pt x="12572" y="6033"/>
                    <a:pt x="12562" y="6002"/>
                  </a:cubicBezTo>
                  <a:cubicBezTo>
                    <a:pt x="12583" y="6043"/>
                    <a:pt x="12593" y="6074"/>
                    <a:pt x="12614" y="6105"/>
                  </a:cubicBezTo>
                  <a:close/>
                  <a:moveTo>
                    <a:pt x="12541" y="5929"/>
                  </a:moveTo>
                  <a:cubicBezTo>
                    <a:pt x="12531" y="5908"/>
                    <a:pt x="12520" y="5877"/>
                    <a:pt x="12510" y="5846"/>
                  </a:cubicBezTo>
                  <a:cubicBezTo>
                    <a:pt x="12531" y="5877"/>
                    <a:pt x="12541" y="5908"/>
                    <a:pt x="12551" y="5939"/>
                  </a:cubicBezTo>
                  <a:close/>
                  <a:moveTo>
                    <a:pt x="12489" y="5784"/>
                  </a:moveTo>
                  <a:cubicBezTo>
                    <a:pt x="12479" y="5743"/>
                    <a:pt x="12469" y="5691"/>
                    <a:pt x="12458" y="5649"/>
                  </a:cubicBezTo>
                  <a:cubicBezTo>
                    <a:pt x="12479" y="5701"/>
                    <a:pt x="12489" y="5743"/>
                    <a:pt x="12500" y="5794"/>
                  </a:cubicBezTo>
                  <a:close/>
                  <a:moveTo>
                    <a:pt x="13039" y="6945"/>
                  </a:moveTo>
                  <a:lnTo>
                    <a:pt x="12987" y="6872"/>
                  </a:lnTo>
                  <a:close/>
                  <a:moveTo>
                    <a:pt x="12935" y="6800"/>
                  </a:moveTo>
                  <a:lnTo>
                    <a:pt x="12883" y="6706"/>
                  </a:lnTo>
                  <a:close/>
                  <a:moveTo>
                    <a:pt x="12831" y="6613"/>
                  </a:moveTo>
                  <a:cubicBezTo>
                    <a:pt x="12811" y="6582"/>
                    <a:pt x="12800" y="6551"/>
                    <a:pt x="12779" y="6509"/>
                  </a:cubicBezTo>
                  <a:cubicBezTo>
                    <a:pt x="12811" y="6551"/>
                    <a:pt x="12821" y="6582"/>
                    <a:pt x="12842" y="6623"/>
                  </a:cubicBezTo>
                  <a:close/>
                  <a:moveTo>
                    <a:pt x="12748" y="6437"/>
                  </a:moveTo>
                  <a:cubicBezTo>
                    <a:pt x="12728" y="6416"/>
                    <a:pt x="12717" y="6385"/>
                    <a:pt x="12707" y="6364"/>
                  </a:cubicBezTo>
                  <a:cubicBezTo>
                    <a:pt x="12728" y="6395"/>
                    <a:pt x="12738" y="6427"/>
                    <a:pt x="12759" y="6447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612;p49"/>
            <p:cNvGrpSpPr/>
            <p:nvPr/>
          </p:nvGrpSpPr>
          <p:grpSpPr>
            <a:xfrm>
              <a:off x="-3104295" y="1398518"/>
              <a:ext cx="1580287" cy="744790"/>
              <a:chOff x="3576550" y="1943775"/>
              <a:chExt cx="536600" cy="252900"/>
            </a:xfrm>
          </p:grpSpPr>
          <p:sp>
            <p:nvSpPr>
              <p:cNvPr id="1613" name="Google Shape;1613;p49"/>
              <p:cNvSpPr/>
              <p:nvPr/>
            </p:nvSpPr>
            <p:spPr>
              <a:xfrm>
                <a:off x="3597000" y="1964750"/>
                <a:ext cx="489725" cy="231925"/>
              </a:xfrm>
              <a:custGeom>
                <a:avLst/>
                <a:gdLst/>
                <a:ahLst/>
                <a:cxnLst/>
                <a:rect l="l" t="t" r="r" b="b"/>
                <a:pathLst>
                  <a:path w="19589" h="9277" extrusionOk="0">
                    <a:moveTo>
                      <a:pt x="11" y="1"/>
                    </a:moveTo>
                    <a:cubicBezTo>
                      <a:pt x="11" y="1"/>
                      <a:pt x="16946" y="2737"/>
                      <a:pt x="18262" y="3379"/>
                    </a:cubicBezTo>
                    <a:cubicBezTo>
                      <a:pt x="19589" y="4022"/>
                      <a:pt x="19402" y="8365"/>
                      <a:pt x="19153" y="8821"/>
                    </a:cubicBezTo>
                    <a:cubicBezTo>
                      <a:pt x="18894" y="9277"/>
                      <a:pt x="18086" y="9245"/>
                      <a:pt x="18231" y="8365"/>
                    </a:cubicBezTo>
                    <a:cubicBezTo>
                      <a:pt x="18387" y="7484"/>
                      <a:pt x="19247" y="4540"/>
                      <a:pt x="18117" y="3908"/>
                    </a:cubicBezTo>
                    <a:cubicBezTo>
                      <a:pt x="16987" y="3265"/>
                      <a:pt x="1" y="1462"/>
                      <a:pt x="1" y="14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9"/>
              <p:cNvSpPr/>
              <p:nvPr/>
            </p:nvSpPr>
            <p:spPr>
              <a:xfrm>
                <a:off x="3576550" y="1974600"/>
                <a:ext cx="52677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5753" extrusionOk="0">
                    <a:moveTo>
                      <a:pt x="21070" y="3110"/>
                    </a:moveTo>
                    <a:cubicBezTo>
                      <a:pt x="21070" y="3110"/>
                      <a:pt x="4197" y="1"/>
                      <a:pt x="2736" y="156"/>
                    </a:cubicBezTo>
                    <a:cubicBezTo>
                      <a:pt x="1275" y="322"/>
                      <a:pt x="0" y="4478"/>
                      <a:pt x="73" y="4986"/>
                    </a:cubicBezTo>
                    <a:cubicBezTo>
                      <a:pt x="156" y="5504"/>
                      <a:pt x="943" y="5753"/>
                      <a:pt x="1099" y="4861"/>
                    </a:cubicBezTo>
                    <a:cubicBezTo>
                      <a:pt x="1244" y="3970"/>
                      <a:pt x="1420" y="923"/>
                      <a:pt x="2695" y="695"/>
                    </a:cubicBezTo>
                    <a:cubicBezTo>
                      <a:pt x="3980" y="477"/>
                      <a:pt x="20573" y="4478"/>
                      <a:pt x="20573" y="4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9"/>
              <p:cNvSpPr/>
              <p:nvPr/>
            </p:nvSpPr>
            <p:spPr>
              <a:xfrm>
                <a:off x="3609700" y="1957250"/>
                <a:ext cx="1969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878" h="6572" extrusionOk="0">
                    <a:moveTo>
                      <a:pt x="3618" y="6084"/>
                    </a:moveTo>
                    <a:cubicBezTo>
                      <a:pt x="705" y="5597"/>
                      <a:pt x="1" y="2363"/>
                      <a:pt x="830" y="1182"/>
                    </a:cubicBezTo>
                    <a:cubicBezTo>
                      <a:pt x="1649" y="0"/>
                      <a:pt x="7877" y="2021"/>
                      <a:pt x="7846" y="3161"/>
                    </a:cubicBezTo>
                    <a:cubicBezTo>
                      <a:pt x="7836" y="3638"/>
                      <a:pt x="6540" y="6571"/>
                      <a:pt x="3618" y="6084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9"/>
              <p:cNvSpPr/>
              <p:nvPr/>
            </p:nvSpPr>
            <p:spPr>
              <a:xfrm>
                <a:off x="3587675" y="1943775"/>
                <a:ext cx="525475" cy="239175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567" extrusionOk="0">
                    <a:moveTo>
                      <a:pt x="20884" y="3669"/>
                    </a:moveTo>
                    <a:lnTo>
                      <a:pt x="20884" y="3669"/>
                    </a:lnTo>
                    <a:cubicBezTo>
                      <a:pt x="20884" y="3607"/>
                      <a:pt x="20863" y="3555"/>
                      <a:pt x="20843" y="3503"/>
                    </a:cubicBezTo>
                    <a:cubicBezTo>
                      <a:pt x="20843" y="3503"/>
                      <a:pt x="16562" y="2519"/>
                      <a:pt x="13712" y="2768"/>
                    </a:cubicBezTo>
                    <a:cubicBezTo>
                      <a:pt x="12023" y="2913"/>
                      <a:pt x="9100" y="2415"/>
                      <a:pt x="7566" y="1710"/>
                    </a:cubicBezTo>
                    <a:cubicBezTo>
                      <a:pt x="4955" y="519"/>
                      <a:pt x="602" y="0"/>
                      <a:pt x="602" y="0"/>
                    </a:cubicBezTo>
                    <a:cubicBezTo>
                      <a:pt x="560" y="42"/>
                      <a:pt x="529" y="83"/>
                      <a:pt x="509" y="145"/>
                    </a:cubicBezTo>
                    <a:lnTo>
                      <a:pt x="509" y="145"/>
                    </a:lnTo>
                    <a:cubicBezTo>
                      <a:pt x="1" y="1161"/>
                      <a:pt x="115" y="6260"/>
                      <a:pt x="4001" y="7069"/>
                    </a:cubicBezTo>
                    <a:cubicBezTo>
                      <a:pt x="7950" y="7877"/>
                      <a:pt x="9069" y="4415"/>
                      <a:pt x="9764" y="4063"/>
                    </a:cubicBezTo>
                    <a:cubicBezTo>
                      <a:pt x="10126" y="3856"/>
                      <a:pt x="10593" y="3928"/>
                      <a:pt x="10862" y="4250"/>
                    </a:cubicBezTo>
                    <a:cubicBezTo>
                      <a:pt x="11360" y="4851"/>
                      <a:pt x="11297" y="8457"/>
                      <a:pt x="15277" y="9017"/>
                    </a:cubicBezTo>
                    <a:cubicBezTo>
                      <a:pt x="19205" y="9566"/>
                      <a:pt x="21019" y="4788"/>
                      <a:pt x="20884" y="3669"/>
                    </a:cubicBezTo>
                    <a:close/>
                    <a:moveTo>
                      <a:pt x="4499" y="6623"/>
                    </a:moveTo>
                    <a:cubicBezTo>
                      <a:pt x="1586" y="6136"/>
                      <a:pt x="882" y="2902"/>
                      <a:pt x="1711" y="1721"/>
                    </a:cubicBezTo>
                    <a:cubicBezTo>
                      <a:pt x="2540" y="539"/>
                      <a:pt x="8748" y="2560"/>
                      <a:pt x="8727" y="3700"/>
                    </a:cubicBezTo>
                    <a:cubicBezTo>
                      <a:pt x="8717" y="4177"/>
                      <a:pt x="7421" y="7110"/>
                      <a:pt x="4499" y="6623"/>
                    </a:cubicBezTo>
                    <a:close/>
                    <a:moveTo>
                      <a:pt x="19060" y="6136"/>
                    </a:moveTo>
                    <a:cubicBezTo>
                      <a:pt x="18542" y="7442"/>
                      <a:pt x="17049" y="8799"/>
                      <a:pt x="14946" y="8426"/>
                    </a:cubicBezTo>
                    <a:cubicBezTo>
                      <a:pt x="12800" y="8032"/>
                      <a:pt x="12106" y="6198"/>
                      <a:pt x="11950" y="5079"/>
                    </a:cubicBezTo>
                    <a:lnTo>
                      <a:pt x="11950" y="5079"/>
                    </a:lnTo>
                    <a:cubicBezTo>
                      <a:pt x="11899" y="4809"/>
                      <a:pt x="11899" y="4529"/>
                      <a:pt x="11950" y="4250"/>
                    </a:cubicBezTo>
                    <a:cubicBezTo>
                      <a:pt x="12303" y="3172"/>
                      <a:pt x="18842" y="3348"/>
                      <a:pt x="19226" y="4747"/>
                    </a:cubicBezTo>
                    <a:cubicBezTo>
                      <a:pt x="19330" y="5130"/>
                      <a:pt x="19267" y="5628"/>
                      <a:pt x="19070" y="61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9"/>
              <p:cNvSpPr/>
              <p:nvPr/>
            </p:nvSpPr>
            <p:spPr>
              <a:xfrm>
                <a:off x="3882800" y="2023325"/>
                <a:ext cx="194875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5773" extrusionOk="0">
                    <a:moveTo>
                      <a:pt x="3141" y="5255"/>
                    </a:moveTo>
                    <a:cubicBezTo>
                      <a:pt x="6053" y="5773"/>
                      <a:pt x="7794" y="2954"/>
                      <a:pt x="7421" y="1565"/>
                    </a:cubicBezTo>
                    <a:cubicBezTo>
                      <a:pt x="7037" y="176"/>
                      <a:pt x="498" y="0"/>
                      <a:pt x="145" y="1078"/>
                    </a:cubicBezTo>
                    <a:cubicBezTo>
                      <a:pt x="0" y="1534"/>
                      <a:pt x="228" y="4726"/>
                      <a:pt x="3141" y="5255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9"/>
              <p:cNvSpPr/>
              <p:nvPr/>
            </p:nvSpPr>
            <p:spPr>
              <a:xfrm>
                <a:off x="3591575" y="2028225"/>
                <a:ext cx="186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836" extrusionOk="0">
                    <a:moveTo>
                      <a:pt x="0" y="861"/>
                    </a:moveTo>
                    <a:cubicBezTo>
                      <a:pt x="363" y="695"/>
                      <a:pt x="612" y="1835"/>
                      <a:pt x="612" y="1835"/>
                    </a:cubicBezTo>
                    <a:lnTo>
                      <a:pt x="746" y="1100"/>
                    </a:lnTo>
                    <a:cubicBezTo>
                      <a:pt x="560" y="758"/>
                      <a:pt x="425" y="384"/>
                      <a:pt x="363" y="1"/>
                    </a:cubicBezTo>
                    <a:cubicBezTo>
                      <a:pt x="363" y="1"/>
                      <a:pt x="62" y="675"/>
                      <a:pt x="0" y="86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9"/>
              <p:cNvSpPr/>
              <p:nvPr/>
            </p:nvSpPr>
            <p:spPr>
              <a:xfrm>
                <a:off x="4054825" y="2116075"/>
                <a:ext cx="25425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918" extrusionOk="0">
                    <a:moveTo>
                      <a:pt x="1" y="1918"/>
                    </a:moveTo>
                    <a:cubicBezTo>
                      <a:pt x="343" y="1109"/>
                      <a:pt x="685" y="819"/>
                      <a:pt x="1017" y="944"/>
                    </a:cubicBezTo>
                    <a:lnTo>
                      <a:pt x="975" y="0"/>
                    </a:lnTo>
                    <a:cubicBezTo>
                      <a:pt x="768" y="342"/>
                      <a:pt x="509" y="643"/>
                      <a:pt x="208" y="90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9"/>
              <p:cNvSpPr/>
              <p:nvPr/>
            </p:nvSpPr>
            <p:spPr>
              <a:xfrm>
                <a:off x="3587675" y="1947400"/>
                <a:ext cx="525475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422" extrusionOk="0">
                    <a:moveTo>
                      <a:pt x="15277" y="8872"/>
                    </a:moveTo>
                    <a:cubicBezTo>
                      <a:pt x="11287" y="8312"/>
                      <a:pt x="11349" y="4706"/>
                      <a:pt x="10862" y="4115"/>
                    </a:cubicBezTo>
                    <a:cubicBezTo>
                      <a:pt x="10582" y="3783"/>
                      <a:pt x="10116" y="3711"/>
                      <a:pt x="9753" y="3918"/>
                    </a:cubicBezTo>
                    <a:cubicBezTo>
                      <a:pt x="9059" y="4270"/>
                      <a:pt x="7940" y="7732"/>
                      <a:pt x="3991" y="6924"/>
                    </a:cubicBezTo>
                    <a:cubicBezTo>
                      <a:pt x="104" y="6115"/>
                      <a:pt x="1" y="1016"/>
                      <a:pt x="498" y="0"/>
                    </a:cubicBezTo>
                    <a:cubicBezTo>
                      <a:pt x="488" y="63"/>
                      <a:pt x="1" y="2436"/>
                      <a:pt x="1099" y="4561"/>
                    </a:cubicBezTo>
                    <a:cubicBezTo>
                      <a:pt x="2219" y="6716"/>
                      <a:pt x="4810" y="7110"/>
                      <a:pt x="6644" y="6623"/>
                    </a:cubicBezTo>
                    <a:cubicBezTo>
                      <a:pt x="8478" y="6136"/>
                      <a:pt x="9028" y="4011"/>
                      <a:pt x="9670" y="3731"/>
                    </a:cubicBezTo>
                    <a:cubicBezTo>
                      <a:pt x="10313" y="3441"/>
                      <a:pt x="10924" y="3617"/>
                      <a:pt x="11121" y="4001"/>
                    </a:cubicBezTo>
                    <a:cubicBezTo>
                      <a:pt x="11318" y="4395"/>
                      <a:pt x="11339" y="5784"/>
                      <a:pt x="12033" y="6841"/>
                    </a:cubicBezTo>
                    <a:cubicBezTo>
                      <a:pt x="12738" y="7898"/>
                      <a:pt x="14479" y="9110"/>
                      <a:pt x="17112" y="8582"/>
                    </a:cubicBezTo>
                    <a:cubicBezTo>
                      <a:pt x="19713" y="8064"/>
                      <a:pt x="20863" y="3617"/>
                      <a:pt x="20884" y="3524"/>
                    </a:cubicBezTo>
                    <a:cubicBezTo>
                      <a:pt x="21019" y="4643"/>
                      <a:pt x="19205" y="9421"/>
                      <a:pt x="15277" y="887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9"/>
              <p:cNvSpPr/>
              <p:nvPr/>
            </p:nvSpPr>
            <p:spPr>
              <a:xfrm>
                <a:off x="3881250" y="2023325"/>
                <a:ext cx="20832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2954" extrusionOk="0">
                    <a:moveTo>
                      <a:pt x="7327" y="2954"/>
                    </a:moveTo>
                    <a:cubicBezTo>
                      <a:pt x="7524" y="2446"/>
                      <a:pt x="7587" y="1959"/>
                      <a:pt x="7483" y="1565"/>
                    </a:cubicBezTo>
                    <a:cubicBezTo>
                      <a:pt x="7099" y="176"/>
                      <a:pt x="560" y="0"/>
                      <a:pt x="207" y="1078"/>
                    </a:cubicBezTo>
                    <a:cubicBezTo>
                      <a:pt x="156" y="1347"/>
                      <a:pt x="156" y="1627"/>
                      <a:pt x="207" y="1897"/>
                    </a:cubicBezTo>
                    <a:cubicBezTo>
                      <a:pt x="0" y="829"/>
                      <a:pt x="93" y="674"/>
                      <a:pt x="798" y="404"/>
                    </a:cubicBezTo>
                    <a:cubicBezTo>
                      <a:pt x="1503" y="135"/>
                      <a:pt x="3990" y="104"/>
                      <a:pt x="6198" y="612"/>
                    </a:cubicBezTo>
                    <a:cubicBezTo>
                      <a:pt x="8333" y="1099"/>
                      <a:pt x="7390" y="2829"/>
                      <a:pt x="7327" y="295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9"/>
              <p:cNvSpPr/>
              <p:nvPr/>
            </p:nvSpPr>
            <p:spPr>
              <a:xfrm>
                <a:off x="3614100" y="1957250"/>
                <a:ext cx="19875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3939" extrusionOk="0">
                    <a:moveTo>
                      <a:pt x="332" y="2539"/>
                    </a:moveTo>
                    <a:cubicBezTo>
                      <a:pt x="312" y="2000"/>
                      <a:pt x="426" y="1513"/>
                      <a:pt x="654" y="1182"/>
                    </a:cubicBezTo>
                    <a:cubicBezTo>
                      <a:pt x="1483" y="0"/>
                      <a:pt x="7701" y="2032"/>
                      <a:pt x="7670" y="3161"/>
                    </a:cubicBezTo>
                    <a:cubicBezTo>
                      <a:pt x="7629" y="3441"/>
                      <a:pt x="7535" y="3700"/>
                      <a:pt x="7390" y="3939"/>
                    </a:cubicBezTo>
                    <a:cubicBezTo>
                      <a:pt x="7950" y="2995"/>
                      <a:pt x="7909" y="2830"/>
                      <a:pt x="7339" y="2332"/>
                    </a:cubicBezTo>
                    <a:cubicBezTo>
                      <a:pt x="6769" y="1845"/>
                      <a:pt x="4426" y="974"/>
                      <a:pt x="2177" y="715"/>
                    </a:cubicBezTo>
                    <a:cubicBezTo>
                      <a:pt x="1" y="456"/>
                      <a:pt x="322" y="2405"/>
                      <a:pt x="332" y="2539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9"/>
              <p:cNvSpPr/>
              <p:nvPr/>
            </p:nvSpPr>
            <p:spPr>
              <a:xfrm>
                <a:off x="3992650" y="2080575"/>
                <a:ext cx="96925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431" extrusionOk="0">
                    <a:moveTo>
                      <a:pt x="1" y="3224"/>
                    </a:moveTo>
                    <a:cubicBezTo>
                      <a:pt x="42" y="3431"/>
                      <a:pt x="1161" y="3379"/>
                      <a:pt x="2219" y="2623"/>
                    </a:cubicBezTo>
                    <a:cubicBezTo>
                      <a:pt x="3276" y="1866"/>
                      <a:pt x="3877" y="52"/>
                      <a:pt x="3659" y="32"/>
                    </a:cubicBezTo>
                    <a:cubicBezTo>
                      <a:pt x="3431" y="1"/>
                      <a:pt x="3390" y="747"/>
                      <a:pt x="2436" y="1856"/>
                    </a:cubicBezTo>
                    <a:cubicBezTo>
                      <a:pt x="1472" y="2965"/>
                      <a:pt x="1" y="3224"/>
                      <a:pt x="1" y="3224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9"/>
              <p:cNvSpPr/>
              <p:nvPr/>
            </p:nvSpPr>
            <p:spPr>
              <a:xfrm>
                <a:off x="3959750" y="2159075"/>
                <a:ext cx="303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50" extrusionOk="0">
                    <a:moveTo>
                      <a:pt x="1182" y="125"/>
                    </a:moveTo>
                    <a:cubicBezTo>
                      <a:pt x="1213" y="1"/>
                      <a:pt x="757" y="63"/>
                      <a:pt x="384" y="53"/>
                    </a:cubicBezTo>
                    <a:cubicBezTo>
                      <a:pt x="0" y="42"/>
                      <a:pt x="166" y="177"/>
                      <a:pt x="591" y="218"/>
                    </a:cubicBezTo>
                    <a:cubicBezTo>
                      <a:pt x="1026" y="250"/>
                      <a:pt x="1182" y="167"/>
                      <a:pt x="1182" y="12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9"/>
              <p:cNvSpPr/>
              <p:nvPr/>
            </p:nvSpPr>
            <p:spPr>
              <a:xfrm>
                <a:off x="3703750" y="2064500"/>
                <a:ext cx="966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157" extrusionOk="0">
                    <a:moveTo>
                      <a:pt x="1068" y="2105"/>
                    </a:moveTo>
                    <a:cubicBezTo>
                      <a:pt x="1" y="2157"/>
                      <a:pt x="1431" y="1970"/>
                      <a:pt x="2302" y="1421"/>
                    </a:cubicBezTo>
                    <a:cubicBezTo>
                      <a:pt x="2861" y="1048"/>
                      <a:pt x="3328" y="561"/>
                      <a:pt x="3690" y="1"/>
                    </a:cubicBezTo>
                    <a:cubicBezTo>
                      <a:pt x="3867" y="167"/>
                      <a:pt x="3462" y="1245"/>
                      <a:pt x="2778" y="1597"/>
                    </a:cubicBezTo>
                    <a:cubicBezTo>
                      <a:pt x="2250" y="1887"/>
                      <a:pt x="1669" y="2063"/>
                      <a:pt x="1068" y="210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9"/>
              <p:cNvSpPr/>
              <p:nvPr/>
            </p:nvSpPr>
            <p:spPr>
              <a:xfrm>
                <a:off x="4001725" y="2016825"/>
                <a:ext cx="1049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1473" extrusionOk="0">
                    <a:moveTo>
                      <a:pt x="622" y="581"/>
                    </a:moveTo>
                    <a:cubicBezTo>
                      <a:pt x="2218" y="913"/>
                      <a:pt x="2467" y="1068"/>
                      <a:pt x="2695" y="1473"/>
                    </a:cubicBezTo>
                    <a:lnTo>
                      <a:pt x="4198" y="644"/>
                    </a:lnTo>
                    <a:cubicBezTo>
                      <a:pt x="2830" y="270"/>
                      <a:pt x="1420" y="53"/>
                      <a:pt x="0" y="1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9"/>
              <p:cNvSpPr/>
              <p:nvPr/>
            </p:nvSpPr>
            <p:spPr>
              <a:xfrm>
                <a:off x="3596750" y="1946875"/>
                <a:ext cx="97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095" extrusionOk="0">
                    <a:moveTo>
                      <a:pt x="21" y="1555"/>
                    </a:moveTo>
                    <a:lnTo>
                      <a:pt x="985" y="2094"/>
                    </a:lnTo>
                    <a:cubicBezTo>
                      <a:pt x="985" y="2094"/>
                      <a:pt x="1068" y="1348"/>
                      <a:pt x="1773" y="1099"/>
                    </a:cubicBezTo>
                    <a:cubicBezTo>
                      <a:pt x="2477" y="840"/>
                      <a:pt x="3918" y="1182"/>
                      <a:pt x="3918" y="1182"/>
                    </a:cubicBezTo>
                    <a:lnTo>
                      <a:pt x="3700" y="633"/>
                    </a:lnTo>
                    <a:cubicBezTo>
                      <a:pt x="3700" y="633"/>
                      <a:pt x="2560" y="177"/>
                      <a:pt x="291" y="1"/>
                    </a:cubicBezTo>
                    <a:cubicBezTo>
                      <a:pt x="291" y="1"/>
                      <a:pt x="0" y="498"/>
                      <a:pt x="21" y="155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9"/>
              <p:cNvSpPr/>
              <p:nvPr/>
            </p:nvSpPr>
            <p:spPr>
              <a:xfrm>
                <a:off x="3800400" y="2002075"/>
                <a:ext cx="1054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457" extrusionOk="0">
                    <a:moveTo>
                      <a:pt x="1" y="467"/>
                    </a:moveTo>
                    <a:lnTo>
                      <a:pt x="457" y="0"/>
                    </a:lnTo>
                    <a:cubicBezTo>
                      <a:pt x="1006" y="166"/>
                      <a:pt x="1566" y="301"/>
                      <a:pt x="2125" y="394"/>
                    </a:cubicBezTo>
                    <a:cubicBezTo>
                      <a:pt x="2726" y="477"/>
                      <a:pt x="3317" y="508"/>
                      <a:pt x="3908" y="508"/>
                    </a:cubicBezTo>
                    <a:lnTo>
                      <a:pt x="4219" y="1109"/>
                    </a:lnTo>
                    <a:cubicBezTo>
                      <a:pt x="4219" y="1109"/>
                      <a:pt x="3472" y="1348"/>
                      <a:pt x="3348" y="1648"/>
                    </a:cubicBezTo>
                    <a:cubicBezTo>
                      <a:pt x="3224" y="1959"/>
                      <a:pt x="3348" y="2456"/>
                      <a:pt x="3348" y="2456"/>
                    </a:cubicBezTo>
                    <a:lnTo>
                      <a:pt x="2861" y="2415"/>
                    </a:lnTo>
                    <a:cubicBezTo>
                      <a:pt x="2861" y="2415"/>
                      <a:pt x="2581" y="1410"/>
                      <a:pt x="1939" y="1285"/>
                    </a:cubicBezTo>
                    <a:cubicBezTo>
                      <a:pt x="1286" y="1171"/>
                      <a:pt x="612" y="1969"/>
                      <a:pt x="612" y="1969"/>
                    </a:cubicBezTo>
                    <a:lnTo>
                      <a:pt x="125" y="1938"/>
                    </a:lnTo>
                    <a:cubicBezTo>
                      <a:pt x="125" y="1938"/>
                      <a:pt x="488" y="1389"/>
                      <a:pt x="508" y="1047"/>
                    </a:cubicBezTo>
                    <a:cubicBezTo>
                      <a:pt x="529" y="705"/>
                      <a:pt x="1" y="467"/>
                      <a:pt x="1" y="467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9"/>
              <p:cNvSpPr/>
              <p:nvPr/>
            </p:nvSpPr>
            <p:spPr>
              <a:xfrm>
                <a:off x="3891600" y="2038600"/>
                <a:ext cx="112725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255" extrusionOk="0">
                    <a:moveTo>
                      <a:pt x="4509" y="353"/>
                    </a:moveTo>
                    <a:lnTo>
                      <a:pt x="4229" y="3130"/>
                    </a:lnTo>
                    <a:lnTo>
                      <a:pt x="3825" y="3068"/>
                    </a:lnTo>
                    <a:lnTo>
                      <a:pt x="3908" y="2001"/>
                    </a:lnTo>
                    <a:lnTo>
                      <a:pt x="975" y="1597"/>
                    </a:lnTo>
                    <a:lnTo>
                      <a:pt x="819" y="3255"/>
                    </a:lnTo>
                    <a:lnTo>
                      <a:pt x="519" y="3193"/>
                    </a:lnTo>
                    <a:cubicBezTo>
                      <a:pt x="519" y="3193"/>
                      <a:pt x="1" y="1648"/>
                      <a:pt x="198" y="726"/>
                    </a:cubicBezTo>
                    <a:cubicBezTo>
                      <a:pt x="198" y="726"/>
                      <a:pt x="2457" y="1"/>
                      <a:pt x="4509" y="353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9"/>
              <p:cNvSpPr/>
              <p:nvPr/>
            </p:nvSpPr>
            <p:spPr>
              <a:xfrm>
                <a:off x="4028675" y="2053900"/>
                <a:ext cx="3422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405" extrusionOk="0">
                    <a:moveTo>
                      <a:pt x="539" y="0"/>
                    </a:moveTo>
                    <a:lnTo>
                      <a:pt x="0" y="2404"/>
                    </a:lnTo>
                    <a:lnTo>
                      <a:pt x="726" y="2394"/>
                    </a:lnTo>
                    <a:cubicBezTo>
                      <a:pt x="726" y="2394"/>
                      <a:pt x="1327" y="1192"/>
                      <a:pt x="1368" y="352"/>
                    </a:cubicBezTo>
                    <a:cubicBezTo>
                      <a:pt x="1109" y="197"/>
                      <a:pt x="829" y="73"/>
                      <a:pt x="539" y="0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9"/>
              <p:cNvSpPr/>
              <p:nvPr/>
            </p:nvSpPr>
            <p:spPr>
              <a:xfrm>
                <a:off x="3680175" y="1993775"/>
                <a:ext cx="1153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4002" extrusionOk="0">
                    <a:moveTo>
                      <a:pt x="674" y="1"/>
                    </a:moveTo>
                    <a:lnTo>
                      <a:pt x="1" y="2726"/>
                    </a:lnTo>
                    <a:lnTo>
                      <a:pt x="405" y="2799"/>
                    </a:lnTo>
                    <a:lnTo>
                      <a:pt x="685" y="1762"/>
                    </a:lnTo>
                    <a:lnTo>
                      <a:pt x="3587" y="2364"/>
                    </a:lnTo>
                    <a:lnTo>
                      <a:pt x="3172" y="3970"/>
                    </a:lnTo>
                    <a:lnTo>
                      <a:pt x="3369" y="4001"/>
                    </a:lnTo>
                    <a:cubicBezTo>
                      <a:pt x="3369" y="4001"/>
                      <a:pt x="4561" y="2944"/>
                      <a:pt x="4613" y="1804"/>
                    </a:cubicBezTo>
                    <a:cubicBezTo>
                      <a:pt x="4613" y="1804"/>
                      <a:pt x="2737" y="363"/>
                      <a:pt x="674" y="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9"/>
              <p:cNvSpPr/>
              <p:nvPr/>
            </p:nvSpPr>
            <p:spPr>
              <a:xfrm>
                <a:off x="3630700" y="1986775"/>
                <a:ext cx="285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478" extrusionOk="0">
                    <a:moveTo>
                      <a:pt x="1140" y="21"/>
                    </a:moveTo>
                    <a:lnTo>
                      <a:pt x="840" y="2478"/>
                    </a:lnTo>
                    <a:lnTo>
                      <a:pt x="156" y="2219"/>
                    </a:lnTo>
                    <a:cubicBezTo>
                      <a:pt x="156" y="2219"/>
                      <a:pt x="0" y="882"/>
                      <a:pt x="238" y="73"/>
                    </a:cubicBezTo>
                    <a:cubicBezTo>
                      <a:pt x="529" y="21"/>
                      <a:pt x="840" y="1"/>
                      <a:pt x="1140" y="2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1633;p49"/>
          <p:cNvGrpSpPr/>
          <p:nvPr/>
        </p:nvGrpSpPr>
        <p:grpSpPr>
          <a:xfrm rot="10800000" flipH="1">
            <a:off x="1326709" y="567557"/>
            <a:ext cx="7564751" cy="4336208"/>
            <a:chOff x="4574832" y="1263375"/>
            <a:chExt cx="2290544" cy="1312968"/>
          </a:xfrm>
        </p:grpSpPr>
        <p:sp>
          <p:nvSpPr>
            <p:cNvPr id="1634" name="Google Shape;1634;p49"/>
            <p:cNvSpPr/>
            <p:nvPr/>
          </p:nvSpPr>
          <p:spPr>
            <a:xfrm>
              <a:off x="5085567" y="2408549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9"/>
            <p:cNvSpPr/>
            <p:nvPr/>
          </p:nvSpPr>
          <p:spPr>
            <a:xfrm rot="-5400000">
              <a:off x="4572507" y="2469740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6571329" y="2516993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5565183" y="2461977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5847551" y="1511809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5097266" y="1468655"/>
              <a:ext cx="25925" cy="33975"/>
            </a:xfrm>
            <a:custGeom>
              <a:avLst/>
              <a:gdLst/>
              <a:ahLst/>
              <a:cxnLst/>
              <a:rect l="l" t="t" r="r" b="b"/>
              <a:pathLst>
                <a:path w="1037" h="1359" extrusionOk="0">
                  <a:moveTo>
                    <a:pt x="0" y="1162"/>
                  </a:moveTo>
                  <a:lnTo>
                    <a:pt x="705" y="1"/>
                  </a:lnTo>
                  <a:lnTo>
                    <a:pt x="1037" y="198"/>
                  </a:lnTo>
                  <a:lnTo>
                    <a:pt x="332" y="1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9"/>
            <p:cNvSpPr/>
            <p:nvPr/>
          </p:nvSpPr>
          <p:spPr>
            <a:xfrm rot="-2700000">
              <a:off x="6844114" y="2169371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50"/>
          <p:cNvSpPr txBox="1">
            <a:spLocks noGrp="1"/>
          </p:cNvSpPr>
          <p:nvPr>
            <p:ph type="title"/>
          </p:nvPr>
        </p:nvSpPr>
        <p:spPr>
          <a:xfrm>
            <a:off x="304800" y="209550"/>
            <a:ext cx="86106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/>
              <a:t>Data collection/</a:t>
            </a:r>
            <a:r>
              <a:rPr lang="fr-FR" sz="3600" dirty="0" err="1"/>
              <a:t>gathering</a:t>
            </a:r>
            <a:r>
              <a:rPr lang="fr-FR" sz="3600" dirty="0"/>
              <a:t> </a:t>
            </a:r>
            <a:r>
              <a:rPr lang="fr-FR" sz="3600" dirty="0" err="1"/>
              <a:t>tools</a:t>
            </a:r>
            <a:r>
              <a:rPr lang="en" sz="3600" dirty="0"/>
              <a:t>:</a:t>
            </a:r>
            <a:endParaRPr sz="3600">
              <a:solidFill>
                <a:schemeClr val="lt2"/>
              </a:solidFill>
            </a:endParaRPr>
          </a:p>
        </p:txBody>
      </p:sp>
      <p:sp>
        <p:nvSpPr>
          <p:cNvPr id="1647" name="Google Shape;1647;p50"/>
          <p:cNvSpPr txBox="1">
            <a:spLocks noGrp="1"/>
          </p:cNvSpPr>
          <p:nvPr>
            <p:ph type="subTitle" idx="1"/>
          </p:nvPr>
        </p:nvSpPr>
        <p:spPr>
          <a:xfrm>
            <a:off x="1219200" y="742950"/>
            <a:ext cx="5181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Most </a:t>
            </a:r>
            <a:r>
              <a:rPr lang="fr-FR" dirty="0" err="1"/>
              <a:t>common</a:t>
            </a:r>
            <a:r>
              <a:rPr lang="fr-FR" dirty="0"/>
              <a:t> </a:t>
            </a:r>
            <a:r>
              <a:rPr lang="fr-FR" dirty="0" err="1"/>
              <a:t>ones</a:t>
            </a:r>
            <a:r>
              <a:rPr lang="fr-FR" dirty="0"/>
              <a:t> are</a:t>
            </a:r>
            <a:r>
              <a:rPr lang="en" dirty="0"/>
              <a:t>:</a:t>
            </a:r>
            <a:endParaRPr/>
          </a:p>
        </p:txBody>
      </p:sp>
      <p:grpSp>
        <p:nvGrpSpPr>
          <p:cNvPr id="2" name="Google Shape;1648;p50"/>
          <p:cNvGrpSpPr/>
          <p:nvPr/>
        </p:nvGrpSpPr>
        <p:grpSpPr>
          <a:xfrm>
            <a:off x="609600" y="3321489"/>
            <a:ext cx="1682698" cy="1822011"/>
            <a:chOff x="-1340702" y="-2921262"/>
            <a:chExt cx="1227619" cy="1329256"/>
          </a:xfrm>
        </p:grpSpPr>
        <p:sp>
          <p:nvSpPr>
            <p:cNvPr id="1649" name="Google Shape;1649;p50"/>
            <p:cNvSpPr/>
            <p:nvPr/>
          </p:nvSpPr>
          <p:spPr>
            <a:xfrm>
              <a:off x="-1340702" y="-2921220"/>
              <a:ext cx="1227619" cy="1329214"/>
            </a:xfrm>
            <a:custGeom>
              <a:avLst/>
              <a:gdLst/>
              <a:ahLst/>
              <a:cxnLst/>
              <a:rect l="l" t="t" r="r" b="b"/>
              <a:pathLst>
                <a:path w="22294" h="24139" extrusionOk="0">
                  <a:moveTo>
                    <a:pt x="22035" y="4447"/>
                  </a:moveTo>
                  <a:lnTo>
                    <a:pt x="19537" y="3773"/>
                  </a:lnTo>
                  <a:lnTo>
                    <a:pt x="19672" y="3483"/>
                  </a:lnTo>
                  <a:lnTo>
                    <a:pt x="19423" y="3379"/>
                  </a:lnTo>
                  <a:lnTo>
                    <a:pt x="9339" y="591"/>
                  </a:lnTo>
                  <a:lnTo>
                    <a:pt x="9339" y="591"/>
                  </a:lnTo>
                  <a:lnTo>
                    <a:pt x="8344" y="311"/>
                  </a:lnTo>
                  <a:lnTo>
                    <a:pt x="8344" y="311"/>
                  </a:lnTo>
                  <a:lnTo>
                    <a:pt x="8137" y="259"/>
                  </a:lnTo>
                  <a:lnTo>
                    <a:pt x="7204" y="0"/>
                  </a:lnTo>
                  <a:lnTo>
                    <a:pt x="1245" y="15329"/>
                  </a:lnTo>
                  <a:lnTo>
                    <a:pt x="1245" y="15329"/>
                  </a:lnTo>
                  <a:lnTo>
                    <a:pt x="1" y="18521"/>
                  </a:lnTo>
                  <a:lnTo>
                    <a:pt x="3349" y="19889"/>
                  </a:lnTo>
                  <a:lnTo>
                    <a:pt x="3349" y="19889"/>
                  </a:lnTo>
                  <a:lnTo>
                    <a:pt x="10914" y="22977"/>
                  </a:lnTo>
                  <a:lnTo>
                    <a:pt x="11153" y="23071"/>
                  </a:lnTo>
                  <a:lnTo>
                    <a:pt x="12707" y="23703"/>
                  </a:lnTo>
                  <a:lnTo>
                    <a:pt x="12842" y="23765"/>
                  </a:lnTo>
                  <a:lnTo>
                    <a:pt x="12842" y="23765"/>
                  </a:lnTo>
                  <a:lnTo>
                    <a:pt x="13339" y="23972"/>
                  </a:lnTo>
                  <a:lnTo>
                    <a:pt x="13775" y="24138"/>
                  </a:lnTo>
                  <a:lnTo>
                    <a:pt x="22294" y="4550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650;p50"/>
            <p:cNvGrpSpPr/>
            <p:nvPr/>
          </p:nvGrpSpPr>
          <p:grpSpPr>
            <a:xfrm>
              <a:off x="-1340551" y="-2921262"/>
              <a:ext cx="1227068" cy="1329214"/>
              <a:chOff x="2978525" y="830675"/>
              <a:chExt cx="557100" cy="603475"/>
            </a:xfrm>
          </p:grpSpPr>
          <p:sp>
            <p:nvSpPr>
              <p:cNvPr id="1651" name="Google Shape;1651;p50"/>
              <p:cNvSpPr/>
              <p:nvPr/>
            </p:nvSpPr>
            <p:spPr>
              <a:xfrm>
                <a:off x="3061975" y="864625"/>
                <a:ext cx="467425" cy="565125"/>
              </a:xfrm>
              <a:custGeom>
                <a:avLst/>
                <a:gdLst/>
                <a:ahLst/>
                <a:cxnLst/>
                <a:rect l="l" t="t" r="r" b="b"/>
                <a:pathLst>
                  <a:path w="18697" h="22605" extrusionOk="0">
                    <a:moveTo>
                      <a:pt x="0" y="18531"/>
                    </a:moveTo>
                    <a:lnTo>
                      <a:pt x="7203" y="0"/>
                    </a:lnTo>
                    <a:lnTo>
                      <a:pt x="18697" y="3089"/>
                    </a:lnTo>
                    <a:lnTo>
                      <a:pt x="10001" y="2260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50"/>
              <p:cNvSpPr/>
              <p:nvPr/>
            </p:nvSpPr>
            <p:spPr>
              <a:xfrm>
                <a:off x="3312000" y="941825"/>
                <a:ext cx="223625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693" extrusionOk="0">
                    <a:moveTo>
                      <a:pt x="8696" y="1"/>
                    </a:moveTo>
                    <a:lnTo>
                      <a:pt x="8945" y="104"/>
                    </a:lnTo>
                    <a:lnTo>
                      <a:pt x="425" y="19692"/>
                    </a:lnTo>
                    <a:lnTo>
                      <a:pt x="0" y="1951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50"/>
              <p:cNvSpPr/>
              <p:nvPr/>
            </p:nvSpPr>
            <p:spPr>
              <a:xfrm>
                <a:off x="2978525" y="830675"/>
                <a:ext cx="485325" cy="572375"/>
              </a:xfrm>
              <a:custGeom>
                <a:avLst/>
                <a:gdLst/>
                <a:ahLst/>
                <a:cxnLst/>
                <a:rect l="l" t="t" r="r" b="b"/>
                <a:pathLst>
                  <a:path w="19413" h="22895" extrusionOk="0">
                    <a:moveTo>
                      <a:pt x="1" y="18521"/>
                    </a:moveTo>
                    <a:lnTo>
                      <a:pt x="7194" y="1"/>
                    </a:lnTo>
                    <a:lnTo>
                      <a:pt x="19413" y="3369"/>
                    </a:lnTo>
                    <a:lnTo>
                      <a:pt x="10717" y="2289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50"/>
              <p:cNvSpPr/>
              <p:nvPr/>
            </p:nvSpPr>
            <p:spPr>
              <a:xfrm>
                <a:off x="3246450" y="914875"/>
                <a:ext cx="223625" cy="492575"/>
              </a:xfrm>
              <a:custGeom>
                <a:avLst/>
                <a:gdLst/>
                <a:ahLst/>
                <a:cxnLst/>
                <a:rect l="l" t="t" r="r" b="b"/>
                <a:pathLst>
                  <a:path w="8945" h="19703" extrusionOk="0">
                    <a:moveTo>
                      <a:pt x="8696" y="1"/>
                    </a:moveTo>
                    <a:lnTo>
                      <a:pt x="8944" y="104"/>
                    </a:lnTo>
                    <a:lnTo>
                      <a:pt x="425" y="19703"/>
                    </a:lnTo>
                    <a:lnTo>
                      <a:pt x="0" y="1952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50"/>
              <p:cNvSpPr/>
              <p:nvPr/>
            </p:nvSpPr>
            <p:spPr>
              <a:xfrm>
                <a:off x="3257075" y="925000"/>
                <a:ext cx="246425" cy="498250"/>
              </a:xfrm>
              <a:custGeom>
                <a:avLst/>
                <a:gdLst/>
                <a:ahLst/>
                <a:cxnLst/>
                <a:rect l="l" t="t" r="r" b="b"/>
                <a:pathLst>
                  <a:path w="9857" h="19930" extrusionOk="0">
                    <a:moveTo>
                      <a:pt x="8395" y="0"/>
                    </a:moveTo>
                    <a:cubicBezTo>
                      <a:pt x="8395" y="0"/>
                      <a:pt x="8592" y="518"/>
                      <a:pt x="9856" y="912"/>
                    </a:cubicBezTo>
                    <a:lnTo>
                      <a:pt x="1555" y="19930"/>
                    </a:lnTo>
                    <a:lnTo>
                      <a:pt x="0" y="1929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50"/>
              <p:cNvSpPr/>
              <p:nvPr/>
            </p:nvSpPr>
            <p:spPr>
              <a:xfrm>
                <a:off x="2992000" y="836625"/>
                <a:ext cx="194875" cy="466675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18667" extrusionOk="0">
                    <a:moveTo>
                      <a:pt x="7795" y="73"/>
                    </a:moveTo>
                    <a:lnTo>
                      <a:pt x="488" y="18666"/>
                    </a:lnTo>
                    <a:lnTo>
                      <a:pt x="1" y="18470"/>
                    </a:lnTo>
                    <a:cubicBezTo>
                      <a:pt x="1" y="18470"/>
                      <a:pt x="260" y="18470"/>
                      <a:pt x="519" y="18055"/>
                    </a:cubicBezTo>
                    <a:cubicBezTo>
                      <a:pt x="778" y="17630"/>
                      <a:pt x="7473" y="789"/>
                      <a:pt x="7515" y="550"/>
                    </a:cubicBezTo>
                    <a:cubicBezTo>
                      <a:pt x="7546" y="364"/>
                      <a:pt x="7546" y="187"/>
                      <a:pt x="7546" y="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50"/>
              <p:cNvSpPr/>
              <p:nvPr/>
            </p:nvSpPr>
            <p:spPr>
              <a:xfrm>
                <a:off x="3257075" y="925000"/>
                <a:ext cx="221550" cy="486075"/>
              </a:xfrm>
              <a:custGeom>
                <a:avLst/>
                <a:gdLst/>
                <a:ahLst/>
                <a:cxnLst/>
                <a:rect l="l" t="t" r="r" b="b"/>
                <a:pathLst>
                  <a:path w="8862" h="19443" extrusionOk="0">
                    <a:moveTo>
                      <a:pt x="8861" y="466"/>
                    </a:moveTo>
                    <a:lnTo>
                      <a:pt x="353" y="19443"/>
                    </a:lnTo>
                    <a:lnTo>
                      <a:pt x="0" y="19298"/>
                    </a:lnTo>
                    <a:lnTo>
                      <a:pt x="8395" y="0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50"/>
              <p:cNvSpPr/>
              <p:nvPr/>
            </p:nvSpPr>
            <p:spPr>
              <a:xfrm>
                <a:off x="3295925" y="947800"/>
                <a:ext cx="207575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8303" h="19081" extrusionOk="0">
                    <a:moveTo>
                      <a:pt x="1" y="19018"/>
                    </a:moveTo>
                    <a:lnTo>
                      <a:pt x="8302" y="0"/>
                    </a:lnTo>
                    <a:lnTo>
                      <a:pt x="136" y="19080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50"/>
              <p:cNvSpPr/>
              <p:nvPr/>
            </p:nvSpPr>
            <p:spPr>
              <a:xfrm>
                <a:off x="3119225" y="932750"/>
                <a:ext cx="244875" cy="234775"/>
              </a:xfrm>
              <a:custGeom>
                <a:avLst/>
                <a:gdLst/>
                <a:ahLst/>
                <a:cxnLst/>
                <a:rect l="l" t="t" r="r" b="b"/>
                <a:pathLst>
                  <a:path w="9795" h="9391" extrusionOk="0">
                    <a:moveTo>
                      <a:pt x="2861" y="1"/>
                    </a:moveTo>
                    <a:lnTo>
                      <a:pt x="1" y="7017"/>
                    </a:lnTo>
                    <a:lnTo>
                      <a:pt x="6592" y="9391"/>
                    </a:lnTo>
                    <a:lnTo>
                      <a:pt x="9795" y="208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50"/>
              <p:cNvSpPr/>
              <p:nvPr/>
            </p:nvSpPr>
            <p:spPr>
              <a:xfrm>
                <a:off x="3193325" y="1008925"/>
                <a:ext cx="189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1442" extrusionOk="0">
                    <a:moveTo>
                      <a:pt x="560" y="1"/>
                    </a:moveTo>
                    <a:lnTo>
                      <a:pt x="1" y="1369"/>
                    </a:lnTo>
                    <a:lnTo>
                      <a:pt x="198" y="1442"/>
                    </a:lnTo>
                    <a:lnTo>
                      <a:pt x="757" y="63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50"/>
              <p:cNvSpPr/>
              <p:nvPr/>
            </p:nvSpPr>
            <p:spPr>
              <a:xfrm>
                <a:off x="3207850" y="1013850"/>
                <a:ext cx="189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1442" extrusionOk="0">
                    <a:moveTo>
                      <a:pt x="570" y="1"/>
                    </a:moveTo>
                    <a:lnTo>
                      <a:pt x="0" y="1369"/>
                    </a:lnTo>
                    <a:lnTo>
                      <a:pt x="197" y="1441"/>
                    </a:lnTo>
                    <a:lnTo>
                      <a:pt x="757" y="63"/>
                    </a:lnTo>
                    <a:lnTo>
                      <a:pt x="57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50"/>
              <p:cNvSpPr/>
              <p:nvPr/>
            </p:nvSpPr>
            <p:spPr>
              <a:xfrm>
                <a:off x="3222600" y="1018775"/>
                <a:ext cx="189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1442" extrusionOk="0">
                    <a:moveTo>
                      <a:pt x="560" y="1"/>
                    </a:moveTo>
                    <a:lnTo>
                      <a:pt x="1" y="1369"/>
                    </a:lnTo>
                    <a:lnTo>
                      <a:pt x="198" y="1441"/>
                    </a:lnTo>
                    <a:lnTo>
                      <a:pt x="757" y="63"/>
                    </a:lnTo>
                    <a:lnTo>
                      <a:pt x="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50"/>
              <p:cNvSpPr/>
              <p:nvPr/>
            </p:nvSpPr>
            <p:spPr>
              <a:xfrm>
                <a:off x="3248525" y="1032000"/>
                <a:ext cx="33450" cy="40950"/>
              </a:xfrm>
              <a:custGeom>
                <a:avLst/>
                <a:gdLst/>
                <a:ahLst/>
                <a:cxnLst/>
                <a:rect l="l" t="t" r="r" b="b"/>
                <a:pathLst>
                  <a:path w="1338" h="1638" extrusionOk="0">
                    <a:moveTo>
                      <a:pt x="1151" y="228"/>
                    </a:moveTo>
                    <a:lnTo>
                      <a:pt x="1140" y="995"/>
                    </a:lnTo>
                    <a:lnTo>
                      <a:pt x="601" y="819"/>
                    </a:lnTo>
                    <a:lnTo>
                      <a:pt x="1151" y="228"/>
                    </a:lnTo>
                    <a:close/>
                    <a:moveTo>
                      <a:pt x="1120" y="0"/>
                    </a:moveTo>
                    <a:lnTo>
                      <a:pt x="0" y="1192"/>
                    </a:lnTo>
                    <a:lnTo>
                      <a:pt x="207" y="1265"/>
                    </a:lnTo>
                    <a:lnTo>
                      <a:pt x="487" y="954"/>
                    </a:lnTo>
                    <a:lnTo>
                      <a:pt x="1140" y="1171"/>
                    </a:lnTo>
                    <a:lnTo>
                      <a:pt x="1130" y="1576"/>
                    </a:lnTo>
                    <a:lnTo>
                      <a:pt x="1327" y="1638"/>
                    </a:lnTo>
                    <a:lnTo>
                      <a:pt x="1337" y="83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50"/>
              <p:cNvSpPr/>
              <p:nvPr/>
            </p:nvSpPr>
            <p:spPr>
              <a:xfrm>
                <a:off x="3048500" y="1303025"/>
                <a:ext cx="154175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737" extrusionOk="0">
                    <a:moveTo>
                      <a:pt x="0" y="270"/>
                    </a:moveTo>
                    <a:lnTo>
                      <a:pt x="6022" y="2736"/>
                    </a:lnTo>
                    <a:lnTo>
                      <a:pt x="6167" y="2373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50"/>
              <p:cNvSpPr/>
              <p:nvPr/>
            </p:nvSpPr>
            <p:spPr>
              <a:xfrm>
                <a:off x="3211725" y="845175"/>
                <a:ext cx="252125" cy="265875"/>
              </a:xfrm>
              <a:custGeom>
                <a:avLst/>
                <a:gdLst/>
                <a:ahLst/>
                <a:cxnLst/>
                <a:rect l="l" t="t" r="r" b="b"/>
                <a:pathLst>
                  <a:path w="10085" h="10635" extrusionOk="0">
                    <a:moveTo>
                      <a:pt x="1" y="1"/>
                    </a:moveTo>
                    <a:lnTo>
                      <a:pt x="6592" y="10634"/>
                    </a:lnTo>
                    <a:lnTo>
                      <a:pt x="10085" y="2789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50"/>
              <p:cNvSpPr/>
              <p:nvPr/>
            </p:nvSpPr>
            <p:spPr>
              <a:xfrm>
                <a:off x="2978525" y="1213875"/>
                <a:ext cx="60400" cy="103675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4147" extrusionOk="0">
                    <a:moveTo>
                      <a:pt x="1234" y="1"/>
                    </a:moveTo>
                    <a:lnTo>
                      <a:pt x="2416" y="4146"/>
                    </a:lnTo>
                    <a:lnTo>
                      <a:pt x="1" y="3193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1702;p50"/>
          <p:cNvGrpSpPr/>
          <p:nvPr/>
        </p:nvGrpSpPr>
        <p:grpSpPr>
          <a:xfrm flipH="1">
            <a:off x="304800" y="2495550"/>
            <a:ext cx="3047999" cy="2379738"/>
            <a:chOff x="5048441" y="1376610"/>
            <a:chExt cx="1496505" cy="1112802"/>
          </a:xfrm>
        </p:grpSpPr>
        <p:sp>
          <p:nvSpPr>
            <p:cNvPr id="1703" name="Google Shape;1703;p50"/>
            <p:cNvSpPr/>
            <p:nvPr/>
          </p:nvSpPr>
          <p:spPr>
            <a:xfrm>
              <a:off x="5048441" y="2268602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6158096" y="1630274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0"/>
            <p:cNvSpPr/>
            <p:nvPr/>
          </p:nvSpPr>
          <p:spPr>
            <a:xfrm>
              <a:off x="5721877" y="1376610"/>
              <a:ext cx="41325" cy="19925"/>
            </a:xfrm>
            <a:custGeom>
              <a:avLst/>
              <a:gdLst/>
              <a:ahLst/>
              <a:cxnLst/>
              <a:rect l="l" t="t" r="r" b="b"/>
              <a:pathLst>
                <a:path w="1653" h="797" extrusionOk="0">
                  <a:moveTo>
                    <a:pt x="250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1" y="112"/>
                    <a:pt x="0" y="247"/>
                    <a:pt x="62" y="351"/>
                  </a:cubicBezTo>
                  <a:cubicBezTo>
                    <a:pt x="259" y="631"/>
                    <a:pt x="570" y="796"/>
                    <a:pt x="912" y="796"/>
                  </a:cubicBezTo>
                  <a:cubicBezTo>
                    <a:pt x="1109" y="796"/>
                    <a:pt x="1306" y="745"/>
                    <a:pt x="1472" y="631"/>
                  </a:cubicBezTo>
                  <a:cubicBezTo>
                    <a:pt x="1653" y="484"/>
                    <a:pt x="1525" y="222"/>
                    <a:pt x="1334" y="222"/>
                  </a:cubicBezTo>
                  <a:cubicBezTo>
                    <a:pt x="1296" y="222"/>
                    <a:pt x="1254" y="233"/>
                    <a:pt x="1213" y="257"/>
                  </a:cubicBezTo>
                  <a:cubicBezTo>
                    <a:pt x="1122" y="318"/>
                    <a:pt x="1017" y="347"/>
                    <a:pt x="912" y="347"/>
                  </a:cubicBezTo>
                  <a:cubicBezTo>
                    <a:pt x="730" y="347"/>
                    <a:pt x="547" y="260"/>
                    <a:pt x="435" y="102"/>
                  </a:cubicBezTo>
                  <a:cubicBezTo>
                    <a:pt x="396" y="37"/>
                    <a:pt x="32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0"/>
            <p:cNvSpPr/>
            <p:nvPr/>
          </p:nvSpPr>
          <p:spPr>
            <a:xfrm>
              <a:off x="6485571" y="2430062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0"/>
            <p:cNvSpPr/>
            <p:nvPr/>
          </p:nvSpPr>
          <p:spPr>
            <a:xfrm>
              <a:off x="5923344" y="2158106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0"/>
            <p:cNvSpPr/>
            <p:nvPr/>
          </p:nvSpPr>
          <p:spPr>
            <a:xfrm>
              <a:off x="6077548" y="2455434"/>
              <a:ext cx="25950" cy="33975"/>
            </a:xfrm>
            <a:custGeom>
              <a:avLst/>
              <a:gdLst/>
              <a:ahLst/>
              <a:cxnLst/>
              <a:rect l="l" t="t" r="r" b="b"/>
              <a:pathLst>
                <a:path w="1038" h="1359" extrusionOk="0">
                  <a:moveTo>
                    <a:pt x="1" y="1161"/>
                  </a:moveTo>
                  <a:lnTo>
                    <a:pt x="706" y="1"/>
                  </a:lnTo>
                  <a:lnTo>
                    <a:pt x="1037" y="197"/>
                  </a:lnTo>
                  <a:lnTo>
                    <a:pt x="332" y="13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1646;p50"/>
          <p:cNvSpPr txBox="1">
            <a:spLocks/>
          </p:cNvSpPr>
          <p:nvPr/>
        </p:nvSpPr>
        <p:spPr>
          <a:xfrm>
            <a:off x="2057400" y="2952750"/>
            <a:ext cx="731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dk1"/>
              </a:buClr>
              <a:buSzPts val="2600"/>
              <a:defRPr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-</a:t>
            </a:r>
            <a:r>
              <a:rPr lang="fr-FR" sz="3200" dirty="0" err="1">
                <a:solidFill>
                  <a:schemeClr val="accent1">
                    <a:lumMod val="5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Surveys</a:t>
            </a:r>
            <a:r>
              <a:rPr lang="fr-FR" sz="3200" dirty="0">
                <a:solidFill>
                  <a:schemeClr val="accent1">
                    <a:lumMod val="5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 and Questionnaires. </a:t>
            </a:r>
          </a:p>
          <a:p>
            <a:pPr>
              <a:buClr>
                <a:schemeClr val="dk1"/>
              </a:buClr>
              <a:buSzPts val="2600"/>
              <a:defRPr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-Interviews. </a:t>
            </a:r>
          </a:p>
          <a:p>
            <a:pPr>
              <a:buClr>
                <a:schemeClr val="dk1"/>
              </a:buClr>
              <a:buSzPts val="2600"/>
              <a:defRPr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-Observations. </a:t>
            </a:r>
          </a:p>
          <a:p>
            <a:pPr>
              <a:buClr>
                <a:schemeClr val="dk1"/>
              </a:buClr>
              <a:buSzPts val="2600"/>
              <a:defRPr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-Records and Documents. </a:t>
            </a:r>
          </a:p>
          <a:p>
            <a:pPr>
              <a:buClr>
                <a:schemeClr val="dk1"/>
              </a:buClr>
              <a:buSzPts val="2600"/>
              <a:defRPr/>
            </a:pPr>
            <a:r>
              <a:rPr lang="fr-FR" sz="3200" dirty="0">
                <a:solidFill>
                  <a:schemeClr val="accent1">
                    <a:lumMod val="5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-Focus Groups.</a:t>
            </a:r>
          </a:p>
          <a:p>
            <a:pPr>
              <a:buClr>
                <a:schemeClr val="dk1"/>
              </a:buClr>
              <a:buSzPts val="2600"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iny"/>
              <a:buNone/>
              <a:tabLst/>
              <a:defRPr/>
            </a:pPr>
            <a:r>
              <a:rPr kumimoji="0" lang="fr-FR" sz="3200" b="0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oiny"/>
              <a:buNone/>
              <a:tabLst/>
              <a:defRPr/>
            </a:pP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64"/>
          <p:cNvSpPr txBox="1">
            <a:spLocks noGrp="1"/>
          </p:cNvSpPr>
          <p:nvPr>
            <p:ph type="title"/>
          </p:nvPr>
        </p:nvSpPr>
        <p:spPr>
          <a:xfrm>
            <a:off x="685800" y="20955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2"/>
                </a:solidFill>
              </a:rPr>
              <a:t>A </a:t>
            </a:r>
            <a:r>
              <a:rPr lang="fr-FR" dirty="0" err="1">
                <a:solidFill>
                  <a:schemeClr val="lt2"/>
                </a:solidFill>
              </a:rPr>
              <a:t>survey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456" name="Google Shape;2456;p64"/>
          <p:cNvSpPr txBox="1"/>
          <p:nvPr/>
        </p:nvSpPr>
        <p:spPr>
          <a:xfrm>
            <a:off x="966874" y="234320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57" name="Google Shape;2457;p64"/>
          <p:cNvSpPr txBox="1"/>
          <p:nvPr/>
        </p:nvSpPr>
        <p:spPr>
          <a:xfrm>
            <a:off x="304800" y="2114550"/>
            <a:ext cx="8458200" cy="173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320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L</a:t>
            </a:r>
            <a:r>
              <a:rPr lang="en" sz="320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ess</a:t>
            </a:r>
            <a:r>
              <a:rPr lang="en" sz="32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-</a:t>
            </a:r>
            <a:r>
              <a:rPr lang="en-US" sz="32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 There are two main types of survey: </a:t>
            </a:r>
            <a:r>
              <a:rPr lang="en-US" sz="3200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A questionnaire</a:t>
            </a:r>
            <a:r>
              <a:rPr lang="en-US" sz="32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, where a list of questions is distributed by mail, online or in person, and respondents fill it out themselves. </a:t>
            </a:r>
            <a:r>
              <a:rPr lang="en-US" sz="3200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An interview</a:t>
            </a:r>
            <a:r>
              <a:rPr lang="en-US" sz="32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, where the researcher asks a set of questions by phone or in person and records the responses.</a:t>
            </a:r>
            <a:r>
              <a:rPr lang="en" sz="32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  <a:r>
              <a:rPr lang="fr-FR" sz="32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  <a:r>
              <a:rPr lang="en" sz="320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on:</a:t>
            </a:r>
            <a:endParaRPr sz="3200">
              <a:solidFill>
                <a:schemeClr val="l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2459" name="Google Shape;2459;p64"/>
          <p:cNvSpPr txBox="1"/>
          <p:nvPr/>
        </p:nvSpPr>
        <p:spPr>
          <a:xfrm>
            <a:off x="966874" y="379095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64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lt2"/>
                </a:solidFill>
              </a:rPr>
              <a:t>Examples</a:t>
            </a:r>
            <a:r>
              <a:rPr lang="fr-FR" dirty="0">
                <a:solidFill>
                  <a:schemeClr val="lt2"/>
                </a:solidFill>
              </a:rPr>
              <a:t>: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456" name="Google Shape;2456;p64"/>
          <p:cNvSpPr txBox="1"/>
          <p:nvPr/>
        </p:nvSpPr>
        <p:spPr>
          <a:xfrm>
            <a:off x="966874" y="234320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59" name="Google Shape;2459;p64"/>
          <p:cNvSpPr txBox="1"/>
          <p:nvPr/>
        </p:nvSpPr>
        <p:spPr>
          <a:xfrm>
            <a:off x="966874" y="379095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7" name="Image 6" descr="website-survey-questionnaire-form-70cdfbab4ad90940492ae4e1e77af8a9-class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64"/>
          <p:cNvSpPr txBox="1"/>
          <p:nvPr/>
        </p:nvSpPr>
        <p:spPr>
          <a:xfrm>
            <a:off x="966874" y="234320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59" name="Google Shape;2459;p64"/>
          <p:cNvSpPr txBox="1"/>
          <p:nvPr/>
        </p:nvSpPr>
        <p:spPr>
          <a:xfrm>
            <a:off x="966874" y="379095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" name="Image 4" descr="xQuestionnaire.jpg.pagespeed.ic.bg_amaTNM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8" y="438149"/>
            <a:ext cx="7391402" cy="411480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64"/>
          <p:cNvSpPr txBox="1"/>
          <p:nvPr/>
        </p:nvSpPr>
        <p:spPr>
          <a:xfrm>
            <a:off x="966874" y="234320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59" name="Google Shape;2459;p64"/>
          <p:cNvSpPr txBox="1"/>
          <p:nvPr/>
        </p:nvSpPr>
        <p:spPr>
          <a:xfrm>
            <a:off x="966874" y="379095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" name="Image 8" descr="job-student-ga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9"/>
          <p:cNvSpPr txBox="1">
            <a:spLocks noGrp="1"/>
          </p:cNvSpPr>
          <p:nvPr>
            <p:ph type="title"/>
          </p:nvPr>
        </p:nvSpPr>
        <p:spPr>
          <a:xfrm>
            <a:off x="533400" y="742950"/>
            <a:ext cx="6513000" cy="30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lt2"/>
                </a:solidFill>
              </a:rPr>
              <a:t>welcome</a:t>
            </a:r>
            <a:r>
              <a:rPr lang="fr-FR" dirty="0">
                <a:solidFill>
                  <a:schemeClr val="lt2"/>
                </a:solidFill>
              </a:rPr>
              <a:t>!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2" name="Google Shape;1555;p49"/>
          <p:cNvGrpSpPr/>
          <p:nvPr/>
        </p:nvGrpSpPr>
        <p:grpSpPr>
          <a:xfrm>
            <a:off x="5785986" y="2571754"/>
            <a:ext cx="3015077" cy="2315284"/>
            <a:chOff x="-3072170" y="-1196474"/>
            <a:chExt cx="2260686" cy="1735985"/>
          </a:xfrm>
        </p:grpSpPr>
        <p:sp>
          <p:nvSpPr>
            <p:cNvPr id="1556" name="Google Shape;1556;p49"/>
            <p:cNvSpPr/>
            <p:nvPr/>
          </p:nvSpPr>
          <p:spPr>
            <a:xfrm>
              <a:off x="-3060642" y="-1196474"/>
              <a:ext cx="2237652" cy="1735985"/>
            </a:xfrm>
            <a:custGeom>
              <a:avLst/>
              <a:gdLst/>
              <a:ahLst/>
              <a:cxnLst/>
              <a:rect l="l" t="t" r="r" b="b"/>
              <a:pathLst>
                <a:path w="38275" h="29694" extrusionOk="0">
                  <a:moveTo>
                    <a:pt x="38274" y="23682"/>
                  </a:moveTo>
                  <a:lnTo>
                    <a:pt x="37580" y="18563"/>
                  </a:lnTo>
                  <a:lnTo>
                    <a:pt x="37580" y="18563"/>
                  </a:lnTo>
                  <a:lnTo>
                    <a:pt x="37476" y="17837"/>
                  </a:lnTo>
                  <a:lnTo>
                    <a:pt x="37476" y="17837"/>
                  </a:lnTo>
                  <a:lnTo>
                    <a:pt x="37414" y="17371"/>
                  </a:lnTo>
                  <a:lnTo>
                    <a:pt x="37414" y="17371"/>
                  </a:lnTo>
                  <a:lnTo>
                    <a:pt x="36979" y="13971"/>
                  </a:lnTo>
                  <a:lnTo>
                    <a:pt x="36948" y="13982"/>
                  </a:lnTo>
                  <a:lnTo>
                    <a:pt x="36865" y="13339"/>
                  </a:lnTo>
                  <a:lnTo>
                    <a:pt x="36782" y="12707"/>
                  </a:lnTo>
                  <a:lnTo>
                    <a:pt x="36782" y="12707"/>
                  </a:lnTo>
                  <a:lnTo>
                    <a:pt x="36689" y="12044"/>
                  </a:lnTo>
                  <a:lnTo>
                    <a:pt x="36689" y="12044"/>
                  </a:lnTo>
                  <a:lnTo>
                    <a:pt x="36523" y="10862"/>
                  </a:lnTo>
                  <a:lnTo>
                    <a:pt x="36523" y="10862"/>
                  </a:lnTo>
                  <a:lnTo>
                    <a:pt x="35694" y="4778"/>
                  </a:lnTo>
                  <a:lnTo>
                    <a:pt x="35663" y="4540"/>
                  </a:lnTo>
                  <a:lnTo>
                    <a:pt x="35663" y="4540"/>
                  </a:lnTo>
                  <a:lnTo>
                    <a:pt x="35600" y="4053"/>
                  </a:lnTo>
                  <a:lnTo>
                    <a:pt x="35611" y="4053"/>
                  </a:lnTo>
                  <a:lnTo>
                    <a:pt x="35497" y="3307"/>
                  </a:lnTo>
                  <a:lnTo>
                    <a:pt x="35497" y="3307"/>
                  </a:lnTo>
                  <a:lnTo>
                    <a:pt x="35051" y="1"/>
                  </a:lnTo>
                  <a:lnTo>
                    <a:pt x="25464" y="1897"/>
                  </a:lnTo>
                  <a:lnTo>
                    <a:pt x="25423" y="1897"/>
                  </a:lnTo>
                  <a:lnTo>
                    <a:pt x="25278" y="1939"/>
                  </a:lnTo>
                  <a:lnTo>
                    <a:pt x="22169" y="2561"/>
                  </a:lnTo>
                  <a:lnTo>
                    <a:pt x="21889" y="2612"/>
                  </a:lnTo>
                  <a:lnTo>
                    <a:pt x="21889" y="2612"/>
                  </a:lnTo>
                  <a:lnTo>
                    <a:pt x="20137" y="2954"/>
                  </a:lnTo>
                  <a:lnTo>
                    <a:pt x="20137" y="2954"/>
                  </a:lnTo>
                  <a:lnTo>
                    <a:pt x="19857" y="3006"/>
                  </a:lnTo>
                  <a:lnTo>
                    <a:pt x="16924" y="3587"/>
                  </a:lnTo>
                  <a:lnTo>
                    <a:pt x="16914" y="3566"/>
                  </a:lnTo>
                  <a:lnTo>
                    <a:pt x="16489" y="3669"/>
                  </a:lnTo>
                  <a:lnTo>
                    <a:pt x="16489" y="3669"/>
                  </a:lnTo>
                  <a:lnTo>
                    <a:pt x="1886" y="6561"/>
                  </a:lnTo>
                  <a:lnTo>
                    <a:pt x="1886" y="6561"/>
                  </a:lnTo>
                  <a:lnTo>
                    <a:pt x="1803" y="6582"/>
                  </a:lnTo>
                  <a:lnTo>
                    <a:pt x="0" y="6934"/>
                  </a:lnTo>
                  <a:lnTo>
                    <a:pt x="2425" y="16946"/>
                  </a:lnTo>
                  <a:lnTo>
                    <a:pt x="2653" y="17879"/>
                  </a:lnTo>
                  <a:lnTo>
                    <a:pt x="2664" y="17930"/>
                  </a:lnTo>
                  <a:lnTo>
                    <a:pt x="4021" y="23496"/>
                  </a:lnTo>
                  <a:lnTo>
                    <a:pt x="4239" y="24397"/>
                  </a:lnTo>
                  <a:lnTo>
                    <a:pt x="4239" y="24397"/>
                  </a:lnTo>
                  <a:lnTo>
                    <a:pt x="4405" y="25092"/>
                  </a:lnTo>
                  <a:lnTo>
                    <a:pt x="4519" y="25672"/>
                  </a:lnTo>
                  <a:cubicBezTo>
                    <a:pt x="4519" y="25672"/>
                    <a:pt x="4529" y="25693"/>
                    <a:pt x="4550" y="25714"/>
                  </a:cubicBezTo>
                  <a:lnTo>
                    <a:pt x="5514" y="29694"/>
                  </a:lnTo>
                  <a:lnTo>
                    <a:pt x="5514" y="29694"/>
                  </a:lnTo>
                  <a:lnTo>
                    <a:pt x="14054" y="28118"/>
                  </a:lnTo>
                  <a:lnTo>
                    <a:pt x="14054" y="28118"/>
                  </a:lnTo>
                  <a:lnTo>
                    <a:pt x="15536" y="27849"/>
                  </a:lnTo>
                  <a:lnTo>
                    <a:pt x="29651" y="25258"/>
                  </a:lnTo>
                  <a:lnTo>
                    <a:pt x="29651" y="25258"/>
                  </a:lnTo>
                  <a:lnTo>
                    <a:pt x="30470" y="25113"/>
                  </a:lnTo>
                  <a:lnTo>
                    <a:pt x="30470" y="25113"/>
                  </a:lnTo>
                  <a:lnTo>
                    <a:pt x="31662" y="24885"/>
                  </a:lnTo>
                  <a:lnTo>
                    <a:pt x="31683" y="24926"/>
                  </a:lnTo>
                  <a:lnTo>
                    <a:pt x="34875" y="24325"/>
                  </a:lnTo>
                  <a:lnTo>
                    <a:pt x="34854" y="24304"/>
                  </a:lnTo>
                  <a:lnTo>
                    <a:pt x="36067" y="24076"/>
                  </a:lnTo>
                  <a:lnTo>
                    <a:pt x="36077" y="24097"/>
                  </a:lnTo>
                  <a:lnTo>
                    <a:pt x="37652" y="23796"/>
                  </a:lnTo>
                  <a:lnTo>
                    <a:pt x="37652" y="23796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557;p49"/>
            <p:cNvGrpSpPr/>
            <p:nvPr/>
          </p:nvGrpSpPr>
          <p:grpSpPr>
            <a:xfrm>
              <a:off x="-3072170" y="-1196452"/>
              <a:ext cx="2260686" cy="1735927"/>
              <a:chOff x="-313575" y="2695700"/>
              <a:chExt cx="966725" cy="742325"/>
            </a:xfrm>
          </p:grpSpPr>
          <p:sp>
            <p:nvSpPr>
              <p:cNvPr id="1558" name="Google Shape;1558;p49"/>
              <p:cNvSpPr/>
              <p:nvPr/>
            </p:nvSpPr>
            <p:spPr>
              <a:xfrm>
                <a:off x="-303750" y="2695700"/>
                <a:ext cx="956900" cy="742325"/>
              </a:xfrm>
              <a:custGeom>
                <a:avLst/>
                <a:gdLst/>
                <a:ahLst/>
                <a:cxnLst/>
                <a:rect l="l" t="t" r="r" b="b"/>
                <a:pathLst>
                  <a:path w="38276" h="29693" extrusionOk="0">
                    <a:moveTo>
                      <a:pt x="5515" y="29693"/>
                    </a:moveTo>
                    <a:lnTo>
                      <a:pt x="1" y="6944"/>
                    </a:lnTo>
                    <a:lnTo>
                      <a:pt x="35042" y="0"/>
                    </a:lnTo>
                    <a:lnTo>
                      <a:pt x="38275" y="236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9"/>
              <p:cNvSpPr/>
              <p:nvPr/>
            </p:nvSpPr>
            <p:spPr>
              <a:xfrm>
                <a:off x="277675" y="2750350"/>
                <a:ext cx="3088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12355" h="4541" extrusionOk="0">
                    <a:moveTo>
                      <a:pt x="737" y="1"/>
                    </a:moveTo>
                    <a:cubicBezTo>
                      <a:pt x="737" y="1"/>
                      <a:pt x="6095" y="2561"/>
                      <a:pt x="12241" y="1120"/>
                    </a:cubicBezTo>
                    <a:lnTo>
                      <a:pt x="12355" y="1866"/>
                    </a:lnTo>
                    <a:cubicBezTo>
                      <a:pt x="12355" y="1866"/>
                      <a:pt x="4115" y="4540"/>
                      <a:pt x="1" y="14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9"/>
              <p:cNvSpPr/>
              <p:nvPr/>
            </p:nvSpPr>
            <p:spPr>
              <a:xfrm>
                <a:off x="243225" y="2757100"/>
                <a:ext cx="34565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6520" extrusionOk="0">
                    <a:moveTo>
                      <a:pt x="788" y="0"/>
                    </a:moveTo>
                    <a:cubicBezTo>
                      <a:pt x="788" y="0"/>
                      <a:pt x="6385" y="5814"/>
                      <a:pt x="13785" y="2094"/>
                    </a:cubicBezTo>
                    <a:lnTo>
                      <a:pt x="13826" y="2384"/>
                    </a:lnTo>
                    <a:cubicBezTo>
                      <a:pt x="13826" y="2384"/>
                      <a:pt x="5980" y="6519"/>
                      <a:pt x="0" y="15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9"/>
              <p:cNvSpPr/>
              <p:nvPr/>
            </p:nvSpPr>
            <p:spPr>
              <a:xfrm>
                <a:off x="179475" y="2769525"/>
                <a:ext cx="434025" cy="232950"/>
              </a:xfrm>
              <a:custGeom>
                <a:avLst/>
                <a:gdLst/>
                <a:ahLst/>
                <a:cxnLst/>
                <a:rect l="l" t="t" r="r" b="b"/>
                <a:pathLst>
                  <a:path w="17361" h="9318" extrusionOk="0">
                    <a:moveTo>
                      <a:pt x="809" y="1"/>
                    </a:moveTo>
                    <a:cubicBezTo>
                      <a:pt x="809" y="1"/>
                      <a:pt x="8738" y="8696"/>
                      <a:pt x="17195" y="7919"/>
                    </a:cubicBezTo>
                    <a:lnTo>
                      <a:pt x="17361" y="9090"/>
                    </a:lnTo>
                    <a:cubicBezTo>
                      <a:pt x="17361" y="9090"/>
                      <a:pt x="6893" y="9318"/>
                      <a:pt x="1" y="16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325100" y="2701400"/>
                <a:ext cx="21845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3141" extrusionOk="0">
                    <a:moveTo>
                      <a:pt x="0" y="1741"/>
                    </a:moveTo>
                    <a:cubicBezTo>
                      <a:pt x="0" y="1741"/>
                      <a:pt x="7525" y="3140"/>
                      <a:pt x="8737" y="0"/>
                    </a:cubicBezTo>
                    <a:lnTo>
                      <a:pt x="8530" y="41"/>
                    </a:lnTo>
                    <a:cubicBezTo>
                      <a:pt x="8530" y="41"/>
                      <a:pt x="6198" y="2695"/>
                      <a:pt x="270" y="166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108500" y="2785075"/>
                <a:ext cx="509675" cy="254475"/>
              </a:xfrm>
              <a:custGeom>
                <a:avLst/>
                <a:gdLst/>
                <a:ahLst/>
                <a:cxnLst/>
                <a:rect l="l" t="t" r="r" b="b"/>
                <a:pathLst>
                  <a:path w="20387" h="10179" extrusionOk="0">
                    <a:moveTo>
                      <a:pt x="415" y="1"/>
                    </a:moveTo>
                    <a:cubicBezTo>
                      <a:pt x="415" y="1"/>
                      <a:pt x="8633" y="8986"/>
                      <a:pt x="20282" y="9152"/>
                    </a:cubicBezTo>
                    <a:lnTo>
                      <a:pt x="20386" y="9898"/>
                    </a:lnTo>
                    <a:cubicBezTo>
                      <a:pt x="20386" y="9898"/>
                      <a:pt x="8032" y="10178"/>
                      <a:pt x="0" y="104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-34025" y="2793875"/>
                <a:ext cx="665400" cy="358125"/>
              </a:xfrm>
              <a:custGeom>
                <a:avLst/>
                <a:gdLst/>
                <a:ahLst/>
                <a:cxnLst/>
                <a:rect l="l" t="t" r="r" b="b"/>
                <a:pathLst>
                  <a:path w="26616" h="14325" extrusionOk="0">
                    <a:moveTo>
                      <a:pt x="26191" y="10054"/>
                    </a:moveTo>
                    <a:cubicBezTo>
                      <a:pt x="26191" y="10054"/>
                      <a:pt x="15195" y="14044"/>
                      <a:pt x="4437" y="1"/>
                    </a:cubicBezTo>
                    <a:lnTo>
                      <a:pt x="1" y="872"/>
                    </a:lnTo>
                    <a:cubicBezTo>
                      <a:pt x="1" y="872"/>
                      <a:pt x="6717" y="6883"/>
                      <a:pt x="14303" y="10624"/>
                    </a:cubicBezTo>
                    <a:cubicBezTo>
                      <a:pt x="21786" y="14324"/>
                      <a:pt x="26616" y="13443"/>
                      <a:pt x="26616" y="1344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-77025" y="2822400"/>
                <a:ext cx="712550" cy="408350"/>
              </a:xfrm>
              <a:custGeom>
                <a:avLst/>
                <a:gdLst/>
                <a:ahLst/>
                <a:cxnLst/>
                <a:rect l="l" t="t" r="r" b="b"/>
                <a:pathLst>
                  <a:path w="28502" h="16334" extrusionOk="0">
                    <a:moveTo>
                      <a:pt x="394" y="0"/>
                    </a:moveTo>
                    <a:cubicBezTo>
                      <a:pt x="394" y="0"/>
                      <a:pt x="13111" y="16209"/>
                      <a:pt x="28408" y="12779"/>
                    </a:cubicBezTo>
                    <a:lnTo>
                      <a:pt x="28501" y="13494"/>
                    </a:lnTo>
                    <a:cubicBezTo>
                      <a:pt x="28501" y="13494"/>
                      <a:pt x="13349" y="16334"/>
                      <a:pt x="0" y="7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-163825" y="2831725"/>
                <a:ext cx="801175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32047" h="18656" extrusionOk="0">
                    <a:moveTo>
                      <a:pt x="32046" y="18355"/>
                    </a:moveTo>
                    <a:cubicBezTo>
                      <a:pt x="32046" y="18355"/>
                      <a:pt x="24138" y="12862"/>
                      <a:pt x="12137" y="11307"/>
                    </a:cubicBezTo>
                    <a:cubicBezTo>
                      <a:pt x="1" y="9742"/>
                      <a:pt x="1980" y="0"/>
                      <a:pt x="1980" y="0"/>
                    </a:cubicBezTo>
                    <a:lnTo>
                      <a:pt x="1379" y="114"/>
                    </a:lnTo>
                    <a:cubicBezTo>
                      <a:pt x="1379" y="114"/>
                      <a:pt x="488" y="2995"/>
                      <a:pt x="3555" y="7680"/>
                    </a:cubicBezTo>
                    <a:cubicBezTo>
                      <a:pt x="6561" y="12281"/>
                      <a:pt x="12479" y="11732"/>
                      <a:pt x="19298" y="13131"/>
                    </a:cubicBezTo>
                    <a:cubicBezTo>
                      <a:pt x="26056" y="14510"/>
                      <a:pt x="30471" y="18655"/>
                      <a:pt x="30471" y="18655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-223675" y="2843625"/>
                <a:ext cx="791575" cy="475750"/>
              </a:xfrm>
              <a:custGeom>
                <a:avLst/>
                <a:gdLst/>
                <a:ahLst/>
                <a:cxnLst/>
                <a:rect l="l" t="t" r="r" b="b"/>
                <a:pathLst>
                  <a:path w="31663" h="19030" extrusionOk="0">
                    <a:moveTo>
                      <a:pt x="31662" y="18407"/>
                    </a:moveTo>
                    <a:cubicBezTo>
                      <a:pt x="31662" y="18407"/>
                      <a:pt x="27600" y="14106"/>
                      <a:pt x="17412" y="13028"/>
                    </a:cubicBezTo>
                    <a:cubicBezTo>
                      <a:pt x="7141" y="11930"/>
                      <a:pt x="1130" y="6914"/>
                      <a:pt x="1928" y="1"/>
                    </a:cubicBezTo>
                    <a:lnTo>
                      <a:pt x="0" y="395"/>
                    </a:lnTo>
                    <a:cubicBezTo>
                      <a:pt x="0" y="395"/>
                      <a:pt x="228" y="9007"/>
                      <a:pt x="8706" y="12572"/>
                    </a:cubicBezTo>
                    <a:cubicBezTo>
                      <a:pt x="17070" y="16075"/>
                      <a:pt x="25817" y="14303"/>
                      <a:pt x="28470" y="1902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9"/>
              <p:cNvSpPr/>
              <p:nvPr/>
            </p:nvSpPr>
            <p:spPr>
              <a:xfrm>
                <a:off x="-313575" y="2859950"/>
                <a:ext cx="771350" cy="467450"/>
              </a:xfrm>
              <a:custGeom>
                <a:avLst/>
                <a:gdLst/>
                <a:ahLst/>
                <a:cxnLst/>
                <a:rect l="l" t="t" r="r" b="b"/>
                <a:pathLst>
                  <a:path w="30854" h="18698" extrusionOk="0">
                    <a:moveTo>
                      <a:pt x="30854" y="18542"/>
                    </a:moveTo>
                    <a:cubicBezTo>
                      <a:pt x="30854" y="18542"/>
                      <a:pt x="25413" y="15060"/>
                      <a:pt x="12769" y="14137"/>
                    </a:cubicBezTo>
                    <a:cubicBezTo>
                      <a:pt x="0" y="13205"/>
                      <a:pt x="2270" y="1"/>
                      <a:pt x="2270" y="1"/>
                    </a:cubicBezTo>
                    <a:lnTo>
                      <a:pt x="1648" y="125"/>
                    </a:lnTo>
                    <a:cubicBezTo>
                      <a:pt x="1648" y="125"/>
                      <a:pt x="1254" y="6634"/>
                      <a:pt x="4477" y="10603"/>
                    </a:cubicBezTo>
                    <a:cubicBezTo>
                      <a:pt x="7638" y="14521"/>
                      <a:pt x="12167" y="14210"/>
                      <a:pt x="19402" y="14966"/>
                    </a:cubicBezTo>
                    <a:cubicBezTo>
                      <a:pt x="26594" y="15713"/>
                      <a:pt x="30045" y="18697"/>
                      <a:pt x="30045" y="1869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-280675" y="2964375"/>
                <a:ext cx="691550" cy="377025"/>
              </a:xfrm>
              <a:custGeom>
                <a:avLst/>
                <a:gdLst/>
                <a:ahLst/>
                <a:cxnLst/>
                <a:rect l="l" t="t" r="r" b="b"/>
                <a:pathLst>
                  <a:path w="27662" h="15081" extrusionOk="0">
                    <a:moveTo>
                      <a:pt x="27662" y="14707"/>
                    </a:moveTo>
                    <a:cubicBezTo>
                      <a:pt x="25413" y="12810"/>
                      <a:pt x="12624" y="12924"/>
                      <a:pt x="7618" y="11660"/>
                    </a:cubicBezTo>
                    <a:cubicBezTo>
                      <a:pt x="2778" y="10447"/>
                      <a:pt x="0" y="0"/>
                      <a:pt x="0" y="0"/>
                    </a:cubicBezTo>
                    <a:lnTo>
                      <a:pt x="1721" y="7131"/>
                    </a:lnTo>
                    <a:cubicBezTo>
                      <a:pt x="1721" y="7131"/>
                      <a:pt x="2280" y="10095"/>
                      <a:pt x="8509" y="11950"/>
                    </a:cubicBezTo>
                    <a:cubicBezTo>
                      <a:pt x="14676" y="13785"/>
                      <a:pt x="22366" y="12437"/>
                      <a:pt x="25641" y="1508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-215650" y="3233050"/>
                <a:ext cx="48325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9330" h="5888" extrusionOk="0">
                    <a:moveTo>
                      <a:pt x="19330" y="5017"/>
                    </a:moveTo>
                    <a:cubicBezTo>
                      <a:pt x="19330" y="5017"/>
                      <a:pt x="11380" y="3307"/>
                      <a:pt x="7183" y="2810"/>
                    </a:cubicBezTo>
                    <a:cubicBezTo>
                      <a:pt x="4592" y="2478"/>
                      <a:pt x="2125" y="1514"/>
                      <a:pt x="1" y="1"/>
                    </a:cubicBezTo>
                    <a:lnTo>
                      <a:pt x="705" y="2913"/>
                    </a:lnTo>
                    <a:cubicBezTo>
                      <a:pt x="705" y="2913"/>
                      <a:pt x="2747" y="4758"/>
                      <a:pt x="8271" y="4520"/>
                    </a:cubicBezTo>
                    <a:cubicBezTo>
                      <a:pt x="13785" y="4271"/>
                      <a:pt x="14583" y="5888"/>
                      <a:pt x="14583" y="5888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-193875" y="3322975"/>
                <a:ext cx="303675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3037" extrusionOk="0">
                    <a:moveTo>
                      <a:pt x="12147" y="2581"/>
                    </a:moveTo>
                    <a:cubicBezTo>
                      <a:pt x="9349" y="902"/>
                      <a:pt x="4467" y="2104"/>
                      <a:pt x="2788" y="1762"/>
                    </a:cubicBezTo>
                    <a:cubicBezTo>
                      <a:pt x="1099" y="1420"/>
                      <a:pt x="0" y="0"/>
                      <a:pt x="0" y="0"/>
                    </a:cubicBezTo>
                    <a:lnTo>
                      <a:pt x="125" y="581"/>
                    </a:lnTo>
                    <a:cubicBezTo>
                      <a:pt x="125" y="581"/>
                      <a:pt x="736" y="1731"/>
                      <a:pt x="3721" y="1980"/>
                    </a:cubicBezTo>
                    <a:cubicBezTo>
                      <a:pt x="6716" y="2239"/>
                      <a:pt x="8820" y="1804"/>
                      <a:pt x="9660" y="303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9"/>
              <p:cNvSpPr/>
              <p:nvPr/>
            </p:nvSpPr>
            <p:spPr>
              <a:xfrm>
                <a:off x="-249075" y="2740000"/>
                <a:ext cx="867250" cy="660475"/>
              </a:xfrm>
              <a:custGeom>
                <a:avLst/>
                <a:gdLst/>
                <a:ahLst/>
                <a:cxnLst/>
                <a:rect l="l" t="t" r="r" b="b"/>
                <a:pathLst>
                  <a:path w="34690" h="26419" extrusionOk="0">
                    <a:moveTo>
                      <a:pt x="4395" y="26418"/>
                    </a:moveTo>
                    <a:lnTo>
                      <a:pt x="34689" y="20656"/>
                    </a:lnTo>
                    <a:lnTo>
                      <a:pt x="31735" y="0"/>
                    </a:lnTo>
                    <a:lnTo>
                      <a:pt x="1" y="62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-249075" y="2740000"/>
                <a:ext cx="79340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31736" h="6572" extrusionOk="0">
                    <a:moveTo>
                      <a:pt x="1" y="6270"/>
                    </a:moveTo>
                    <a:lnTo>
                      <a:pt x="457" y="6571"/>
                    </a:lnTo>
                    <a:lnTo>
                      <a:pt x="31290" y="373"/>
                    </a:lnTo>
                    <a:lnTo>
                      <a:pt x="317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-139200" y="3254825"/>
                <a:ext cx="757375" cy="145650"/>
              </a:xfrm>
              <a:custGeom>
                <a:avLst/>
                <a:gdLst/>
                <a:ahLst/>
                <a:cxnLst/>
                <a:rect l="l" t="t" r="r" b="b"/>
                <a:pathLst>
                  <a:path w="30295" h="5826" extrusionOk="0">
                    <a:moveTo>
                      <a:pt x="30294" y="63"/>
                    </a:moveTo>
                    <a:lnTo>
                      <a:pt x="29931" y="1"/>
                    </a:lnTo>
                    <a:lnTo>
                      <a:pt x="270" y="5597"/>
                    </a:lnTo>
                    <a:lnTo>
                      <a:pt x="0" y="58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9"/>
              <p:cNvSpPr/>
              <p:nvPr/>
            </p:nvSpPr>
            <p:spPr>
              <a:xfrm>
                <a:off x="533150" y="2740000"/>
                <a:ext cx="85025" cy="516400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0656" extrusionOk="0">
                    <a:moveTo>
                      <a:pt x="1" y="373"/>
                    </a:moveTo>
                    <a:lnTo>
                      <a:pt x="3037" y="20594"/>
                    </a:lnTo>
                    <a:lnTo>
                      <a:pt x="3400" y="20656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9"/>
              <p:cNvSpPr/>
              <p:nvPr/>
            </p:nvSpPr>
            <p:spPr>
              <a:xfrm>
                <a:off x="-249075" y="2896750"/>
                <a:ext cx="116625" cy="503725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0149" extrusionOk="0">
                    <a:moveTo>
                      <a:pt x="1" y="0"/>
                    </a:moveTo>
                    <a:lnTo>
                      <a:pt x="4395" y="20148"/>
                    </a:lnTo>
                    <a:lnTo>
                      <a:pt x="4665" y="19920"/>
                    </a:lnTo>
                    <a:lnTo>
                      <a:pt x="457" y="30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9"/>
              <p:cNvSpPr/>
              <p:nvPr/>
            </p:nvSpPr>
            <p:spPr>
              <a:xfrm>
                <a:off x="541175" y="2695700"/>
                <a:ext cx="311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804" extrusionOk="0">
                    <a:moveTo>
                      <a:pt x="125" y="1772"/>
                    </a:moveTo>
                    <a:lnTo>
                      <a:pt x="1245" y="0"/>
                    </a:lnTo>
                    <a:lnTo>
                      <a:pt x="1" y="180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9"/>
              <p:cNvSpPr/>
              <p:nvPr/>
            </p:nvSpPr>
            <p:spPr>
              <a:xfrm>
                <a:off x="-303750" y="2869275"/>
                <a:ext cx="586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100" extrusionOk="0">
                    <a:moveTo>
                      <a:pt x="2188" y="1099"/>
                    </a:moveTo>
                    <a:lnTo>
                      <a:pt x="1" y="1"/>
                    </a:lnTo>
                    <a:lnTo>
                      <a:pt x="2343" y="106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9"/>
              <p:cNvSpPr/>
              <p:nvPr/>
            </p:nvSpPr>
            <p:spPr>
              <a:xfrm>
                <a:off x="-165900" y="3396025"/>
                <a:ext cx="26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80" extrusionOk="0">
                    <a:moveTo>
                      <a:pt x="1068" y="177"/>
                    </a:moveTo>
                    <a:lnTo>
                      <a:pt x="1" y="1680"/>
                    </a:ln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9"/>
              <p:cNvSpPr/>
              <p:nvPr/>
            </p:nvSpPr>
            <p:spPr>
              <a:xfrm>
                <a:off x="617100" y="3249125"/>
                <a:ext cx="360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545" extrusionOk="0">
                    <a:moveTo>
                      <a:pt x="42" y="291"/>
                    </a:moveTo>
                    <a:lnTo>
                      <a:pt x="1441" y="15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6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9"/>
              <p:cNvSpPr/>
              <p:nvPr/>
            </p:nvSpPr>
            <p:spPr>
              <a:xfrm>
                <a:off x="544300" y="2695700"/>
                <a:ext cx="108850" cy="592050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3682" extrusionOk="0">
                    <a:moveTo>
                      <a:pt x="4353" y="23682"/>
                    </a:moveTo>
                    <a:lnTo>
                      <a:pt x="2913" y="22138"/>
                    </a:lnTo>
                    <a:lnTo>
                      <a:pt x="0" y="1772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FCFCFC">
                  <a:alpha val="20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9"/>
              <p:cNvSpPr/>
              <p:nvPr/>
            </p:nvSpPr>
            <p:spPr>
              <a:xfrm>
                <a:off x="-245175" y="2740775"/>
                <a:ext cx="788200" cy="219750"/>
              </a:xfrm>
              <a:custGeom>
                <a:avLst/>
                <a:gdLst/>
                <a:ahLst/>
                <a:cxnLst/>
                <a:rect l="l" t="t" r="r" b="b"/>
                <a:pathLst>
                  <a:path w="31528" h="8790" extrusionOk="0">
                    <a:moveTo>
                      <a:pt x="788" y="8789"/>
                    </a:moveTo>
                    <a:lnTo>
                      <a:pt x="850" y="7027"/>
                    </a:lnTo>
                    <a:cubicBezTo>
                      <a:pt x="850" y="7027"/>
                      <a:pt x="20417" y="2146"/>
                      <a:pt x="30709" y="1140"/>
                    </a:cubicBezTo>
                    <a:lnTo>
                      <a:pt x="31528" y="2944"/>
                    </a:lnTo>
                    <a:lnTo>
                      <a:pt x="31455" y="0"/>
                    </a:lnTo>
                    <a:lnTo>
                      <a:pt x="0" y="620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9"/>
              <p:cNvSpPr/>
              <p:nvPr/>
            </p:nvSpPr>
            <p:spPr>
              <a:xfrm>
                <a:off x="-156575" y="2840000"/>
                <a:ext cx="611500" cy="303175"/>
              </a:xfrm>
              <a:custGeom>
                <a:avLst/>
                <a:gdLst/>
                <a:ahLst/>
                <a:cxnLst/>
                <a:rect l="l" t="t" r="r" b="b"/>
                <a:pathLst>
                  <a:path w="24460" h="12127" extrusionOk="0">
                    <a:moveTo>
                      <a:pt x="23993" y="1"/>
                    </a:moveTo>
                    <a:cubicBezTo>
                      <a:pt x="12438" y="1224"/>
                      <a:pt x="1" y="5203"/>
                      <a:pt x="1" y="5203"/>
                    </a:cubicBezTo>
                    <a:lnTo>
                      <a:pt x="1400" y="12127"/>
                    </a:lnTo>
                    <a:lnTo>
                      <a:pt x="17215" y="8831"/>
                    </a:lnTo>
                    <a:lnTo>
                      <a:pt x="16438" y="5203"/>
                    </a:lnTo>
                    <a:cubicBezTo>
                      <a:pt x="11515" y="6136"/>
                      <a:pt x="3659" y="8323"/>
                      <a:pt x="3659" y="8323"/>
                    </a:cubicBezTo>
                    <a:lnTo>
                      <a:pt x="3483" y="7307"/>
                    </a:lnTo>
                    <a:cubicBezTo>
                      <a:pt x="10468" y="4841"/>
                      <a:pt x="20459" y="3120"/>
                      <a:pt x="20459" y="3120"/>
                    </a:cubicBezTo>
                    <a:lnTo>
                      <a:pt x="20387" y="2706"/>
                    </a:lnTo>
                    <a:cubicBezTo>
                      <a:pt x="16511" y="3265"/>
                      <a:pt x="8510" y="5193"/>
                      <a:pt x="8510" y="5193"/>
                    </a:cubicBezTo>
                    <a:lnTo>
                      <a:pt x="8510" y="5193"/>
                    </a:lnTo>
                    <a:cubicBezTo>
                      <a:pt x="16272" y="3069"/>
                      <a:pt x="24460" y="1783"/>
                      <a:pt x="24460" y="1783"/>
                    </a:cubicBezTo>
                    <a:lnTo>
                      <a:pt x="23993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9"/>
              <p:cNvSpPr/>
              <p:nvPr/>
            </p:nvSpPr>
            <p:spPr>
              <a:xfrm>
                <a:off x="81275" y="3008425"/>
                <a:ext cx="4125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16501" h="5297" extrusionOk="0">
                    <a:moveTo>
                      <a:pt x="16138" y="0"/>
                    </a:moveTo>
                    <a:cubicBezTo>
                      <a:pt x="16138" y="0"/>
                      <a:pt x="7173" y="1762"/>
                      <a:pt x="1" y="3338"/>
                    </a:cubicBezTo>
                    <a:lnTo>
                      <a:pt x="374" y="5296"/>
                    </a:lnTo>
                    <a:cubicBezTo>
                      <a:pt x="374" y="5296"/>
                      <a:pt x="11743" y="2560"/>
                      <a:pt x="16500" y="2229"/>
                    </a:cubicBezTo>
                    <a:lnTo>
                      <a:pt x="16138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9"/>
              <p:cNvSpPr/>
              <p:nvPr/>
            </p:nvSpPr>
            <p:spPr>
              <a:xfrm>
                <a:off x="-105000" y="3106875"/>
                <a:ext cx="515375" cy="146950"/>
              </a:xfrm>
              <a:custGeom>
                <a:avLst/>
                <a:gdLst/>
                <a:ahLst/>
                <a:cxnLst/>
                <a:rect l="l" t="t" r="r" b="b"/>
                <a:pathLst>
                  <a:path w="20615" h="5878" extrusionOk="0">
                    <a:moveTo>
                      <a:pt x="20169" y="1"/>
                    </a:moveTo>
                    <a:lnTo>
                      <a:pt x="2280" y="3970"/>
                    </a:lnTo>
                    <a:lnTo>
                      <a:pt x="2280" y="3970"/>
                    </a:lnTo>
                    <a:lnTo>
                      <a:pt x="4529" y="3701"/>
                    </a:lnTo>
                    <a:lnTo>
                      <a:pt x="0" y="4799"/>
                    </a:lnTo>
                    <a:lnTo>
                      <a:pt x="518" y="5577"/>
                    </a:lnTo>
                    <a:lnTo>
                      <a:pt x="18376" y="1970"/>
                    </a:lnTo>
                    <a:lnTo>
                      <a:pt x="18458" y="2478"/>
                    </a:lnTo>
                    <a:lnTo>
                      <a:pt x="3275" y="5452"/>
                    </a:lnTo>
                    <a:lnTo>
                      <a:pt x="3358" y="5877"/>
                    </a:lnTo>
                    <a:lnTo>
                      <a:pt x="20614" y="2592"/>
                    </a:lnTo>
                    <a:lnTo>
                      <a:pt x="2016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9"/>
              <p:cNvSpPr/>
              <p:nvPr/>
            </p:nvSpPr>
            <p:spPr>
              <a:xfrm>
                <a:off x="141925" y="3170100"/>
                <a:ext cx="30030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12012" h="2675" extrusionOk="0">
                    <a:moveTo>
                      <a:pt x="11939" y="1"/>
                    </a:moveTo>
                    <a:lnTo>
                      <a:pt x="0" y="2436"/>
                    </a:lnTo>
                    <a:lnTo>
                      <a:pt x="135" y="2674"/>
                    </a:lnTo>
                    <a:lnTo>
                      <a:pt x="12012" y="415"/>
                    </a:lnTo>
                    <a:lnTo>
                      <a:pt x="1193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9"/>
              <p:cNvSpPr/>
              <p:nvPr/>
            </p:nvSpPr>
            <p:spPr>
              <a:xfrm>
                <a:off x="-72100" y="2859175"/>
                <a:ext cx="473925" cy="178300"/>
              </a:xfrm>
              <a:custGeom>
                <a:avLst/>
                <a:gdLst/>
                <a:ahLst/>
                <a:cxnLst/>
                <a:rect l="l" t="t" r="r" b="b"/>
                <a:pathLst>
                  <a:path w="18957" h="7132" extrusionOk="0">
                    <a:moveTo>
                      <a:pt x="18645" y="1"/>
                    </a:moveTo>
                    <a:cubicBezTo>
                      <a:pt x="18645" y="1"/>
                      <a:pt x="7587" y="2156"/>
                      <a:pt x="0" y="4810"/>
                    </a:cubicBezTo>
                    <a:lnTo>
                      <a:pt x="63" y="5121"/>
                    </a:lnTo>
                    <a:cubicBezTo>
                      <a:pt x="63" y="5121"/>
                      <a:pt x="5597" y="3317"/>
                      <a:pt x="9577" y="2716"/>
                    </a:cubicBezTo>
                    <a:lnTo>
                      <a:pt x="9680" y="3265"/>
                    </a:lnTo>
                    <a:lnTo>
                      <a:pt x="4322" y="4571"/>
                    </a:lnTo>
                    <a:lnTo>
                      <a:pt x="5172" y="7131"/>
                    </a:lnTo>
                    <a:lnTo>
                      <a:pt x="14956" y="5266"/>
                    </a:lnTo>
                    <a:lnTo>
                      <a:pt x="14811" y="4436"/>
                    </a:lnTo>
                    <a:lnTo>
                      <a:pt x="6778" y="6178"/>
                    </a:lnTo>
                    <a:lnTo>
                      <a:pt x="6364" y="5950"/>
                    </a:lnTo>
                    <a:cubicBezTo>
                      <a:pt x="6364" y="5950"/>
                      <a:pt x="14531" y="3918"/>
                      <a:pt x="18956" y="3328"/>
                    </a:cubicBezTo>
                    <a:lnTo>
                      <a:pt x="18645" y="1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9"/>
              <p:cNvSpPr/>
              <p:nvPr/>
            </p:nvSpPr>
            <p:spPr>
              <a:xfrm>
                <a:off x="-157875" y="3111025"/>
                <a:ext cx="767225" cy="283750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1350" extrusionOk="0">
                    <a:moveTo>
                      <a:pt x="29818" y="1"/>
                    </a:moveTo>
                    <a:cubicBezTo>
                      <a:pt x="29818" y="1"/>
                      <a:pt x="30378" y="4903"/>
                      <a:pt x="30025" y="5493"/>
                    </a:cubicBezTo>
                    <a:cubicBezTo>
                      <a:pt x="29663" y="6074"/>
                      <a:pt x="2333" y="11121"/>
                      <a:pt x="1566" y="10727"/>
                    </a:cubicBezTo>
                    <a:cubicBezTo>
                      <a:pt x="809" y="10333"/>
                      <a:pt x="1" y="6613"/>
                      <a:pt x="1" y="6613"/>
                    </a:cubicBezTo>
                    <a:lnTo>
                      <a:pt x="1017" y="11349"/>
                    </a:lnTo>
                    <a:lnTo>
                      <a:pt x="30689" y="575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9"/>
              <p:cNvSpPr/>
              <p:nvPr/>
            </p:nvSpPr>
            <p:spPr>
              <a:xfrm>
                <a:off x="267825" y="3129675"/>
                <a:ext cx="325475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3019" h="7619" extrusionOk="0">
                    <a:moveTo>
                      <a:pt x="8831" y="1"/>
                    </a:moveTo>
                    <a:lnTo>
                      <a:pt x="1" y="7618"/>
                    </a:lnTo>
                    <a:lnTo>
                      <a:pt x="13018" y="5224"/>
                    </a:lnTo>
                    <a:close/>
                    <a:moveTo>
                      <a:pt x="8499" y="2478"/>
                    </a:moveTo>
                    <a:lnTo>
                      <a:pt x="11246" y="4965"/>
                    </a:lnTo>
                    <a:lnTo>
                      <a:pt x="3214" y="6364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9"/>
              <p:cNvSpPr/>
              <p:nvPr/>
            </p:nvSpPr>
            <p:spPr>
              <a:xfrm>
                <a:off x="260575" y="3130975"/>
                <a:ext cx="325450" cy="190725"/>
              </a:xfrm>
              <a:custGeom>
                <a:avLst/>
                <a:gdLst/>
                <a:ahLst/>
                <a:cxnLst/>
                <a:rect l="l" t="t" r="r" b="b"/>
                <a:pathLst>
                  <a:path w="13018" h="7629" extrusionOk="0">
                    <a:moveTo>
                      <a:pt x="8831" y="1"/>
                    </a:moveTo>
                    <a:lnTo>
                      <a:pt x="1" y="7628"/>
                    </a:lnTo>
                    <a:lnTo>
                      <a:pt x="13018" y="5224"/>
                    </a:lnTo>
                    <a:close/>
                    <a:moveTo>
                      <a:pt x="8499" y="2488"/>
                    </a:moveTo>
                    <a:lnTo>
                      <a:pt x="11246" y="4965"/>
                    </a:lnTo>
                    <a:lnTo>
                      <a:pt x="3214" y="63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9"/>
              <p:cNvSpPr/>
              <p:nvPr/>
            </p:nvSpPr>
            <p:spPr>
              <a:xfrm>
                <a:off x="254875" y="3128650"/>
                <a:ext cx="226475" cy="194600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7784" extrusionOk="0">
                    <a:moveTo>
                      <a:pt x="229" y="7721"/>
                    </a:moveTo>
                    <a:lnTo>
                      <a:pt x="1" y="7784"/>
                    </a:lnTo>
                    <a:lnTo>
                      <a:pt x="8707" y="0"/>
                    </a:lnTo>
                    <a:lnTo>
                      <a:pt x="9059" y="94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9"/>
              <p:cNvSpPr/>
              <p:nvPr/>
            </p:nvSpPr>
            <p:spPr>
              <a:xfrm>
                <a:off x="340650" y="3253525"/>
                <a:ext cx="2010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8043" h="1473" extrusionOk="0">
                    <a:moveTo>
                      <a:pt x="290" y="1255"/>
                    </a:moveTo>
                    <a:lnTo>
                      <a:pt x="7970" y="1"/>
                    </a:lnTo>
                    <a:lnTo>
                      <a:pt x="8043" y="63"/>
                    </a:lnTo>
                    <a:lnTo>
                      <a:pt x="0" y="1472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593;p49"/>
          <p:cNvGrpSpPr/>
          <p:nvPr/>
        </p:nvGrpSpPr>
        <p:grpSpPr>
          <a:xfrm rot="4134767">
            <a:off x="7511449" y="700792"/>
            <a:ext cx="1436854" cy="1590191"/>
            <a:chOff x="-3182688" y="3354477"/>
            <a:chExt cx="1377835" cy="1524874"/>
          </a:xfrm>
        </p:grpSpPr>
        <p:sp>
          <p:nvSpPr>
            <p:cNvPr id="1594" name="Google Shape;1594;p49"/>
            <p:cNvSpPr/>
            <p:nvPr/>
          </p:nvSpPr>
          <p:spPr>
            <a:xfrm>
              <a:off x="-3182287" y="3354517"/>
              <a:ext cx="1377034" cy="1524794"/>
            </a:xfrm>
            <a:custGeom>
              <a:avLst/>
              <a:gdLst/>
              <a:ahLst/>
              <a:cxnLst/>
              <a:rect l="l" t="t" r="r" b="b"/>
              <a:pathLst>
                <a:path w="17185" h="19029" extrusionOk="0">
                  <a:moveTo>
                    <a:pt x="13121" y="12893"/>
                  </a:moveTo>
                  <a:cubicBezTo>
                    <a:pt x="13111" y="12924"/>
                    <a:pt x="13101" y="12955"/>
                    <a:pt x="13090" y="12987"/>
                  </a:cubicBezTo>
                  <a:lnTo>
                    <a:pt x="13038" y="13069"/>
                  </a:lnTo>
                  <a:cubicBezTo>
                    <a:pt x="13070" y="13018"/>
                    <a:pt x="13101" y="12956"/>
                    <a:pt x="13121" y="12893"/>
                  </a:cubicBezTo>
                  <a:close/>
                  <a:moveTo>
                    <a:pt x="9774" y="12064"/>
                  </a:moveTo>
                  <a:lnTo>
                    <a:pt x="11597" y="14090"/>
                  </a:lnTo>
                  <a:lnTo>
                    <a:pt x="11597" y="14090"/>
                  </a:lnTo>
                  <a:lnTo>
                    <a:pt x="11556" y="14303"/>
                  </a:lnTo>
                  <a:cubicBezTo>
                    <a:pt x="11556" y="14303"/>
                    <a:pt x="13360" y="16448"/>
                    <a:pt x="15298" y="17992"/>
                  </a:cubicBezTo>
                  <a:lnTo>
                    <a:pt x="15101" y="18169"/>
                  </a:lnTo>
                  <a:cubicBezTo>
                    <a:pt x="12852" y="16614"/>
                    <a:pt x="9795" y="12873"/>
                    <a:pt x="9795" y="12873"/>
                  </a:cubicBezTo>
                  <a:cubicBezTo>
                    <a:pt x="9867" y="12603"/>
                    <a:pt x="9857" y="12323"/>
                    <a:pt x="9774" y="12064"/>
                  </a:cubicBezTo>
                  <a:close/>
                  <a:moveTo>
                    <a:pt x="591" y="0"/>
                  </a:moveTo>
                  <a:lnTo>
                    <a:pt x="1" y="529"/>
                  </a:lnTo>
                  <a:cubicBezTo>
                    <a:pt x="218" y="1358"/>
                    <a:pt x="923" y="2270"/>
                    <a:pt x="1286" y="2695"/>
                  </a:cubicBezTo>
                  <a:lnTo>
                    <a:pt x="1389" y="2809"/>
                  </a:lnTo>
                  <a:lnTo>
                    <a:pt x="1503" y="2933"/>
                  </a:lnTo>
                  <a:lnTo>
                    <a:pt x="9359" y="11598"/>
                  </a:lnTo>
                  <a:cubicBezTo>
                    <a:pt x="9142" y="11484"/>
                    <a:pt x="8903" y="11432"/>
                    <a:pt x="8665" y="11422"/>
                  </a:cubicBezTo>
                  <a:lnTo>
                    <a:pt x="8406" y="11660"/>
                  </a:lnTo>
                  <a:cubicBezTo>
                    <a:pt x="8406" y="11660"/>
                    <a:pt x="12748" y="16780"/>
                    <a:pt x="15132" y="18821"/>
                  </a:cubicBezTo>
                  <a:lnTo>
                    <a:pt x="15965" y="18482"/>
                  </a:lnTo>
                  <a:lnTo>
                    <a:pt x="15965" y="18482"/>
                  </a:lnTo>
                  <a:cubicBezTo>
                    <a:pt x="16244" y="18678"/>
                    <a:pt x="16522" y="18864"/>
                    <a:pt x="16821" y="19029"/>
                  </a:cubicBezTo>
                  <a:lnTo>
                    <a:pt x="17184" y="18687"/>
                  </a:lnTo>
                  <a:cubicBezTo>
                    <a:pt x="17184" y="18687"/>
                    <a:pt x="16065" y="15971"/>
                    <a:pt x="13121" y="12893"/>
                  </a:cubicBezTo>
                  <a:cubicBezTo>
                    <a:pt x="13121" y="12893"/>
                    <a:pt x="13121" y="12893"/>
                    <a:pt x="13121" y="12893"/>
                  </a:cubicBezTo>
                  <a:lnTo>
                    <a:pt x="13121" y="12893"/>
                  </a:lnTo>
                  <a:lnTo>
                    <a:pt x="12904" y="12914"/>
                  </a:lnTo>
                  <a:lnTo>
                    <a:pt x="11577" y="11442"/>
                  </a:lnTo>
                  <a:lnTo>
                    <a:pt x="10541" y="10302"/>
                  </a:lnTo>
                  <a:lnTo>
                    <a:pt x="10302" y="10043"/>
                  </a:lnTo>
                  <a:lnTo>
                    <a:pt x="7193" y="6613"/>
                  </a:lnTo>
                  <a:lnTo>
                    <a:pt x="2581" y="1524"/>
                  </a:lnTo>
                  <a:cubicBezTo>
                    <a:pt x="1400" y="322"/>
                    <a:pt x="591" y="0"/>
                    <a:pt x="591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595;p49"/>
            <p:cNvGrpSpPr/>
            <p:nvPr/>
          </p:nvGrpSpPr>
          <p:grpSpPr>
            <a:xfrm>
              <a:off x="-3182688" y="3354477"/>
              <a:ext cx="1377835" cy="1524874"/>
              <a:chOff x="3870625" y="2784800"/>
              <a:chExt cx="429875" cy="475750"/>
            </a:xfrm>
          </p:grpSpPr>
          <p:sp>
            <p:nvSpPr>
              <p:cNvPr id="1596" name="Google Shape;1596;p49"/>
              <p:cNvSpPr/>
              <p:nvPr/>
            </p:nvSpPr>
            <p:spPr>
              <a:xfrm>
                <a:off x="4086975" y="3070600"/>
                <a:ext cx="173875" cy="175950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7038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508" y="975"/>
                    </a:lnTo>
                    <a:cubicBezTo>
                      <a:pt x="2042" y="3141"/>
                      <a:pt x="6374" y="7038"/>
                      <a:pt x="6374" y="7038"/>
                    </a:cubicBezTo>
                    <a:lnTo>
                      <a:pt x="6954" y="6810"/>
                    </a:lnTo>
                    <a:lnTo>
                      <a:pt x="6695" y="6613"/>
                    </a:lnTo>
                    <a:lnTo>
                      <a:pt x="6633" y="6561"/>
                    </a:lnTo>
                    <a:lnTo>
                      <a:pt x="6447" y="6737"/>
                    </a:lnTo>
                    <a:cubicBezTo>
                      <a:pt x="4198" y="5193"/>
                      <a:pt x="1130" y="1441"/>
                      <a:pt x="1130" y="1441"/>
                    </a:cubicBezTo>
                    <a:cubicBezTo>
                      <a:pt x="1457" y="10"/>
                      <a:pt x="41" y="0"/>
                      <a:pt x="1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9"/>
              <p:cNvSpPr/>
              <p:nvPr/>
            </p:nvSpPr>
            <p:spPr>
              <a:xfrm>
                <a:off x="3902475" y="2822650"/>
                <a:ext cx="338150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14666" extrusionOk="0">
                    <a:moveTo>
                      <a:pt x="1307" y="0"/>
                    </a:moveTo>
                    <a:lnTo>
                      <a:pt x="13526" y="13494"/>
                    </a:lnTo>
                    <a:lnTo>
                      <a:pt x="12220" y="14665"/>
                    </a:lnTo>
                    <a:lnTo>
                      <a:pt x="1" y="11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9"/>
              <p:cNvSpPr/>
              <p:nvPr/>
            </p:nvSpPr>
            <p:spPr>
              <a:xfrm>
                <a:off x="3927875" y="2822650"/>
                <a:ext cx="312750" cy="34385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3754" extrusionOk="0">
                    <a:moveTo>
                      <a:pt x="280" y="0"/>
                    </a:moveTo>
                    <a:lnTo>
                      <a:pt x="1" y="270"/>
                    </a:lnTo>
                    <a:lnTo>
                      <a:pt x="12220" y="13753"/>
                    </a:lnTo>
                    <a:lnTo>
                      <a:pt x="12510" y="13494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9"/>
              <p:cNvSpPr/>
              <p:nvPr/>
            </p:nvSpPr>
            <p:spPr>
              <a:xfrm>
                <a:off x="3902475" y="2845700"/>
                <a:ext cx="3127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13744" extrusionOk="0">
                    <a:moveTo>
                      <a:pt x="291" y="0"/>
                    </a:moveTo>
                    <a:lnTo>
                      <a:pt x="12510" y="13484"/>
                    </a:lnTo>
                    <a:lnTo>
                      <a:pt x="12220" y="13743"/>
                    </a:lnTo>
                    <a:lnTo>
                      <a:pt x="1" y="260"/>
                    </a:lnTo>
                    <a:close/>
                  </a:path>
                </a:pathLst>
              </a:custGeom>
              <a:solidFill>
                <a:srgbClr val="343063">
                  <a:alpha val="18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9"/>
              <p:cNvSpPr/>
              <p:nvPr/>
            </p:nvSpPr>
            <p:spPr>
              <a:xfrm>
                <a:off x="4159775" y="3107125"/>
                <a:ext cx="140725" cy="153425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6137" extrusionOk="0">
                    <a:moveTo>
                      <a:pt x="1555" y="1"/>
                    </a:moveTo>
                    <a:cubicBezTo>
                      <a:pt x="1555" y="1"/>
                      <a:pt x="1389" y="788"/>
                      <a:pt x="0" y="1410"/>
                    </a:cubicBezTo>
                    <a:cubicBezTo>
                      <a:pt x="0" y="1410"/>
                      <a:pt x="2861" y="4830"/>
                      <a:pt x="5255" y="6136"/>
                    </a:cubicBezTo>
                    <a:lnTo>
                      <a:pt x="5628" y="5794"/>
                    </a:lnTo>
                    <a:cubicBezTo>
                      <a:pt x="5628" y="5794"/>
                      <a:pt x="4498" y="3079"/>
                      <a:pt x="1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9"/>
              <p:cNvSpPr/>
              <p:nvPr/>
            </p:nvSpPr>
            <p:spPr>
              <a:xfrm>
                <a:off x="4159775" y="3107125"/>
                <a:ext cx="388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11" extrusionOk="0">
                    <a:moveTo>
                      <a:pt x="1555" y="1"/>
                    </a:moveTo>
                    <a:lnTo>
                      <a:pt x="1327" y="11"/>
                    </a:lnTo>
                    <a:lnTo>
                      <a:pt x="1420" y="115"/>
                    </a:lnTo>
                    <a:cubicBezTo>
                      <a:pt x="1120" y="633"/>
                      <a:pt x="653" y="1037"/>
                      <a:pt x="104" y="1276"/>
                    </a:cubicBezTo>
                    <a:lnTo>
                      <a:pt x="31" y="1193"/>
                    </a:lnTo>
                    <a:lnTo>
                      <a:pt x="0" y="1410"/>
                    </a:lnTo>
                    <a:cubicBezTo>
                      <a:pt x="0" y="1410"/>
                      <a:pt x="1016" y="1213"/>
                      <a:pt x="1555" y="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9"/>
              <p:cNvSpPr/>
              <p:nvPr/>
            </p:nvSpPr>
            <p:spPr>
              <a:xfrm>
                <a:off x="3870625" y="2784800"/>
                <a:ext cx="69725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2934" extrusionOk="0">
                    <a:moveTo>
                      <a:pt x="2788" y="1752"/>
                    </a:moveTo>
                    <a:cubicBezTo>
                      <a:pt x="2788" y="1752"/>
                      <a:pt x="2146" y="1918"/>
                      <a:pt x="1493" y="2934"/>
                    </a:cubicBezTo>
                    <a:cubicBezTo>
                      <a:pt x="1493" y="2934"/>
                      <a:pt x="290" y="1659"/>
                      <a:pt x="0" y="529"/>
                    </a:cubicBezTo>
                    <a:lnTo>
                      <a:pt x="581" y="1"/>
                    </a:lnTo>
                    <a:cubicBezTo>
                      <a:pt x="581" y="1"/>
                      <a:pt x="1493" y="374"/>
                      <a:pt x="2788" y="17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9"/>
              <p:cNvSpPr/>
              <p:nvPr/>
            </p:nvSpPr>
            <p:spPr>
              <a:xfrm>
                <a:off x="3907925" y="2828600"/>
                <a:ext cx="324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83" extrusionOk="0">
                    <a:moveTo>
                      <a:pt x="1296" y="0"/>
                    </a:moveTo>
                    <a:cubicBezTo>
                      <a:pt x="1296" y="0"/>
                      <a:pt x="477" y="218"/>
                      <a:pt x="1" y="1182"/>
                    </a:cubicBezTo>
                    <a:cubicBezTo>
                      <a:pt x="1" y="1182"/>
                      <a:pt x="1" y="1182"/>
                      <a:pt x="1" y="1182"/>
                    </a:cubicBezTo>
                    <a:cubicBezTo>
                      <a:pt x="6" y="1182"/>
                      <a:pt x="319" y="535"/>
                      <a:pt x="1296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9"/>
              <p:cNvSpPr/>
              <p:nvPr/>
            </p:nvSpPr>
            <p:spPr>
              <a:xfrm>
                <a:off x="4013650" y="2915125"/>
                <a:ext cx="114275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997" extrusionOk="0">
                    <a:moveTo>
                      <a:pt x="197" y="1"/>
                    </a:moveTo>
                    <a:lnTo>
                      <a:pt x="0" y="353"/>
                    </a:lnTo>
                    <a:lnTo>
                      <a:pt x="4198" y="4996"/>
                    </a:lnTo>
                    <a:lnTo>
                      <a:pt x="4571" y="4831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9"/>
              <p:cNvSpPr/>
              <p:nvPr/>
            </p:nvSpPr>
            <p:spPr>
              <a:xfrm>
                <a:off x="4124275" y="3042100"/>
                <a:ext cx="355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410" extrusionOk="0">
                    <a:moveTo>
                      <a:pt x="384" y="0"/>
                    </a:moveTo>
                    <a:lnTo>
                      <a:pt x="1" y="166"/>
                    </a:lnTo>
                    <a:lnTo>
                      <a:pt x="1130" y="1410"/>
                    </a:lnTo>
                    <a:lnTo>
                      <a:pt x="1420" y="115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9"/>
              <p:cNvSpPr/>
              <p:nvPr/>
            </p:nvSpPr>
            <p:spPr>
              <a:xfrm>
                <a:off x="4183100" y="3109475"/>
                <a:ext cx="117125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5825" extrusionOk="0">
                    <a:moveTo>
                      <a:pt x="0" y="788"/>
                    </a:moveTo>
                    <a:cubicBezTo>
                      <a:pt x="93" y="725"/>
                      <a:pt x="218" y="684"/>
                      <a:pt x="332" y="684"/>
                    </a:cubicBezTo>
                    <a:cubicBezTo>
                      <a:pt x="467" y="715"/>
                      <a:pt x="2850" y="3088"/>
                      <a:pt x="4550" y="5825"/>
                    </a:cubicBezTo>
                    <a:lnTo>
                      <a:pt x="4685" y="5700"/>
                    </a:lnTo>
                    <a:cubicBezTo>
                      <a:pt x="4685" y="5700"/>
                      <a:pt x="3254" y="3565"/>
                      <a:pt x="2104" y="2197"/>
                    </a:cubicBezTo>
                    <a:cubicBezTo>
                      <a:pt x="943" y="829"/>
                      <a:pt x="487" y="435"/>
                      <a:pt x="477" y="352"/>
                    </a:cubicBezTo>
                    <a:cubicBezTo>
                      <a:pt x="508" y="228"/>
                      <a:pt x="539" y="114"/>
                      <a:pt x="591" y="0"/>
                    </a:cubicBezTo>
                    <a:cubicBezTo>
                      <a:pt x="425" y="290"/>
                      <a:pt x="228" y="560"/>
                      <a:pt x="0" y="788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9"/>
              <p:cNvSpPr/>
              <p:nvPr/>
            </p:nvSpPr>
            <p:spPr>
              <a:xfrm>
                <a:off x="3877100" y="2784800"/>
                <a:ext cx="62200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085" extrusionOk="0">
                    <a:moveTo>
                      <a:pt x="1907" y="2084"/>
                    </a:moveTo>
                    <a:cubicBezTo>
                      <a:pt x="1980" y="2012"/>
                      <a:pt x="2197" y="1825"/>
                      <a:pt x="1513" y="1213"/>
                    </a:cubicBezTo>
                    <a:cubicBezTo>
                      <a:pt x="943" y="695"/>
                      <a:pt x="363" y="229"/>
                      <a:pt x="280" y="219"/>
                    </a:cubicBezTo>
                    <a:cubicBezTo>
                      <a:pt x="176" y="219"/>
                      <a:pt x="83" y="250"/>
                      <a:pt x="0" y="301"/>
                    </a:cubicBezTo>
                    <a:lnTo>
                      <a:pt x="322" y="1"/>
                    </a:lnTo>
                    <a:cubicBezTo>
                      <a:pt x="322" y="1"/>
                      <a:pt x="270" y="84"/>
                      <a:pt x="311" y="136"/>
                    </a:cubicBezTo>
                    <a:cubicBezTo>
                      <a:pt x="684" y="353"/>
                      <a:pt x="1037" y="602"/>
                      <a:pt x="1379" y="882"/>
                    </a:cubicBezTo>
                    <a:cubicBezTo>
                      <a:pt x="1700" y="1141"/>
                      <a:pt x="2001" y="1431"/>
                      <a:pt x="2260" y="1742"/>
                    </a:cubicBezTo>
                    <a:cubicBezTo>
                      <a:pt x="2301" y="1804"/>
                      <a:pt x="2488" y="1773"/>
                      <a:pt x="2488" y="1773"/>
                    </a:cubicBezTo>
                    <a:cubicBezTo>
                      <a:pt x="2280" y="1846"/>
                      <a:pt x="2083" y="1949"/>
                      <a:pt x="1907" y="208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9"/>
              <p:cNvSpPr/>
              <p:nvPr/>
            </p:nvSpPr>
            <p:spPr>
              <a:xfrm>
                <a:off x="4080500" y="3070600"/>
                <a:ext cx="188900" cy="18475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7390" extrusionOk="0">
                    <a:moveTo>
                      <a:pt x="6965" y="6613"/>
                    </a:moveTo>
                    <a:lnTo>
                      <a:pt x="6664" y="6882"/>
                    </a:lnTo>
                    <a:cubicBezTo>
                      <a:pt x="6664" y="6882"/>
                      <a:pt x="3659" y="4364"/>
                      <a:pt x="1233" y="1431"/>
                    </a:cubicBezTo>
                    <a:cubicBezTo>
                      <a:pt x="1233" y="1431"/>
                      <a:pt x="1524" y="114"/>
                      <a:pt x="259" y="0"/>
                    </a:cubicBezTo>
                    <a:lnTo>
                      <a:pt x="0" y="228"/>
                    </a:lnTo>
                    <a:cubicBezTo>
                      <a:pt x="0" y="228"/>
                      <a:pt x="4343" y="5359"/>
                      <a:pt x="6726" y="7390"/>
                    </a:cubicBezTo>
                    <a:lnTo>
                      <a:pt x="7555" y="70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9"/>
              <p:cNvSpPr/>
              <p:nvPr/>
            </p:nvSpPr>
            <p:spPr>
              <a:xfrm>
                <a:off x="4252000" y="3235900"/>
                <a:ext cx="174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509" extrusionOk="0">
                    <a:moveTo>
                      <a:pt x="105" y="1"/>
                    </a:moveTo>
                    <a:lnTo>
                      <a:pt x="1" y="94"/>
                    </a:lnTo>
                    <a:lnTo>
                      <a:pt x="550" y="508"/>
                    </a:lnTo>
                    <a:lnTo>
                      <a:pt x="695" y="446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1610;p49"/>
          <p:cNvGrpSpPr/>
          <p:nvPr/>
        </p:nvGrpSpPr>
        <p:grpSpPr>
          <a:xfrm rot="830502">
            <a:off x="6007379" y="473736"/>
            <a:ext cx="1648058" cy="776815"/>
            <a:chOff x="-3104295" y="1398438"/>
            <a:chExt cx="1580287" cy="744871"/>
          </a:xfrm>
        </p:grpSpPr>
        <p:sp>
          <p:nvSpPr>
            <p:cNvPr id="1611" name="Google Shape;1611;p49"/>
            <p:cNvSpPr/>
            <p:nvPr/>
          </p:nvSpPr>
          <p:spPr>
            <a:xfrm>
              <a:off x="-3100215" y="1398438"/>
              <a:ext cx="1571967" cy="744864"/>
            </a:xfrm>
            <a:custGeom>
              <a:avLst/>
              <a:gdLst/>
              <a:ahLst/>
              <a:cxnLst/>
              <a:rect l="l" t="t" r="r" b="b"/>
              <a:pathLst>
                <a:path w="21351" h="10117" extrusionOk="0">
                  <a:moveTo>
                    <a:pt x="20096" y="7836"/>
                  </a:moveTo>
                  <a:lnTo>
                    <a:pt x="20096" y="7826"/>
                  </a:lnTo>
                  <a:cubicBezTo>
                    <a:pt x="20096" y="7525"/>
                    <a:pt x="20076" y="7214"/>
                    <a:pt x="20055" y="6903"/>
                  </a:cubicBezTo>
                  <a:lnTo>
                    <a:pt x="20055" y="6893"/>
                  </a:lnTo>
                  <a:lnTo>
                    <a:pt x="20055" y="6893"/>
                  </a:lnTo>
                  <a:cubicBezTo>
                    <a:pt x="20946" y="5649"/>
                    <a:pt x="21350" y="4219"/>
                    <a:pt x="21278" y="3670"/>
                  </a:cubicBezTo>
                  <a:lnTo>
                    <a:pt x="21278" y="3670"/>
                  </a:lnTo>
                  <a:cubicBezTo>
                    <a:pt x="21278" y="3608"/>
                    <a:pt x="21257" y="3556"/>
                    <a:pt x="21236" y="3504"/>
                  </a:cubicBezTo>
                  <a:cubicBezTo>
                    <a:pt x="21236" y="3504"/>
                    <a:pt x="16956" y="2519"/>
                    <a:pt x="14106" y="2768"/>
                  </a:cubicBezTo>
                  <a:cubicBezTo>
                    <a:pt x="12427" y="2913"/>
                    <a:pt x="9504" y="2416"/>
                    <a:pt x="7971" y="1711"/>
                  </a:cubicBezTo>
                  <a:cubicBezTo>
                    <a:pt x="5348" y="519"/>
                    <a:pt x="1006" y="1"/>
                    <a:pt x="1006" y="1"/>
                  </a:cubicBezTo>
                  <a:cubicBezTo>
                    <a:pt x="954" y="42"/>
                    <a:pt x="923" y="94"/>
                    <a:pt x="902" y="146"/>
                  </a:cubicBezTo>
                  <a:lnTo>
                    <a:pt x="902" y="146"/>
                  </a:lnTo>
                  <a:cubicBezTo>
                    <a:pt x="664" y="612"/>
                    <a:pt x="571" y="1980"/>
                    <a:pt x="923" y="3380"/>
                  </a:cubicBezTo>
                  <a:lnTo>
                    <a:pt x="923" y="3380"/>
                  </a:lnTo>
                  <a:lnTo>
                    <a:pt x="913" y="3400"/>
                  </a:lnTo>
                  <a:cubicBezTo>
                    <a:pt x="778" y="3659"/>
                    <a:pt x="674" y="3929"/>
                    <a:pt x="571" y="4188"/>
                  </a:cubicBezTo>
                  <a:lnTo>
                    <a:pt x="550" y="4240"/>
                  </a:lnTo>
                  <a:lnTo>
                    <a:pt x="550" y="4240"/>
                  </a:lnTo>
                  <a:cubicBezTo>
                    <a:pt x="198" y="5173"/>
                    <a:pt x="1" y="6012"/>
                    <a:pt x="32" y="6230"/>
                  </a:cubicBezTo>
                  <a:cubicBezTo>
                    <a:pt x="115" y="6748"/>
                    <a:pt x="892" y="6986"/>
                    <a:pt x="1047" y="6095"/>
                  </a:cubicBezTo>
                  <a:cubicBezTo>
                    <a:pt x="1089" y="5898"/>
                    <a:pt x="1120" y="5577"/>
                    <a:pt x="1172" y="5204"/>
                  </a:cubicBezTo>
                  <a:lnTo>
                    <a:pt x="1296" y="4478"/>
                  </a:lnTo>
                  <a:lnTo>
                    <a:pt x="1286" y="4457"/>
                  </a:lnTo>
                  <a:lnTo>
                    <a:pt x="1286" y="4457"/>
                  </a:lnTo>
                  <a:cubicBezTo>
                    <a:pt x="1825" y="5670"/>
                    <a:pt x="2789" y="6737"/>
                    <a:pt x="4395" y="7069"/>
                  </a:cubicBezTo>
                  <a:cubicBezTo>
                    <a:pt x="8344" y="7888"/>
                    <a:pt x="9463" y="4416"/>
                    <a:pt x="10157" y="4064"/>
                  </a:cubicBezTo>
                  <a:cubicBezTo>
                    <a:pt x="10520" y="3856"/>
                    <a:pt x="10986" y="3939"/>
                    <a:pt x="11266" y="4260"/>
                  </a:cubicBezTo>
                  <a:cubicBezTo>
                    <a:pt x="11753" y="4862"/>
                    <a:pt x="11691" y="8458"/>
                    <a:pt x="15681" y="9018"/>
                  </a:cubicBezTo>
                  <a:cubicBezTo>
                    <a:pt x="17205" y="9235"/>
                    <a:pt x="18397" y="8644"/>
                    <a:pt x="19309" y="7784"/>
                  </a:cubicBezTo>
                  <a:cubicBezTo>
                    <a:pt x="19309" y="7795"/>
                    <a:pt x="19309" y="7805"/>
                    <a:pt x="19309" y="7815"/>
                  </a:cubicBezTo>
                  <a:lnTo>
                    <a:pt x="19101" y="8810"/>
                  </a:lnTo>
                  <a:lnTo>
                    <a:pt x="19101" y="8810"/>
                  </a:lnTo>
                  <a:cubicBezTo>
                    <a:pt x="19070" y="8966"/>
                    <a:pt x="19039" y="9100"/>
                    <a:pt x="19019" y="9204"/>
                  </a:cubicBezTo>
                  <a:cubicBezTo>
                    <a:pt x="18873" y="10085"/>
                    <a:pt x="19692" y="10116"/>
                    <a:pt x="19931" y="9660"/>
                  </a:cubicBezTo>
                  <a:cubicBezTo>
                    <a:pt x="20034" y="9484"/>
                    <a:pt x="20117" y="8738"/>
                    <a:pt x="20117" y="7836"/>
                  </a:cubicBezTo>
                  <a:close/>
                  <a:moveTo>
                    <a:pt x="12323" y="4385"/>
                  </a:moveTo>
                  <a:close/>
                  <a:moveTo>
                    <a:pt x="12313" y="4468"/>
                  </a:moveTo>
                  <a:close/>
                  <a:moveTo>
                    <a:pt x="18822" y="7183"/>
                  </a:moveTo>
                  <a:cubicBezTo>
                    <a:pt x="18801" y="7225"/>
                    <a:pt x="18770" y="7256"/>
                    <a:pt x="18739" y="7287"/>
                  </a:cubicBezTo>
                  <a:cubicBezTo>
                    <a:pt x="18770" y="7245"/>
                    <a:pt x="18801" y="7214"/>
                    <a:pt x="18832" y="7183"/>
                  </a:cubicBezTo>
                  <a:close/>
                  <a:moveTo>
                    <a:pt x="18697" y="7328"/>
                  </a:moveTo>
                  <a:cubicBezTo>
                    <a:pt x="18656" y="7370"/>
                    <a:pt x="18614" y="7411"/>
                    <a:pt x="18563" y="7453"/>
                  </a:cubicBezTo>
                  <a:cubicBezTo>
                    <a:pt x="18625" y="7411"/>
                    <a:pt x="18666" y="7359"/>
                    <a:pt x="18708" y="7318"/>
                  </a:cubicBezTo>
                  <a:close/>
                  <a:moveTo>
                    <a:pt x="18531" y="7494"/>
                  </a:moveTo>
                  <a:cubicBezTo>
                    <a:pt x="18500" y="7525"/>
                    <a:pt x="18469" y="7556"/>
                    <a:pt x="18428" y="7587"/>
                  </a:cubicBezTo>
                  <a:cubicBezTo>
                    <a:pt x="18480" y="7546"/>
                    <a:pt x="18511" y="7515"/>
                    <a:pt x="18542" y="7484"/>
                  </a:cubicBezTo>
                  <a:close/>
                  <a:moveTo>
                    <a:pt x="18386" y="7618"/>
                  </a:moveTo>
                  <a:cubicBezTo>
                    <a:pt x="18345" y="7660"/>
                    <a:pt x="18303" y="7691"/>
                    <a:pt x="18252" y="7722"/>
                  </a:cubicBezTo>
                  <a:cubicBezTo>
                    <a:pt x="18314" y="7691"/>
                    <a:pt x="18355" y="7660"/>
                    <a:pt x="18397" y="7618"/>
                  </a:cubicBezTo>
                  <a:close/>
                  <a:moveTo>
                    <a:pt x="18231" y="7743"/>
                  </a:moveTo>
                  <a:cubicBezTo>
                    <a:pt x="18189" y="7784"/>
                    <a:pt x="18138" y="7815"/>
                    <a:pt x="18086" y="7846"/>
                  </a:cubicBezTo>
                  <a:cubicBezTo>
                    <a:pt x="18148" y="7815"/>
                    <a:pt x="18200" y="7784"/>
                    <a:pt x="18241" y="7743"/>
                  </a:cubicBezTo>
                  <a:close/>
                  <a:moveTo>
                    <a:pt x="18034" y="7888"/>
                  </a:moveTo>
                  <a:cubicBezTo>
                    <a:pt x="17993" y="7909"/>
                    <a:pt x="17961" y="7940"/>
                    <a:pt x="17920" y="7960"/>
                  </a:cubicBezTo>
                  <a:cubicBezTo>
                    <a:pt x="17972" y="7940"/>
                    <a:pt x="18003" y="7909"/>
                    <a:pt x="18044" y="7888"/>
                  </a:cubicBezTo>
                  <a:close/>
                  <a:moveTo>
                    <a:pt x="19412" y="6230"/>
                  </a:moveTo>
                  <a:cubicBezTo>
                    <a:pt x="19402" y="6250"/>
                    <a:pt x="19402" y="6271"/>
                    <a:pt x="19392" y="6281"/>
                  </a:cubicBezTo>
                  <a:cubicBezTo>
                    <a:pt x="19412" y="6261"/>
                    <a:pt x="19412" y="6250"/>
                    <a:pt x="19423" y="6230"/>
                  </a:cubicBezTo>
                  <a:close/>
                  <a:moveTo>
                    <a:pt x="19350" y="6364"/>
                  </a:moveTo>
                  <a:lnTo>
                    <a:pt x="19319" y="6437"/>
                  </a:lnTo>
                  <a:close/>
                  <a:moveTo>
                    <a:pt x="19267" y="6530"/>
                  </a:moveTo>
                  <a:cubicBezTo>
                    <a:pt x="19247" y="6561"/>
                    <a:pt x="19226" y="6603"/>
                    <a:pt x="19205" y="6644"/>
                  </a:cubicBezTo>
                  <a:cubicBezTo>
                    <a:pt x="19236" y="6603"/>
                    <a:pt x="19257" y="6561"/>
                    <a:pt x="19278" y="6520"/>
                  </a:cubicBezTo>
                  <a:close/>
                  <a:moveTo>
                    <a:pt x="19164" y="6706"/>
                  </a:moveTo>
                  <a:cubicBezTo>
                    <a:pt x="19143" y="6737"/>
                    <a:pt x="19122" y="6769"/>
                    <a:pt x="19112" y="6800"/>
                  </a:cubicBezTo>
                  <a:cubicBezTo>
                    <a:pt x="19133" y="6769"/>
                    <a:pt x="19153" y="6737"/>
                    <a:pt x="19174" y="6706"/>
                  </a:cubicBezTo>
                  <a:close/>
                  <a:moveTo>
                    <a:pt x="19070" y="6862"/>
                  </a:moveTo>
                  <a:cubicBezTo>
                    <a:pt x="19039" y="6903"/>
                    <a:pt x="19008" y="6945"/>
                    <a:pt x="18977" y="6986"/>
                  </a:cubicBezTo>
                  <a:cubicBezTo>
                    <a:pt x="19019" y="6945"/>
                    <a:pt x="19060" y="6893"/>
                    <a:pt x="19081" y="6851"/>
                  </a:cubicBezTo>
                  <a:close/>
                  <a:moveTo>
                    <a:pt x="18946" y="7028"/>
                  </a:moveTo>
                  <a:cubicBezTo>
                    <a:pt x="18915" y="7059"/>
                    <a:pt x="18884" y="7100"/>
                    <a:pt x="18853" y="7131"/>
                  </a:cubicBezTo>
                  <a:cubicBezTo>
                    <a:pt x="18894" y="7090"/>
                    <a:pt x="18925" y="7059"/>
                    <a:pt x="18956" y="7017"/>
                  </a:cubicBezTo>
                  <a:close/>
                  <a:moveTo>
                    <a:pt x="8820" y="3224"/>
                  </a:moveTo>
                  <a:cubicBezTo>
                    <a:pt x="9007" y="3390"/>
                    <a:pt x="9111" y="3556"/>
                    <a:pt x="9111" y="3711"/>
                  </a:cubicBezTo>
                  <a:lnTo>
                    <a:pt x="9111" y="3711"/>
                  </a:lnTo>
                  <a:cubicBezTo>
                    <a:pt x="9111" y="3556"/>
                    <a:pt x="9007" y="3390"/>
                    <a:pt x="8820" y="3224"/>
                  </a:cubicBezTo>
                  <a:close/>
                  <a:moveTo>
                    <a:pt x="8717" y="4696"/>
                  </a:moveTo>
                  <a:cubicBezTo>
                    <a:pt x="8976" y="4250"/>
                    <a:pt x="9100" y="3867"/>
                    <a:pt x="9111" y="3711"/>
                  </a:cubicBezTo>
                  <a:cubicBezTo>
                    <a:pt x="9111" y="3856"/>
                    <a:pt x="8986" y="4250"/>
                    <a:pt x="8727" y="4696"/>
                  </a:cubicBezTo>
                  <a:close/>
                  <a:moveTo>
                    <a:pt x="12303" y="4561"/>
                  </a:moveTo>
                  <a:close/>
                  <a:moveTo>
                    <a:pt x="12323" y="4965"/>
                  </a:moveTo>
                  <a:lnTo>
                    <a:pt x="12323" y="4924"/>
                  </a:lnTo>
                  <a:close/>
                  <a:moveTo>
                    <a:pt x="12313" y="4831"/>
                  </a:moveTo>
                  <a:cubicBezTo>
                    <a:pt x="12313" y="4820"/>
                    <a:pt x="12313" y="4810"/>
                    <a:pt x="12313" y="4799"/>
                  </a:cubicBezTo>
                  <a:cubicBezTo>
                    <a:pt x="12313" y="4810"/>
                    <a:pt x="12313" y="4820"/>
                    <a:pt x="12323" y="4831"/>
                  </a:cubicBezTo>
                  <a:close/>
                  <a:moveTo>
                    <a:pt x="12313" y="4706"/>
                  </a:moveTo>
                  <a:lnTo>
                    <a:pt x="12313" y="4675"/>
                  </a:lnTo>
                  <a:cubicBezTo>
                    <a:pt x="12313" y="4665"/>
                    <a:pt x="12323" y="4696"/>
                    <a:pt x="12323" y="4696"/>
                  </a:cubicBezTo>
                  <a:close/>
                  <a:moveTo>
                    <a:pt x="12769" y="3908"/>
                  </a:moveTo>
                  <a:lnTo>
                    <a:pt x="12769" y="3908"/>
                  </a:lnTo>
                  <a:cubicBezTo>
                    <a:pt x="12603" y="3960"/>
                    <a:pt x="12458" y="4064"/>
                    <a:pt x="12365" y="4209"/>
                  </a:cubicBezTo>
                  <a:cubicBezTo>
                    <a:pt x="12458" y="4064"/>
                    <a:pt x="12603" y="3960"/>
                    <a:pt x="12769" y="3908"/>
                  </a:cubicBezTo>
                  <a:close/>
                  <a:moveTo>
                    <a:pt x="13432" y="7432"/>
                  </a:moveTo>
                  <a:lnTo>
                    <a:pt x="13360" y="7359"/>
                  </a:lnTo>
                  <a:close/>
                  <a:moveTo>
                    <a:pt x="13298" y="7297"/>
                  </a:moveTo>
                  <a:cubicBezTo>
                    <a:pt x="13277" y="7266"/>
                    <a:pt x="13256" y="7245"/>
                    <a:pt x="13235" y="7214"/>
                  </a:cubicBezTo>
                  <a:cubicBezTo>
                    <a:pt x="13256" y="7245"/>
                    <a:pt x="13277" y="7266"/>
                    <a:pt x="13308" y="7297"/>
                  </a:cubicBezTo>
                  <a:close/>
                  <a:moveTo>
                    <a:pt x="13173" y="7142"/>
                  </a:moveTo>
                  <a:cubicBezTo>
                    <a:pt x="13142" y="7100"/>
                    <a:pt x="13111" y="7069"/>
                    <a:pt x="13090" y="7028"/>
                  </a:cubicBezTo>
                  <a:cubicBezTo>
                    <a:pt x="13121" y="7069"/>
                    <a:pt x="13153" y="7100"/>
                    <a:pt x="13184" y="7152"/>
                  </a:cubicBezTo>
                  <a:close/>
                  <a:moveTo>
                    <a:pt x="13609" y="7608"/>
                  </a:moveTo>
                  <a:cubicBezTo>
                    <a:pt x="13567" y="7577"/>
                    <a:pt x="13526" y="7536"/>
                    <a:pt x="13474" y="7494"/>
                  </a:cubicBezTo>
                  <a:cubicBezTo>
                    <a:pt x="13526" y="7536"/>
                    <a:pt x="13567" y="7577"/>
                    <a:pt x="13619" y="7608"/>
                  </a:cubicBezTo>
                  <a:close/>
                  <a:moveTo>
                    <a:pt x="15288" y="8427"/>
                  </a:moveTo>
                  <a:cubicBezTo>
                    <a:pt x="15225" y="8416"/>
                    <a:pt x="15174" y="8396"/>
                    <a:pt x="15111" y="8385"/>
                  </a:cubicBezTo>
                  <a:cubicBezTo>
                    <a:pt x="15174" y="8396"/>
                    <a:pt x="15236" y="8416"/>
                    <a:pt x="15298" y="8427"/>
                  </a:cubicBezTo>
                  <a:close/>
                  <a:moveTo>
                    <a:pt x="15018" y="8365"/>
                  </a:moveTo>
                  <a:cubicBezTo>
                    <a:pt x="14977" y="8354"/>
                    <a:pt x="14925" y="8334"/>
                    <a:pt x="14883" y="8323"/>
                  </a:cubicBezTo>
                  <a:cubicBezTo>
                    <a:pt x="14935" y="8334"/>
                    <a:pt x="14977" y="8354"/>
                    <a:pt x="15028" y="8365"/>
                  </a:cubicBezTo>
                  <a:close/>
                  <a:moveTo>
                    <a:pt x="14800" y="8292"/>
                  </a:moveTo>
                  <a:cubicBezTo>
                    <a:pt x="14738" y="8271"/>
                    <a:pt x="14666" y="8251"/>
                    <a:pt x="14614" y="8230"/>
                  </a:cubicBezTo>
                  <a:cubicBezTo>
                    <a:pt x="14676" y="8251"/>
                    <a:pt x="14738" y="8271"/>
                    <a:pt x="14800" y="8292"/>
                  </a:cubicBezTo>
                  <a:close/>
                  <a:moveTo>
                    <a:pt x="14541" y="8199"/>
                  </a:moveTo>
                  <a:cubicBezTo>
                    <a:pt x="14490" y="8178"/>
                    <a:pt x="14448" y="8157"/>
                    <a:pt x="14407" y="8137"/>
                  </a:cubicBezTo>
                  <a:cubicBezTo>
                    <a:pt x="14448" y="8157"/>
                    <a:pt x="14500" y="8188"/>
                    <a:pt x="14541" y="8199"/>
                  </a:cubicBezTo>
                  <a:close/>
                  <a:moveTo>
                    <a:pt x="14324" y="8095"/>
                  </a:moveTo>
                  <a:cubicBezTo>
                    <a:pt x="14293" y="8085"/>
                    <a:pt x="14251" y="8064"/>
                    <a:pt x="14220" y="8043"/>
                  </a:cubicBezTo>
                  <a:cubicBezTo>
                    <a:pt x="14262" y="8064"/>
                    <a:pt x="14293" y="8085"/>
                    <a:pt x="14334" y="8095"/>
                  </a:cubicBezTo>
                  <a:close/>
                  <a:moveTo>
                    <a:pt x="14137" y="8002"/>
                  </a:moveTo>
                  <a:cubicBezTo>
                    <a:pt x="14085" y="7971"/>
                    <a:pt x="14033" y="7940"/>
                    <a:pt x="13982" y="7898"/>
                  </a:cubicBezTo>
                  <a:cubicBezTo>
                    <a:pt x="14044" y="7940"/>
                    <a:pt x="14096" y="7971"/>
                    <a:pt x="14148" y="8002"/>
                  </a:cubicBezTo>
                  <a:close/>
                  <a:moveTo>
                    <a:pt x="13919" y="7857"/>
                  </a:moveTo>
                  <a:cubicBezTo>
                    <a:pt x="13888" y="7836"/>
                    <a:pt x="13857" y="7815"/>
                    <a:pt x="13826" y="7784"/>
                  </a:cubicBezTo>
                  <a:cubicBezTo>
                    <a:pt x="13857" y="7815"/>
                    <a:pt x="13888" y="7836"/>
                    <a:pt x="13930" y="7857"/>
                  </a:cubicBezTo>
                  <a:close/>
                  <a:moveTo>
                    <a:pt x="13754" y="7732"/>
                  </a:moveTo>
                  <a:cubicBezTo>
                    <a:pt x="13723" y="7701"/>
                    <a:pt x="13702" y="7681"/>
                    <a:pt x="13671" y="7660"/>
                  </a:cubicBezTo>
                  <a:cubicBezTo>
                    <a:pt x="13702" y="7691"/>
                    <a:pt x="13733" y="7712"/>
                    <a:pt x="13764" y="7732"/>
                  </a:cubicBezTo>
                  <a:close/>
                  <a:moveTo>
                    <a:pt x="15567" y="8458"/>
                  </a:moveTo>
                  <a:cubicBezTo>
                    <a:pt x="15505" y="8458"/>
                    <a:pt x="15453" y="8448"/>
                    <a:pt x="15391" y="8437"/>
                  </a:cubicBezTo>
                  <a:cubicBezTo>
                    <a:pt x="15453" y="8448"/>
                    <a:pt x="15516" y="8458"/>
                    <a:pt x="15578" y="8468"/>
                  </a:cubicBezTo>
                  <a:close/>
                  <a:moveTo>
                    <a:pt x="16324" y="8479"/>
                  </a:moveTo>
                  <a:cubicBezTo>
                    <a:pt x="16282" y="8479"/>
                    <a:pt x="16231" y="8489"/>
                    <a:pt x="16189" y="8489"/>
                  </a:cubicBezTo>
                  <a:cubicBezTo>
                    <a:pt x="16241" y="8489"/>
                    <a:pt x="16282" y="8489"/>
                    <a:pt x="16334" y="8489"/>
                  </a:cubicBezTo>
                  <a:close/>
                  <a:moveTo>
                    <a:pt x="16106" y="8489"/>
                  </a:moveTo>
                  <a:lnTo>
                    <a:pt x="15899" y="8489"/>
                  </a:lnTo>
                  <a:cubicBezTo>
                    <a:pt x="15972" y="8499"/>
                    <a:pt x="16044" y="8499"/>
                    <a:pt x="16117" y="8499"/>
                  </a:cubicBezTo>
                  <a:close/>
                  <a:moveTo>
                    <a:pt x="15806" y="8479"/>
                  </a:moveTo>
                  <a:cubicBezTo>
                    <a:pt x="15764" y="8479"/>
                    <a:pt x="15712" y="8479"/>
                    <a:pt x="15661" y="8468"/>
                  </a:cubicBezTo>
                  <a:cubicBezTo>
                    <a:pt x="15723" y="8479"/>
                    <a:pt x="15764" y="8489"/>
                    <a:pt x="15816" y="8489"/>
                  </a:cubicBezTo>
                  <a:close/>
                  <a:moveTo>
                    <a:pt x="16417" y="8468"/>
                  </a:moveTo>
                  <a:lnTo>
                    <a:pt x="16562" y="8458"/>
                  </a:lnTo>
                  <a:close/>
                  <a:moveTo>
                    <a:pt x="16821" y="8406"/>
                  </a:moveTo>
                  <a:cubicBezTo>
                    <a:pt x="16759" y="8416"/>
                    <a:pt x="16687" y="8437"/>
                    <a:pt x="16624" y="8448"/>
                  </a:cubicBezTo>
                  <a:cubicBezTo>
                    <a:pt x="16697" y="8448"/>
                    <a:pt x="16759" y="8427"/>
                    <a:pt x="16821" y="8416"/>
                  </a:cubicBezTo>
                  <a:close/>
                  <a:moveTo>
                    <a:pt x="17868" y="7992"/>
                  </a:moveTo>
                  <a:cubicBezTo>
                    <a:pt x="17816" y="8023"/>
                    <a:pt x="17765" y="8054"/>
                    <a:pt x="17713" y="8074"/>
                  </a:cubicBezTo>
                  <a:cubicBezTo>
                    <a:pt x="17765" y="8054"/>
                    <a:pt x="17827" y="8023"/>
                    <a:pt x="17879" y="7992"/>
                  </a:cubicBezTo>
                  <a:close/>
                  <a:moveTo>
                    <a:pt x="17661" y="8106"/>
                  </a:moveTo>
                  <a:cubicBezTo>
                    <a:pt x="17619" y="8126"/>
                    <a:pt x="17578" y="8147"/>
                    <a:pt x="17526" y="8168"/>
                  </a:cubicBezTo>
                  <a:cubicBezTo>
                    <a:pt x="17578" y="8157"/>
                    <a:pt x="17619" y="8126"/>
                    <a:pt x="17661" y="8106"/>
                  </a:cubicBezTo>
                  <a:close/>
                  <a:moveTo>
                    <a:pt x="17464" y="8199"/>
                  </a:moveTo>
                  <a:lnTo>
                    <a:pt x="17329" y="8251"/>
                  </a:lnTo>
                  <a:close/>
                  <a:moveTo>
                    <a:pt x="17277" y="8271"/>
                  </a:moveTo>
                  <a:cubicBezTo>
                    <a:pt x="17215" y="8292"/>
                    <a:pt x="17163" y="8313"/>
                    <a:pt x="17101" y="8334"/>
                  </a:cubicBezTo>
                  <a:cubicBezTo>
                    <a:pt x="17163" y="8323"/>
                    <a:pt x="17226" y="8302"/>
                    <a:pt x="17288" y="8282"/>
                  </a:cubicBezTo>
                  <a:close/>
                  <a:moveTo>
                    <a:pt x="17018" y="8354"/>
                  </a:moveTo>
                  <a:lnTo>
                    <a:pt x="16894" y="8385"/>
                  </a:lnTo>
                  <a:close/>
                  <a:moveTo>
                    <a:pt x="12334" y="5079"/>
                  </a:moveTo>
                  <a:lnTo>
                    <a:pt x="12334" y="5059"/>
                  </a:lnTo>
                  <a:cubicBezTo>
                    <a:pt x="12334" y="5090"/>
                    <a:pt x="12344" y="5131"/>
                    <a:pt x="12355" y="5162"/>
                  </a:cubicBezTo>
                  <a:cubicBezTo>
                    <a:pt x="12355" y="5131"/>
                    <a:pt x="12344" y="5100"/>
                    <a:pt x="12344" y="5079"/>
                  </a:cubicBezTo>
                  <a:close/>
                  <a:moveTo>
                    <a:pt x="12448" y="5608"/>
                  </a:moveTo>
                  <a:cubicBezTo>
                    <a:pt x="12437" y="5566"/>
                    <a:pt x="12427" y="5535"/>
                    <a:pt x="12417" y="5494"/>
                  </a:cubicBezTo>
                  <a:cubicBezTo>
                    <a:pt x="12437" y="5535"/>
                    <a:pt x="12448" y="5577"/>
                    <a:pt x="12448" y="5608"/>
                  </a:cubicBezTo>
                  <a:close/>
                  <a:moveTo>
                    <a:pt x="12406" y="5452"/>
                  </a:moveTo>
                  <a:cubicBezTo>
                    <a:pt x="12396" y="5411"/>
                    <a:pt x="12386" y="5380"/>
                    <a:pt x="12386" y="5338"/>
                  </a:cubicBezTo>
                  <a:cubicBezTo>
                    <a:pt x="12396" y="5380"/>
                    <a:pt x="12406" y="5421"/>
                    <a:pt x="12417" y="5463"/>
                  </a:cubicBezTo>
                  <a:close/>
                  <a:moveTo>
                    <a:pt x="12375" y="5307"/>
                  </a:moveTo>
                  <a:cubicBezTo>
                    <a:pt x="12365" y="5266"/>
                    <a:pt x="12365" y="5214"/>
                    <a:pt x="12355" y="5173"/>
                  </a:cubicBezTo>
                  <a:cubicBezTo>
                    <a:pt x="12375" y="5224"/>
                    <a:pt x="12375" y="5266"/>
                    <a:pt x="12386" y="5318"/>
                  </a:cubicBezTo>
                  <a:close/>
                  <a:moveTo>
                    <a:pt x="12676" y="6292"/>
                  </a:moveTo>
                  <a:cubicBezTo>
                    <a:pt x="12665" y="6250"/>
                    <a:pt x="12645" y="6219"/>
                    <a:pt x="12634" y="6188"/>
                  </a:cubicBezTo>
                  <a:cubicBezTo>
                    <a:pt x="12655" y="6230"/>
                    <a:pt x="12676" y="6261"/>
                    <a:pt x="12686" y="6292"/>
                  </a:cubicBezTo>
                  <a:close/>
                  <a:moveTo>
                    <a:pt x="12603" y="6095"/>
                  </a:moveTo>
                  <a:cubicBezTo>
                    <a:pt x="12583" y="6064"/>
                    <a:pt x="12572" y="6033"/>
                    <a:pt x="12562" y="6002"/>
                  </a:cubicBezTo>
                  <a:cubicBezTo>
                    <a:pt x="12583" y="6043"/>
                    <a:pt x="12593" y="6074"/>
                    <a:pt x="12614" y="6105"/>
                  </a:cubicBezTo>
                  <a:close/>
                  <a:moveTo>
                    <a:pt x="12541" y="5929"/>
                  </a:moveTo>
                  <a:cubicBezTo>
                    <a:pt x="12531" y="5908"/>
                    <a:pt x="12520" y="5877"/>
                    <a:pt x="12510" y="5846"/>
                  </a:cubicBezTo>
                  <a:cubicBezTo>
                    <a:pt x="12531" y="5877"/>
                    <a:pt x="12541" y="5908"/>
                    <a:pt x="12551" y="5939"/>
                  </a:cubicBezTo>
                  <a:close/>
                  <a:moveTo>
                    <a:pt x="12489" y="5784"/>
                  </a:moveTo>
                  <a:cubicBezTo>
                    <a:pt x="12479" y="5743"/>
                    <a:pt x="12469" y="5691"/>
                    <a:pt x="12458" y="5649"/>
                  </a:cubicBezTo>
                  <a:cubicBezTo>
                    <a:pt x="12479" y="5701"/>
                    <a:pt x="12489" y="5743"/>
                    <a:pt x="12500" y="5794"/>
                  </a:cubicBezTo>
                  <a:close/>
                  <a:moveTo>
                    <a:pt x="13039" y="6945"/>
                  </a:moveTo>
                  <a:lnTo>
                    <a:pt x="12987" y="6872"/>
                  </a:lnTo>
                  <a:close/>
                  <a:moveTo>
                    <a:pt x="12935" y="6800"/>
                  </a:moveTo>
                  <a:lnTo>
                    <a:pt x="12883" y="6706"/>
                  </a:lnTo>
                  <a:close/>
                  <a:moveTo>
                    <a:pt x="12831" y="6613"/>
                  </a:moveTo>
                  <a:cubicBezTo>
                    <a:pt x="12811" y="6582"/>
                    <a:pt x="12800" y="6551"/>
                    <a:pt x="12779" y="6509"/>
                  </a:cubicBezTo>
                  <a:cubicBezTo>
                    <a:pt x="12811" y="6551"/>
                    <a:pt x="12821" y="6582"/>
                    <a:pt x="12842" y="6623"/>
                  </a:cubicBezTo>
                  <a:close/>
                  <a:moveTo>
                    <a:pt x="12748" y="6437"/>
                  </a:moveTo>
                  <a:cubicBezTo>
                    <a:pt x="12728" y="6416"/>
                    <a:pt x="12717" y="6385"/>
                    <a:pt x="12707" y="6364"/>
                  </a:cubicBezTo>
                  <a:cubicBezTo>
                    <a:pt x="12728" y="6395"/>
                    <a:pt x="12738" y="6427"/>
                    <a:pt x="12759" y="6447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612;p49"/>
            <p:cNvGrpSpPr/>
            <p:nvPr/>
          </p:nvGrpSpPr>
          <p:grpSpPr>
            <a:xfrm>
              <a:off x="-3104295" y="1398518"/>
              <a:ext cx="1580287" cy="744790"/>
              <a:chOff x="3576550" y="1943775"/>
              <a:chExt cx="536600" cy="252900"/>
            </a:xfrm>
          </p:grpSpPr>
          <p:sp>
            <p:nvSpPr>
              <p:cNvPr id="1613" name="Google Shape;1613;p49"/>
              <p:cNvSpPr/>
              <p:nvPr/>
            </p:nvSpPr>
            <p:spPr>
              <a:xfrm>
                <a:off x="3597000" y="1964750"/>
                <a:ext cx="489725" cy="231925"/>
              </a:xfrm>
              <a:custGeom>
                <a:avLst/>
                <a:gdLst/>
                <a:ahLst/>
                <a:cxnLst/>
                <a:rect l="l" t="t" r="r" b="b"/>
                <a:pathLst>
                  <a:path w="19589" h="9277" extrusionOk="0">
                    <a:moveTo>
                      <a:pt x="11" y="1"/>
                    </a:moveTo>
                    <a:cubicBezTo>
                      <a:pt x="11" y="1"/>
                      <a:pt x="16946" y="2737"/>
                      <a:pt x="18262" y="3379"/>
                    </a:cubicBezTo>
                    <a:cubicBezTo>
                      <a:pt x="19589" y="4022"/>
                      <a:pt x="19402" y="8365"/>
                      <a:pt x="19153" y="8821"/>
                    </a:cubicBezTo>
                    <a:cubicBezTo>
                      <a:pt x="18894" y="9277"/>
                      <a:pt x="18086" y="9245"/>
                      <a:pt x="18231" y="8365"/>
                    </a:cubicBezTo>
                    <a:cubicBezTo>
                      <a:pt x="18387" y="7484"/>
                      <a:pt x="19247" y="4540"/>
                      <a:pt x="18117" y="3908"/>
                    </a:cubicBezTo>
                    <a:cubicBezTo>
                      <a:pt x="16987" y="3265"/>
                      <a:pt x="1" y="1462"/>
                      <a:pt x="1" y="14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9"/>
              <p:cNvSpPr/>
              <p:nvPr/>
            </p:nvSpPr>
            <p:spPr>
              <a:xfrm>
                <a:off x="3576550" y="1974600"/>
                <a:ext cx="52677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5753" extrusionOk="0">
                    <a:moveTo>
                      <a:pt x="21070" y="3110"/>
                    </a:moveTo>
                    <a:cubicBezTo>
                      <a:pt x="21070" y="3110"/>
                      <a:pt x="4197" y="1"/>
                      <a:pt x="2736" y="156"/>
                    </a:cubicBezTo>
                    <a:cubicBezTo>
                      <a:pt x="1275" y="322"/>
                      <a:pt x="0" y="4478"/>
                      <a:pt x="73" y="4986"/>
                    </a:cubicBezTo>
                    <a:cubicBezTo>
                      <a:pt x="156" y="5504"/>
                      <a:pt x="943" y="5753"/>
                      <a:pt x="1099" y="4861"/>
                    </a:cubicBezTo>
                    <a:cubicBezTo>
                      <a:pt x="1244" y="3970"/>
                      <a:pt x="1420" y="923"/>
                      <a:pt x="2695" y="695"/>
                    </a:cubicBezTo>
                    <a:cubicBezTo>
                      <a:pt x="3980" y="477"/>
                      <a:pt x="20573" y="4478"/>
                      <a:pt x="20573" y="4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9"/>
              <p:cNvSpPr/>
              <p:nvPr/>
            </p:nvSpPr>
            <p:spPr>
              <a:xfrm>
                <a:off x="3609700" y="1957250"/>
                <a:ext cx="1969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878" h="6572" extrusionOk="0">
                    <a:moveTo>
                      <a:pt x="3618" y="6084"/>
                    </a:moveTo>
                    <a:cubicBezTo>
                      <a:pt x="705" y="5597"/>
                      <a:pt x="1" y="2363"/>
                      <a:pt x="830" y="1182"/>
                    </a:cubicBezTo>
                    <a:cubicBezTo>
                      <a:pt x="1649" y="0"/>
                      <a:pt x="7877" y="2021"/>
                      <a:pt x="7846" y="3161"/>
                    </a:cubicBezTo>
                    <a:cubicBezTo>
                      <a:pt x="7836" y="3638"/>
                      <a:pt x="6540" y="6571"/>
                      <a:pt x="3618" y="6084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9"/>
              <p:cNvSpPr/>
              <p:nvPr/>
            </p:nvSpPr>
            <p:spPr>
              <a:xfrm>
                <a:off x="3587675" y="1943775"/>
                <a:ext cx="525475" cy="239175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567" extrusionOk="0">
                    <a:moveTo>
                      <a:pt x="20884" y="3669"/>
                    </a:moveTo>
                    <a:lnTo>
                      <a:pt x="20884" y="3669"/>
                    </a:lnTo>
                    <a:cubicBezTo>
                      <a:pt x="20884" y="3607"/>
                      <a:pt x="20863" y="3555"/>
                      <a:pt x="20843" y="3503"/>
                    </a:cubicBezTo>
                    <a:cubicBezTo>
                      <a:pt x="20843" y="3503"/>
                      <a:pt x="16562" y="2519"/>
                      <a:pt x="13712" y="2768"/>
                    </a:cubicBezTo>
                    <a:cubicBezTo>
                      <a:pt x="12023" y="2913"/>
                      <a:pt x="9100" y="2415"/>
                      <a:pt x="7566" y="1710"/>
                    </a:cubicBezTo>
                    <a:cubicBezTo>
                      <a:pt x="4955" y="519"/>
                      <a:pt x="602" y="0"/>
                      <a:pt x="602" y="0"/>
                    </a:cubicBezTo>
                    <a:cubicBezTo>
                      <a:pt x="560" y="42"/>
                      <a:pt x="529" y="83"/>
                      <a:pt x="509" y="145"/>
                    </a:cubicBezTo>
                    <a:lnTo>
                      <a:pt x="509" y="145"/>
                    </a:lnTo>
                    <a:cubicBezTo>
                      <a:pt x="1" y="1161"/>
                      <a:pt x="115" y="6260"/>
                      <a:pt x="4001" y="7069"/>
                    </a:cubicBezTo>
                    <a:cubicBezTo>
                      <a:pt x="7950" y="7877"/>
                      <a:pt x="9069" y="4415"/>
                      <a:pt x="9764" y="4063"/>
                    </a:cubicBezTo>
                    <a:cubicBezTo>
                      <a:pt x="10126" y="3856"/>
                      <a:pt x="10593" y="3928"/>
                      <a:pt x="10862" y="4250"/>
                    </a:cubicBezTo>
                    <a:cubicBezTo>
                      <a:pt x="11360" y="4851"/>
                      <a:pt x="11297" y="8457"/>
                      <a:pt x="15277" y="9017"/>
                    </a:cubicBezTo>
                    <a:cubicBezTo>
                      <a:pt x="19205" y="9566"/>
                      <a:pt x="21019" y="4788"/>
                      <a:pt x="20884" y="3669"/>
                    </a:cubicBezTo>
                    <a:close/>
                    <a:moveTo>
                      <a:pt x="4499" y="6623"/>
                    </a:moveTo>
                    <a:cubicBezTo>
                      <a:pt x="1586" y="6136"/>
                      <a:pt x="882" y="2902"/>
                      <a:pt x="1711" y="1721"/>
                    </a:cubicBezTo>
                    <a:cubicBezTo>
                      <a:pt x="2540" y="539"/>
                      <a:pt x="8748" y="2560"/>
                      <a:pt x="8727" y="3700"/>
                    </a:cubicBezTo>
                    <a:cubicBezTo>
                      <a:pt x="8717" y="4177"/>
                      <a:pt x="7421" y="7110"/>
                      <a:pt x="4499" y="6623"/>
                    </a:cubicBezTo>
                    <a:close/>
                    <a:moveTo>
                      <a:pt x="19060" y="6136"/>
                    </a:moveTo>
                    <a:cubicBezTo>
                      <a:pt x="18542" y="7442"/>
                      <a:pt x="17049" y="8799"/>
                      <a:pt x="14946" y="8426"/>
                    </a:cubicBezTo>
                    <a:cubicBezTo>
                      <a:pt x="12800" y="8032"/>
                      <a:pt x="12106" y="6198"/>
                      <a:pt x="11950" y="5079"/>
                    </a:cubicBezTo>
                    <a:lnTo>
                      <a:pt x="11950" y="5079"/>
                    </a:lnTo>
                    <a:cubicBezTo>
                      <a:pt x="11899" y="4809"/>
                      <a:pt x="11899" y="4529"/>
                      <a:pt x="11950" y="4250"/>
                    </a:cubicBezTo>
                    <a:cubicBezTo>
                      <a:pt x="12303" y="3172"/>
                      <a:pt x="18842" y="3348"/>
                      <a:pt x="19226" y="4747"/>
                    </a:cubicBezTo>
                    <a:cubicBezTo>
                      <a:pt x="19330" y="5130"/>
                      <a:pt x="19267" y="5628"/>
                      <a:pt x="19070" y="61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9"/>
              <p:cNvSpPr/>
              <p:nvPr/>
            </p:nvSpPr>
            <p:spPr>
              <a:xfrm>
                <a:off x="3882800" y="2023325"/>
                <a:ext cx="194875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5773" extrusionOk="0">
                    <a:moveTo>
                      <a:pt x="3141" y="5255"/>
                    </a:moveTo>
                    <a:cubicBezTo>
                      <a:pt x="6053" y="5773"/>
                      <a:pt x="7794" y="2954"/>
                      <a:pt x="7421" y="1565"/>
                    </a:cubicBezTo>
                    <a:cubicBezTo>
                      <a:pt x="7037" y="176"/>
                      <a:pt x="498" y="0"/>
                      <a:pt x="145" y="1078"/>
                    </a:cubicBezTo>
                    <a:cubicBezTo>
                      <a:pt x="0" y="1534"/>
                      <a:pt x="228" y="4726"/>
                      <a:pt x="3141" y="5255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9"/>
              <p:cNvSpPr/>
              <p:nvPr/>
            </p:nvSpPr>
            <p:spPr>
              <a:xfrm>
                <a:off x="3591575" y="2028225"/>
                <a:ext cx="186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836" extrusionOk="0">
                    <a:moveTo>
                      <a:pt x="0" y="861"/>
                    </a:moveTo>
                    <a:cubicBezTo>
                      <a:pt x="363" y="695"/>
                      <a:pt x="612" y="1835"/>
                      <a:pt x="612" y="1835"/>
                    </a:cubicBezTo>
                    <a:lnTo>
                      <a:pt x="746" y="1100"/>
                    </a:lnTo>
                    <a:cubicBezTo>
                      <a:pt x="560" y="758"/>
                      <a:pt x="425" y="384"/>
                      <a:pt x="363" y="1"/>
                    </a:cubicBezTo>
                    <a:cubicBezTo>
                      <a:pt x="363" y="1"/>
                      <a:pt x="62" y="675"/>
                      <a:pt x="0" y="86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9"/>
              <p:cNvSpPr/>
              <p:nvPr/>
            </p:nvSpPr>
            <p:spPr>
              <a:xfrm>
                <a:off x="4054825" y="2116075"/>
                <a:ext cx="25425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918" extrusionOk="0">
                    <a:moveTo>
                      <a:pt x="1" y="1918"/>
                    </a:moveTo>
                    <a:cubicBezTo>
                      <a:pt x="343" y="1109"/>
                      <a:pt x="685" y="819"/>
                      <a:pt x="1017" y="944"/>
                    </a:cubicBezTo>
                    <a:lnTo>
                      <a:pt x="975" y="0"/>
                    </a:lnTo>
                    <a:cubicBezTo>
                      <a:pt x="768" y="342"/>
                      <a:pt x="509" y="643"/>
                      <a:pt x="208" y="90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9"/>
              <p:cNvSpPr/>
              <p:nvPr/>
            </p:nvSpPr>
            <p:spPr>
              <a:xfrm>
                <a:off x="3587675" y="1947400"/>
                <a:ext cx="525475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422" extrusionOk="0">
                    <a:moveTo>
                      <a:pt x="15277" y="8872"/>
                    </a:moveTo>
                    <a:cubicBezTo>
                      <a:pt x="11287" y="8312"/>
                      <a:pt x="11349" y="4706"/>
                      <a:pt x="10862" y="4115"/>
                    </a:cubicBezTo>
                    <a:cubicBezTo>
                      <a:pt x="10582" y="3783"/>
                      <a:pt x="10116" y="3711"/>
                      <a:pt x="9753" y="3918"/>
                    </a:cubicBezTo>
                    <a:cubicBezTo>
                      <a:pt x="9059" y="4270"/>
                      <a:pt x="7940" y="7732"/>
                      <a:pt x="3991" y="6924"/>
                    </a:cubicBezTo>
                    <a:cubicBezTo>
                      <a:pt x="104" y="6115"/>
                      <a:pt x="1" y="1016"/>
                      <a:pt x="498" y="0"/>
                    </a:cubicBezTo>
                    <a:cubicBezTo>
                      <a:pt x="488" y="63"/>
                      <a:pt x="1" y="2436"/>
                      <a:pt x="1099" y="4561"/>
                    </a:cubicBezTo>
                    <a:cubicBezTo>
                      <a:pt x="2219" y="6716"/>
                      <a:pt x="4810" y="7110"/>
                      <a:pt x="6644" y="6623"/>
                    </a:cubicBezTo>
                    <a:cubicBezTo>
                      <a:pt x="8478" y="6136"/>
                      <a:pt x="9028" y="4011"/>
                      <a:pt x="9670" y="3731"/>
                    </a:cubicBezTo>
                    <a:cubicBezTo>
                      <a:pt x="10313" y="3441"/>
                      <a:pt x="10924" y="3617"/>
                      <a:pt x="11121" y="4001"/>
                    </a:cubicBezTo>
                    <a:cubicBezTo>
                      <a:pt x="11318" y="4395"/>
                      <a:pt x="11339" y="5784"/>
                      <a:pt x="12033" y="6841"/>
                    </a:cubicBezTo>
                    <a:cubicBezTo>
                      <a:pt x="12738" y="7898"/>
                      <a:pt x="14479" y="9110"/>
                      <a:pt x="17112" y="8582"/>
                    </a:cubicBezTo>
                    <a:cubicBezTo>
                      <a:pt x="19713" y="8064"/>
                      <a:pt x="20863" y="3617"/>
                      <a:pt x="20884" y="3524"/>
                    </a:cubicBezTo>
                    <a:cubicBezTo>
                      <a:pt x="21019" y="4643"/>
                      <a:pt x="19205" y="9421"/>
                      <a:pt x="15277" y="887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9"/>
              <p:cNvSpPr/>
              <p:nvPr/>
            </p:nvSpPr>
            <p:spPr>
              <a:xfrm>
                <a:off x="3881250" y="2023325"/>
                <a:ext cx="20832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2954" extrusionOk="0">
                    <a:moveTo>
                      <a:pt x="7327" y="2954"/>
                    </a:moveTo>
                    <a:cubicBezTo>
                      <a:pt x="7524" y="2446"/>
                      <a:pt x="7587" y="1959"/>
                      <a:pt x="7483" y="1565"/>
                    </a:cubicBezTo>
                    <a:cubicBezTo>
                      <a:pt x="7099" y="176"/>
                      <a:pt x="560" y="0"/>
                      <a:pt x="207" y="1078"/>
                    </a:cubicBezTo>
                    <a:cubicBezTo>
                      <a:pt x="156" y="1347"/>
                      <a:pt x="156" y="1627"/>
                      <a:pt x="207" y="1897"/>
                    </a:cubicBezTo>
                    <a:cubicBezTo>
                      <a:pt x="0" y="829"/>
                      <a:pt x="93" y="674"/>
                      <a:pt x="798" y="404"/>
                    </a:cubicBezTo>
                    <a:cubicBezTo>
                      <a:pt x="1503" y="135"/>
                      <a:pt x="3990" y="104"/>
                      <a:pt x="6198" y="612"/>
                    </a:cubicBezTo>
                    <a:cubicBezTo>
                      <a:pt x="8333" y="1099"/>
                      <a:pt x="7390" y="2829"/>
                      <a:pt x="7327" y="295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9"/>
              <p:cNvSpPr/>
              <p:nvPr/>
            </p:nvSpPr>
            <p:spPr>
              <a:xfrm>
                <a:off x="3614100" y="1957250"/>
                <a:ext cx="19875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3939" extrusionOk="0">
                    <a:moveTo>
                      <a:pt x="332" y="2539"/>
                    </a:moveTo>
                    <a:cubicBezTo>
                      <a:pt x="312" y="2000"/>
                      <a:pt x="426" y="1513"/>
                      <a:pt x="654" y="1182"/>
                    </a:cubicBezTo>
                    <a:cubicBezTo>
                      <a:pt x="1483" y="0"/>
                      <a:pt x="7701" y="2032"/>
                      <a:pt x="7670" y="3161"/>
                    </a:cubicBezTo>
                    <a:cubicBezTo>
                      <a:pt x="7629" y="3441"/>
                      <a:pt x="7535" y="3700"/>
                      <a:pt x="7390" y="3939"/>
                    </a:cubicBezTo>
                    <a:cubicBezTo>
                      <a:pt x="7950" y="2995"/>
                      <a:pt x="7909" y="2830"/>
                      <a:pt x="7339" y="2332"/>
                    </a:cubicBezTo>
                    <a:cubicBezTo>
                      <a:pt x="6769" y="1845"/>
                      <a:pt x="4426" y="974"/>
                      <a:pt x="2177" y="715"/>
                    </a:cubicBezTo>
                    <a:cubicBezTo>
                      <a:pt x="1" y="456"/>
                      <a:pt x="322" y="2405"/>
                      <a:pt x="332" y="2539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9"/>
              <p:cNvSpPr/>
              <p:nvPr/>
            </p:nvSpPr>
            <p:spPr>
              <a:xfrm>
                <a:off x="3992650" y="2080575"/>
                <a:ext cx="96925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431" extrusionOk="0">
                    <a:moveTo>
                      <a:pt x="1" y="3224"/>
                    </a:moveTo>
                    <a:cubicBezTo>
                      <a:pt x="42" y="3431"/>
                      <a:pt x="1161" y="3379"/>
                      <a:pt x="2219" y="2623"/>
                    </a:cubicBezTo>
                    <a:cubicBezTo>
                      <a:pt x="3276" y="1866"/>
                      <a:pt x="3877" y="52"/>
                      <a:pt x="3659" y="32"/>
                    </a:cubicBezTo>
                    <a:cubicBezTo>
                      <a:pt x="3431" y="1"/>
                      <a:pt x="3390" y="747"/>
                      <a:pt x="2436" y="1856"/>
                    </a:cubicBezTo>
                    <a:cubicBezTo>
                      <a:pt x="1472" y="2965"/>
                      <a:pt x="1" y="3224"/>
                      <a:pt x="1" y="3224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9"/>
              <p:cNvSpPr/>
              <p:nvPr/>
            </p:nvSpPr>
            <p:spPr>
              <a:xfrm>
                <a:off x="3959750" y="2159075"/>
                <a:ext cx="303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50" extrusionOk="0">
                    <a:moveTo>
                      <a:pt x="1182" y="125"/>
                    </a:moveTo>
                    <a:cubicBezTo>
                      <a:pt x="1213" y="1"/>
                      <a:pt x="757" y="63"/>
                      <a:pt x="384" y="53"/>
                    </a:cubicBezTo>
                    <a:cubicBezTo>
                      <a:pt x="0" y="42"/>
                      <a:pt x="166" y="177"/>
                      <a:pt x="591" y="218"/>
                    </a:cubicBezTo>
                    <a:cubicBezTo>
                      <a:pt x="1026" y="250"/>
                      <a:pt x="1182" y="167"/>
                      <a:pt x="1182" y="12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9"/>
              <p:cNvSpPr/>
              <p:nvPr/>
            </p:nvSpPr>
            <p:spPr>
              <a:xfrm>
                <a:off x="3703750" y="2064500"/>
                <a:ext cx="966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157" extrusionOk="0">
                    <a:moveTo>
                      <a:pt x="1068" y="2105"/>
                    </a:moveTo>
                    <a:cubicBezTo>
                      <a:pt x="1" y="2157"/>
                      <a:pt x="1431" y="1970"/>
                      <a:pt x="2302" y="1421"/>
                    </a:cubicBezTo>
                    <a:cubicBezTo>
                      <a:pt x="2861" y="1048"/>
                      <a:pt x="3328" y="561"/>
                      <a:pt x="3690" y="1"/>
                    </a:cubicBezTo>
                    <a:cubicBezTo>
                      <a:pt x="3867" y="167"/>
                      <a:pt x="3462" y="1245"/>
                      <a:pt x="2778" y="1597"/>
                    </a:cubicBezTo>
                    <a:cubicBezTo>
                      <a:pt x="2250" y="1887"/>
                      <a:pt x="1669" y="2063"/>
                      <a:pt x="1068" y="210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9"/>
              <p:cNvSpPr/>
              <p:nvPr/>
            </p:nvSpPr>
            <p:spPr>
              <a:xfrm>
                <a:off x="4001725" y="2016825"/>
                <a:ext cx="1049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1473" extrusionOk="0">
                    <a:moveTo>
                      <a:pt x="622" y="581"/>
                    </a:moveTo>
                    <a:cubicBezTo>
                      <a:pt x="2218" y="913"/>
                      <a:pt x="2467" y="1068"/>
                      <a:pt x="2695" y="1473"/>
                    </a:cubicBezTo>
                    <a:lnTo>
                      <a:pt x="4198" y="644"/>
                    </a:lnTo>
                    <a:cubicBezTo>
                      <a:pt x="2830" y="270"/>
                      <a:pt x="1420" y="53"/>
                      <a:pt x="0" y="1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9"/>
              <p:cNvSpPr/>
              <p:nvPr/>
            </p:nvSpPr>
            <p:spPr>
              <a:xfrm>
                <a:off x="3596750" y="1946875"/>
                <a:ext cx="97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095" extrusionOk="0">
                    <a:moveTo>
                      <a:pt x="21" y="1555"/>
                    </a:moveTo>
                    <a:lnTo>
                      <a:pt x="985" y="2094"/>
                    </a:lnTo>
                    <a:cubicBezTo>
                      <a:pt x="985" y="2094"/>
                      <a:pt x="1068" y="1348"/>
                      <a:pt x="1773" y="1099"/>
                    </a:cubicBezTo>
                    <a:cubicBezTo>
                      <a:pt x="2477" y="840"/>
                      <a:pt x="3918" y="1182"/>
                      <a:pt x="3918" y="1182"/>
                    </a:cubicBezTo>
                    <a:lnTo>
                      <a:pt x="3700" y="633"/>
                    </a:lnTo>
                    <a:cubicBezTo>
                      <a:pt x="3700" y="633"/>
                      <a:pt x="2560" y="177"/>
                      <a:pt x="291" y="1"/>
                    </a:cubicBezTo>
                    <a:cubicBezTo>
                      <a:pt x="291" y="1"/>
                      <a:pt x="0" y="498"/>
                      <a:pt x="21" y="155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9"/>
              <p:cNvSpPr/>
              <p:nvPr/>
            </p:nvSpPr>
            <p:spPr>
              <a:xfrm>
                <a:off x="3800400" y="2002075"/>
                <a:ext cx="1054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457" extrusionOk="0">
                    <a:moveTo>
                      <a:pt x="1" y="467"/>
                    </a:moveTo>
                    <a:lnTo>
                      <a:pt x="457" y="0"/>
                    </a:lnTo>
                    <a:cubicBezTo>
                      <a:pt x="1006" y="166"/>
                      <a:pt x="1566" y="301"/>
                      <a:pt x="2125" y="394"/>
                    </a:cubicBezTo>
                    <a:cubicBezTo>
                      <a:pt x="2726" y="477"/>
                      <a:pt x="3317" y="508"/>
                      <a:pt x="3908" y="508"/>
                    </a:cubicBezTo>
                    <a:lnTo>
                      <a:pt x="4219" y="1109"/>
                    </a:lnTo>
                    <a:cubicBezTo>
                      <a:pt x="4219" y="1109"/>
                      <a:pt x="3472" y="1348"/>
                      <a:pt x="3348" y="1648"/>
                    </a:cubicBezTo>
                    <a:cubicBezTo>
                      <a:pt x="3224" y="1959"/>
                      <a:pt x="3348" y="2456"/>
                      <a:pt x="3348" y="2456"/>
                    </a:cubicBezTo>
                    <a:lnTo>
                      <a:pt x="2861" y="2415"/>
                    </a:lnTo>
                    <a:cubicBezTo>
                      <a:pt x="2861" y="2415"/>
                      <a:pt x="2581" y="1410"/>
                      <a:pt x="1939" y="1285"/>
                    </a:cubicBezTo>
                    <a:cubicBezTo>
                      <a:pt x="1286" y="1171"/>
                      <a:pt x="612" y="1969"/>
                      <a:pt x="612" y="1969"/>
                    </a:cubicBezTo>
                    <a:lnTo>
                      <a:pt x="125" y="1938"/>
                    </a:lnTo>
                    <a:cubicBezTo>
                      <a:pt x="125" y="1938"/>
                      <a:pt x="488" y="1389"/>
                      <a:pt x="508" y="1047"/>
                    </a:cubicBezTo>
                    <a:cubicBezTo>
                      <a:pt x="529" y="705"/>
                      <a:pt x="1" y="467"/>
                      <a:pt x="1" y="467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9"/>
              <p:cNvSpPr/>
              <p:nvPr/>
            </p:nvSpPr>
            <p:spPr>
              <a:xfrm>
                <a:off x="3891600" y="2038600"/>
                <a:ext cx="112725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255" extrusionOk="0">
                    <a:moveTo>
                      <a:pt x="4509" y="353"/>
                    </a:moveTo>
                    <a:lnTo>
                      <a:pt x="4229" y="3130"/>
                    </a:lnTo>
                    <a:lnTo>
                      <a:pt x="3825" y="3068"/>
                    </a:lnTo>
                    <a:lnTo>
                      <a:pt x="3908" y="2001"/>
                    </a:lnTo>
                    <a:lnTo>
                      <a:pt x="975" y="1597"/>
                    </a:lnTo>
                    <a:lnTo>
                      <a:pt x="819" y="3255"/>
                    </a:lnTo>
                    <a:lnTo>
                      <a:pt x="519" y="3193"/>
                    </a:lnTo>
                    <a:cubicBezTo>
                      <a:pt x="519" y="3193"/>
                      <a:pt x="1" y="1648"/>
                      <a:pt x="198" y="726"/>
                    </a:cubicBezTo>
                    <a:cubicBezTo>
                      <a:pt x="198" y="726"/>
                      <a:pt x="2457" y="1"/>
                      <a:pt x="4509" y="353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9"/>
              <p:cNvSpPr/>
              <p:nvPr/>
            </p:nvSpPr>
            <p:spPr>
              <a:xfrm>
                <a:off x="4028675" y="2053900"/>
                <a:ext cx="3422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405" extrusionOk="0">
                    <a:moveTo>
                      <a:pt x="539" y="0"/>
                    </a:moveTo>
                    <a:lnTo>
                      <a:pt x="0" y="2404"/>
                    </a:lnTo>
                    <a:lnTo>
                      <a:pt x="726" y="2394"/>
                    </a:lnTo>
                    <a:cubicBezTo>
                      <a:pt x="726" y="2394"/>
                      <a:pt x="1327" y="1192"/>
                      <a:pt x="1368" y="352"/>
                    </a:cubicBezTo>
                    <a:cubicBezTo>
                      <a:pt x="1109" y="197"/>
                      <a:pt x="829" y="73"/>
                      <a:pt x="539" y="0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9"/>
              <p:cNvSpPr/>
              <p:nvPr/>
            </p:nvSpPr>
            <p:spPr>
              <a:xfrm>
                <a:off x="3680175" y="1993775"/>
                <a:ext cx="1153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4002" extrusionOk="0">
                    <a:moveTo>
                      <a:pt x="674" y="1"/>
                    </a:moveTo>
                    <a:lnTo>
                      <a:pt x="1" y="2726"/>
                    </a:lnTo>
                    <a:lnTo>
                      <a:pt x="405" y="2799"/>
                    </a:lnTo>
                    <a:lnTo>
                      <a:pt x="685" y="1762"/>
                    </a:lnTo>
                    <a:lnTo>
                      <a:pt x="3587" y="2364"/>
                    </a:lnTo>
                    <a:lnTo>
                      <a:pt x="3172" y="3970"/>
                    </a:lnTo>
                    <a:lnTo>
                      <a:pt x="3369" y="4001"/>
                    </a:lnTo>
                    <a:cubicBezTo>
                      <a:pt x="3369" y="4001"/>
                      <a:pt x="4561" y="2944"/>
                      <a:pt x="4613" y="1804"/>
                    </a:cubicBezTo>
                    <a:cubicBezTo>
                      <a:pt x="4613" y="1804"/>
                      <a:pt x="2737" y="363"/>
                      <a:pt x="674" y="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9"/>
              <p:cNvSpPr/>
              <p:nvPr/>
            </p:nvSpPr>
            <p:spPr>
              <a:xfrm>
                <a:off x="3630700" y="1986775"/>
                <a:ext cx="285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478" extrusionOk="0">
                    <a:moveTo>
                      <a:pt x="1140" y="21"/>
                    </a:moveTo>
                    <a:lnTo>
                      <a:pt x="840" y="2478"/>
                    </a:lnTo>
                    <a:lnTo>
                      <a:pt x="156" y="2219"/>
                    </a:lnTo>
                    <a:cubicBezTo>
                      <a:pt x="156" y="2219"/>
                      <a:pt x="0" y="882"/>
                      <a:pt x="238" y="73"/>
                    </a:cubicBezTo>
                    <a:cubicBezTo>
                      <a:pt x="529" y="21"/>
                      <a:pt x="840" y="1"/>
                      <a:pt x="1140" y="2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1633;p49"/>
          <p:cNvGrpSpPr/>
          <p:nvPr/>
        </p:nvGrpSpPr>
        <p:grpSpPr>
          <a:xfrm rot="10800000" flipH="1">
            <a:off x="1326709" y="567557"/>
            <a:ext cx="7564751" cy="4336208"/>
            <a:chOff x="4574832" y="1263375"/>
            <a:chExt cx="2290544" cy="1312968"/>
          </a:xfrm>
        </p:grpSpPr>
        <p:sp>
          <p:nvSpPr>
            <p:cNvPr id="1634" name="Google Shape;1634;p49"/>
            <p:cNvSpPr/>
            <p:nvPr/>
          </p:nvSpPr>
          <p:spPr>
            <a:xfrm>
              <a:off x="5085567" y="2408549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9"/>
            <p:cNvSpPr/>
            <p:nvPr/>
          </p:nvSpPr>
          <p:spPr>
            <a:xfrm rot="-5400000">
              <a:off x="4572507" y="2469740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6571329" y="2516993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5565183" y="2461977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5847551" y="1511809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5097266" y="1468655"/>
              <a:ext cx="25925" cy="33975"/>
            </a:xfrm>
            <a:custGeom>
              <a:avLst/>
              <a:gdLst/>
              <a:ahLst/>
              <a:cxnLst/>
              <a:rect l="l" t="t" r="r" b="b"/>
              <a:pathLst>
                <a:path w="1037" h="1359" extrusionOk="0">
                  <a:moveTo>
                    <a:pt x="0" y="1162"/>
                  </a:moveTo>
                  <a:lnTo>
                    <a:pt x="705" y="1"/>
                  </a:lnTo>
                  <a:lnTo>
                    <a:pt x="1037" y="198"/>
                  </a:lnTo>
                  <a:lnTo>
                    <a:pt x="332" y="1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9"/>
            <p:cNvSpPr/>
            <p:nvPr/>
          </p:nvSpPr>
          <p:spPr>
            <a:xfrm rot="-2700000">
              <a:off x="6844114" y="2169371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64"/>
          <p:cNvSpPr txBox="1"/>
          <p:nvPr/>
        </p:nvSpPr>
        <p:spPr>
          <a:xfrm>
            <a:off x="966874" y="234320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59" name="Google Shape;2459;p64"/>
          <p:cNvSpPr txBox="1"/>
          <p:nvPr/>
        </p:nvSpPr>
        <p:spPr>
          <a:xfrm>
            <a:off x="966874" y="379095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" name="Image 4" descr="b831470bd3c2581222c84cca90dfdcd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64"/>
          <p:cNvSpPr txBox="1"/>
          <p:nvPr/>
        </p:nvSpPr>
        <p:spPr>
          <a:xfrm>
            <a:off x="966874" y="234320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59" name="Google Shape;2459;p64"/>
          <p:cNvSpPr txBox="1"/>
          <p:nvPr/>
        </p:nvSpPr>
        <p:spPr>
          <a:xfrm>
            <a:off x="966874" y="379095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" name="Image 4" descr="Slide1_Schools_Teach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64"/>
          <p:cNvSpPr txBox="1"/>
          <p:nvPr/>
        </p:nvSpPr>
        <p:spPr>
          <a:xfrm>
            <a:off x="966874" y="234320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59" name="Google Shape;2459;p64"/>
          <p:cNvSpPr txBox="1"/>
          <p:nvPr/>
        </p:nvSpPr>
        <p:spPr>
          <a:xfrm>
            <a:off x="966874" y="379095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" name="Image 7" descr="2013-02-25-ScreenShot20130225at9.16.57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297" y="0"/>
            <a:ext cx="923329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228600" y="2190750"/>
            <a:ext cx="91440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2800" dirty="0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-M</a:t>
            </a:r>
            <a:r>
              <a:rPr lang="en" sz="2800" dirty="0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ake research findings accurate </a:t>
            </a:r>
          </a:p>
          <a:p>
            <a:r>
              <a:rPr lang="fr-FR" sz="2800" dirty="0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-O</a:t>
            </a:r>
            <a:r>
              <a:rPr lang="en" sz="2800" dirty="0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btain information concerning the population</a:t>
            </a:r>
          </a:p>
          <a:p>
            <a:r>
              <a:rPr lang="fr-FR" sz="2800" b="1" dirty="0">
                <a:solidFill>
                  <a:srgbClr val="FF0000"/>
                </a:solidFill>
                <a:latin typeface="Cabin"/>
                <a:sym typeface="Cabin"/>
              </a:rPr>
              <a:t>N</a:t>
            </a:r>
            <a:r>
              <a:rPr lang="en" sz="2800" b="1" dirty="0">
                <a:solidFill>
                  <a:srgbClr val="FF0000"/>
                </a:solidFill>
                <a:latin typeface="Cabin"/>
                <a:sym typeface="Cabin"/>
              </a:rPr>
              <a:t>ote: </a:t>
            </a:r>
          </a:p>
          <a:p>
            <a:r>
              <a:rPr lang="fr-FR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***</a:t>
            </a:r>
            <a:r>
              <a:rPr lang="fr-FR" sz="2800" dirty="0">
                <a:solidFill>
                  <a:schemeClr val="accent6">
                    <a:lumMod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I</a:t>
            </a:r>
            <a:r>
              <a:rPr lang="en" sz="2800" dirty="0">
                <a:solidFill>
                  <a:schemeClr val="accent6">
                    <a:lumMod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t is extremly important that the individuals included in a sample to be representative of the whole population </a:t>
            </a:r>
            <a:r>
              <a:rPr lang="en" sz="2800" b="1" dirty="0">
                <a:solidFill>
                  <a:schemeClr val="accent6">
                    <a:lumMod val="2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to generalize</a:t>
            </a:r>
            <a:r>
              <a:rPr lang="en" sz="28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***</a:t>
            </a:r>
            <a:r>
              <a:rPr lang="en" sz="2800" dirty="0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 </a:t>
            </a:r>
          </a:p>
        </p:txBody>
      </p:sp>
      <p:sp>
        <p:nvSpPr>
          <p:cNvPr id="6" name="Google Shape;2454;p64"/>
          <p:cNvSpPr txBox="1">
            <a:spLocks/>
          </p:cNvSpPr>
          <p:nvPr/>
        </p:nvSpPr>
        <p:spPr>
          <a:xfrm>
            <a:off x="457200" y="0"/>
            <a:ext cx="7727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5200"/>
              <a:defRPr/>
            </a:pPr>
            <a:r>
              <a:rPr lang="fr-FR" sz="3600">
                <a:solidFill>
                  <a:srgbClr val="E8886A"/>
                </a:solidFill>
                <a:latin typeface="Coiny"/>
                <a:sym typeface="Coiny"/>
              </a:rPr>
              <a:t>Population, sample and sampling techniques</a:t>
            </a:r>
            <a:r>
              <a:rPr lang="en" sz="3600">
                <a:solidFill>
                  <a:srgbClr val="E8886A"/>
                </a:solidFill>
                <a:latin typeface="Coiny"/>
                <a:sym typeface="Coiny"/>
              </a:rPr>
              <a:t>:</a:t>
            </a:r>
            <a:endParaRPr kumimoji="0" lang="fr-FR" sz="4500" b="0" i="0" u="none" strike="noStrike" kern="0" cap="none" spc="0" normalizeH="0" baseline="0" noProof="0" dirty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00" y="1132269"/>
            <a:ext cx="937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400" dirty="0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It </a:t>
            </a:r>
            <a:r>
              <a:rPr lang="fr-FR" sz="2400" dirty="0" err="1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is</a:t>
            </a:r>
            <a:r>
              <a:rPr lang="fr-FR" sz="2400" dirty="0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 the </a:t>
            </a:r>
            <a:r>
              <a:rPr lang="fr-FR" sz="2400" dirty="0" err="1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scientific</a:t>
            </a:r>
            <a:r>
              <a:rPr lang="fr-FR" sz="2400" dirty="0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 </a:t>
            </a:r>
            <a:r>
              <a:rPr lang="fr-FR" sz="2400" dirty="0" err="1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process</a:t>
            </a:r>
            <a:r>
              <a:rPr lang="fr-FR" sz="2400" dirty="0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 of </a:t>
            </a:r>
            <a:r>
              <a:rPr lang="fr-FR" sz="2400" dirty="0" err="1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selecting</a:t>
            </a:r>
            <a:r>
              <a:rPr lang="fr-FR" sz="2400" dirty="0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 a few(s) </a:t>
            </a:r>
            <a:r>
              <a:rPr lang="fr-FR" sz="2400" dirty="0" err="1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from</a:t>
            </a:r>
            <a:r>
              <a:rPr lang="fr-FR" sz="2400" dirty="0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 </a:t>
            </a:r>
            <a:r>
              <a:rPr lang="fr-FR" sz="2400" dirty="0" err="1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most</a:t>
            </a:r>
            <a:r>
              <a:rPr lang="fr-FR" sz="2400" dirty="0">
                <a:solidFill>
                  <a:srgbClr val="343063"/>
                </a:solidFill>
                <a:latin typeface="MV Boli" panose="02000500030200090000" pitchFamily="2" charset="0"/>
                <a:cs typeface="MV Boli" panose="02000500030200090000" pitchFamily="2" charset="0"/>
                <a:sym typeface="Cabin"/>
              </a:rPr>
              <a:t>(s).</a:t>
            </a:r>
            <a:endParaRPr lang="en" sz="2400" dirty="0">
              <a:solidFill>
                <a:srgbClr val="343063"/>
              </a:solidFill>
              <a:latin typeface="MV Boli" panose="02000500030200090000" pitchFamily="2" charset="0"/>
              <a:cs typeface="MV Boli" panose="02000500030200090000" pitchFamily="2" charset="0"/>
              <a:sym typeface="Cabi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593934"/>
            <a:ext cx="200728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343063"/>
              </a:buClr>
              <a:buSzPts val="3000"/>
            </a:pPr>
            <a:r>
              <a:rPr lang="fr-FR" sz="3000" b="1" dirty="0">
                <a:solidFill>
                  <a:srgbClr val="343063"/>
                </a:solidFill>
                <a:latin typeface="Cabin"/>
                <a:sym typeface="Cabin"/>
              </a:rPr>
              <a:t>In </a:t>
            </a:r>
            <a:r>
              <a:rPr lang="fr-FR" sz="3000" b="1" dirty="0" err="1">
                <a:solidFill>
                  <a:srgbClr val="343063"/>
                </a:solidFill>
                <a:latin typeface="Cabin"/>
                <a:sym typeface="Cabin"/>
              </a:rPr>
              <a:t>order</a:t>
            </a:r>
            <a:r>
              <a:rPr lang="fr-FR" sz="3000" b="1" dirty="0">
                <a:solidFill>
                  <a:srgbClr val="343063"/>
                </a:solidFill>
                <a:latin typeface="Cabin"/>
                <a:sym typeface="Cabin"/>
              </a:rPr>
              <a:t> to:</a:t>
            </a:r>
          </a:p>
        </p:txBody>
      </p:sp>
    </p:spTree>
    <p:extLst>
      <p:ext uri="{BB962C8B-B14F-4D97-AF65-F5344CB8AC3E}">
        <p14:creationId xmlns:p14="http://schemas.microsoft.com/office/powerpoint/2010/main" val="3756012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64"/>
          <p:cNvSpPr txBox="1"/>
          <p:nvPr/>
        </p:nvSpPr>
        <p:spPr>
          <a:xfrm>
            <a:off x="966874" y="234320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59" name="Google Shape;2459;p64"/>
          <p:cNvSpPr txBox="1"/>
          <p:nvPr/>
        </p:nvSpPr>
        <p:spPr>
          <a:xfrm>
            <a:off x="966874" y="379095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819150"/>
            <a:ext cx="8534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AutoNum type="arabicPeriod"/>
            </a:pPr>
            <a:r>
              <a:rPr lang="fr-FR" sz="3200" b="1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sym typeface="Cabin"/>
              </a:rPr>
              <a:t>Probability</a:t>
            </a: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sym typeface="Cabin"/>
              </a:rPr>
              <a:t> </a:t>
            </a:r>
            <a:r>
              <a:rPr lang="fr-FR" sz="3200" b="1" dirty="0" err="1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sym typeface="Cabin"/>
              </a:rPr>
              <a:t>sampling</a:t>
            </a:r>
            <a:r>
              <a:rPr lang="fr-FR" sz="3200" b="1" dirty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  <a:sym typeface="Cabin"/>
              </a:rPr>
              <a:t>:</a:t>
            </a:r>
          </a:p>
          <a:p>
            <a:pPr marL="457200" indent="-457200"/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         </a:t>
            </a:r>
            <a:endParaRPr lang="en" sz="2800" dirty="0">
              <a:solidFill>
                <a:srgbClr val="343063"/>
              </a:solidFill>
              <a:latin typeface="Cabin"/>
              <a:sym typeface="Cabin"/>
            </a:endParaRPr>
          </a:p>
          <a:p>
            <a:endParaRPr lang="en" sz="2800" dirty="0">
              <a:solidFill>
                <a:srgbClr val="343063"/>
              </a:solidFill>
              <a:latin typeface="Cabin"/>
              <a:sym typeface="Cabin"/>
            </a:endParaRPr>
          </a:p>
          <a:p>
            <a:endParaRPr lang="fr-FR" sz="1200" dirty="0"/>
          </a:p>
        </p:txBody>
      </p:sp>
      <p:sp>
        <p:nvSpPr>
          <p:cNvPr id="12" name="Google Shape;1646;p50"/>
          <p:cNvSpPr txBox="1">
            <a:spLocks/>
          </p:cNvSpPr>
          <p:nvPr/>
        </p:nvSpPr>
        <p:spPr>
          <a:xfrm>
            <a:off x="228600" y="361950"/>
            <a:ext cx="8534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oiny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Sampling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oiny"/>
                <a:ea typeface="Coiny"/>
                <a:cs typeface="Coiny"/>
                <a:sym typeface="Coiny"/>
              </a:rPr>
              <a:t> techniques: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lt2"/>
              </a:solidFill>
              <a:effectLst/>
              <a:uLnTx/>
              <a:uFillTx/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504950"/>
            <a:ext cx="911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Simple </a:t>
            </a:r>
            <a:r>
              <a:rPr lang="fr-FR" sz="24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random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: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choose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individuals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randomly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from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the population. </a:t>
            </a:r>
            <a:endParaRPr lang="en" sz="2400" dirty="0">
              <a:solidFill>
                <a:schemeClr val="accent6">
                  <a:lumMod val="10000"/>
                </a:schemeClr>
              </a:solidFill>
              <a:latin typeface="Cabin"/>
              <a:sym typeface="Cabi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114550"/>
            <a:ext cx="94307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Systematic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 </a:t>
            </a:r>
            <a:r>
              <a:rPr lang="fr-FR" sz="24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random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 (</a:t>
            </a:r>
            <a:r>
              <a:rPr lang="fr-FR" sz="24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Xth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)  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: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choose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indvs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randomly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but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systimaticly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endParaRPr lang="en" sz="2400" dirty="0">
              <a:solidFill>
                <a:schemeClr val="accent6">
                  <a:lumMod val="10000"/>
                </a:schemeClr>
              </a:solidFill>
              <a:latin typeface="Cabin"/>
              <a:sym typeface="Cabi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724150"/>
            <a:ext cx="929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Stratified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 </a:t>
            </a:r>
            <a:r>
              <a:rPr lang="fr-FR" sz="24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random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: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devide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population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into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sub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-popu(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strata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),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eg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: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age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, grade,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gender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, race…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etc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,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then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include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b="1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SOME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individuals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from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these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 groups.</a:t>
            </a:r>
            <a:endParaRPr lang="en" sz="2400" dirty="0">
              <a:solidFill>
                <a:schemeClr val="accent6">
                  <a:lumMod val="10000"/>
                </a:schemeClr>
              </a:solidFill>
              <a:latin typeface="Cabin"/>
              <a:sym typeface="Cabi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9431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Cluster </a:t>
            </a:r>
            <a:r>
              <a:rPr lang="fr-FR" sz="24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random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: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devide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population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into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sub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-popu(cluster),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eg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: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age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, grade,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gender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, race…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etc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,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then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include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b="1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ALL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individuals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from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these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 groups. </a:t>
            </a:r>
            <a:endParaRPr lang="en" sz="2400" dirty="0">
              <a:solidFill>
                <a:schemeClr val="accent6">
                  <a:lumMod val="10000"/>
                </a:schemeClr>
              </a:solidFill>
              <a:latin typeface="Cabin"/>
              <a:sym typeface="Cabi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702;p50"/>
          <p:cNvGrpSpPr/>
          <p:nvPr/>
        </p:nvGrpSpPr>
        <p:grpSpPr>
          <a:xfrm flipH="1">
            <a:off x="3657600" y="1047750"/>
            <a:ext cx="4942357" cy="3675138"/>
            <a:chOff x="5048441" y="1376610"/>
            <a:chExt cx="1496505" cy="1112802"/>
          </a:xfrm>
        </p:grpSpPr>
        <p:sp>
          <p:nvSpPr>
            <p:cNvPr id="1703" name="Google Shape;1703;p50"/>
            <p:cNvSpPr/>
            <p:nvPr/>
          </p:nvSpPr>
          <p:spPr>
            <a:xfrm>
              <a:off x="5048441" y="2268602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6158096" y="1630274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0"/>
            <p:cNvSpPr/>
            <p:nvPr/>
          </p:nvSpPr>
          <p:spPr>
            <a:xfrm>
              <a:off x="5721877" y="1376610"/>
              <a:ext cx="41325" cy="19925"/>
            </a:xfrm>
            <a:custGeom>
              <a:avLst/>
              <a:gdLst/>
              <a:ahLst/>
              <a:cxnLst/>
              <a:rect l="l" t="t" r="r" b="b"/>
              <a:pathLst>
                <a:path w="1653" h="797" extrusionOk="0">
                  <a:moveTo>
                    <a:pt x="250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1" y="112"/>
                    <a:pt x="0" y="247"/>
                    <a:pt x="62" y="351"/>
                  </a:cubicBezTo>
                  <a:cubicBezTo>
                    <a:pt x="259" y="631"/>
                    <a:pt x="570" y="796"/>
                    <a:pt x="912" y="796"/>
                  </a:cubicBezTo>
                  <a:cubicBezTo>
                    <a:pt x="1109" y="796"/>
                    <a:pt x="1306" y="745"/>
                    <a:pt x="1472" y="631"/>
                  </a:cubicBezTo>
                  <a:cubicBezTo>
                    <a:pt x="1653" y="484"/>
                    <a:pt x="1525" y="222"/>
                    <a:pt x="1334" y="222"/>
                  </a:cubicBezTo>
                  <a:cubicBezTo>
                    <a:pt x="1296" y="222"/>
                    <a:pt x="1254" y="233"/>
                    <a:pt x="1213" y="257"/>
                  </a:cubicBezTo>
                  <a:cubicBezTo>
                    <a:pt x="1122" y="318"/>
                    <a:pt x="1017" y="347"/>
                    <a:pt x="912" y="347"/>
                  </a:cubicBezTo>
                  <a:cubicBezTo>
                    <a:pt x="730" y="347"/>
                    <a:pt x="547" y="260"/>
                    <a:pt x="435" y="102"/>
                  </a:cubicBezTo>
                  <a:cubicBezTo>
                    <a:pt x="396" y="37"/>
                    <a:pt x="32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0"/>
            <p:cNvSpPr/>
            <p:nvPr/>
          </p:nvSpPr>
          <p:spPr>
            <a:xfrm>
              <a:off x="6485571" y="2430062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0"/>
            <p:cNvSpPr/>
            <p:nvPr/>
          </p:nvSpPr>
          <p:spPr>
            <a:xfrm>
              <a:off x="5923344" y="2158106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0"/>
            <p:cNvSpPr/>
            <p:nvPr/>
          </p:nvSpPr>
          <p:spPr>
            <a:xfrm>
              <a:off x="6077548" y="2455434"/>
              <a:ext cx="25950" cy="33975"/>
            </a:xfrm>
            <a:custGeom>
              <a:avLst/>
              <a:gdLst/>
              <a:ahLst/>
              <a:cxnLst/>
              <a:rect l="l" t="t" r="r" b="b"/>
              <a:pathLst>
                <a:path w="1038" h="1359" extrusionOk="0">
                  <a:moveTo>
                    <a:pt x="1" y="1161"/>
                  </a:moveTo>
                  <a:lnTo>
                    <a:pt x="706" y="1"/>
                  </a:lnTo>
                  <a:lnTo>
                    <a:pt x="1037" y="197"/>
                  </a:lnTo>
                  <a:lnTo>
                    <a:pt x="332" y="13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" name="Image 60" descr="0_KRr7UpWk8YRykki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p64"/>
          <p:cNvSpPr txBox="1"/>
          <p:nvPr/>
        </p:nvSpPr>
        <p:spPr>
          <a:xfrm>
            <a:off x="966874" y="234320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59" name="Google Shape;2459;p64"/>
          <p:cNvSpPr txBox="1"/>
          <p:nvPr/>
        </p:nvSpPr>
        <p:spPr>
          <a:xfrm>
            <a:off x="966874" y="3790950"/>
            <a:ext cx="6043526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6195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sym typeface="Cabin"/>
              </a:rPr>
              <a:t>2. Non- </a:t>
            </a:r>
            <a:r>
              <a:rPr lang="fr-FR" sz="3600" b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sym typeface="Cabin"/>
              </a:rPr>
              <a:t>Probability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sym typeface="Cabin"/>
              </a:rPr>
              <a:t> </a:t>
            </a:r>
            <a:r>
              <a:rPr lang="fr-FR" sz="3600" b="1" dirty="0" err="1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sym typeface="Cabin"/>
              </a:rPr>
              <a:t>sampling</a:t>
            </a:r>
            <a:r>
              <a:rPr lang="fr-FR" sz="3600" b="1" dirty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sym typeface="Cabin"/>
              </a:rPr>
              <a:t>:          </a:t>
            </a:r>
            <a:endParaRPr lang="en" sz="3600" b="1" dirty="0">
              <a:solidFill>
                <a:schemeClr val="accent1">
                  <a:lumMod val="50000"/>
                </a:schemeClr>
              </a:solidFill>
              <a:latin typeface="Comic Sans MS" pitchFamily="66" charset="0"/>
              <a:sym typeface="Cabin"/>
            </a:endParaRPr>
          </a:p>
          <a:p>
            <a:endParaRPr lang="en" sz="3600" b="1" dirty="0">
              <a:solidFill>
                <a:schemeClr val="accent1">
                  <a:lumMod val="50000"/>
                </a:schemeClr>
              </a:solidFill>
              <a:latin typeface="Cabin"/>
              <a:sym typeface="Cabin"/>
            </a:endParaRPr>
          </a:p>
          <a:p>
            <a:endParaRPr lang="fr-FR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1123950"/>
            <a:ext cx="838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 </a:t>
            </a:r>
            <a:r>
              <a:rPr lang="fr-FR" sz="24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Convenience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: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choose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individuals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that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are the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closest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and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most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convenient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, and the more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available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. </a:t>
            </a:r>
            <a:endParaRPr lang="en" sz="2400" dirty="0">
              <a:solidFill>
                <a:schemeClr val="accent6">
                  <a:lumMod val="10000"/>
                </a:schemeClr>
              </a:solidFill>
              <a:latin typeface="Cabin"/>
              <a:sym typeface="Cabi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114550"/>
            <a:ext cx="77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Purposive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 - </a:t>
            </a:r>
            <a:r>
              <a:rPr lang="fr-FR" sz="24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Judgmental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: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choose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individuals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that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are the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most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qualified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for the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researcher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.</a:t>
            </a:r>
            <a:endParaRPr lang="en" sz="2400" dirty="0">
              <a:solidFill>
                <a:schemeClr val="accent6">
                  <a:lumMod val="10000"/>
                </a:schemeClr>
              </a:solidFill>
              <a:latin typeface="Cabin"/>
              <a:sym typeface="Cabi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3181350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Voluntary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 :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where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individuals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volanteer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.</a:t>
            </a:r>
            <a:endParaRPr lang="en" sz="2400" dirty="0">
              <a:solidFill>
                <a:schemeClr val="accent6">
                  <a:lumMod val="10000"/>
                </a:schemeClr>
              </a:solidFill>
              <a:latin typeface="Cabin"/>
              <a:sym typeface="Cabi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386715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Snowball</a:t>
            </a:r>
            <a:r>
              <a:rPr lang="fr-FR" sz="2400" b="1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  <a:sym typeface="Cabin"/>
              </a:rPr>
              <a:t>:  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a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researcher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who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knows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an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individual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who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knows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individuals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who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 know </a:t>
            </a:r>
            <a:r>
              <a:rPr lang="fr-FR" sz="2400" dirty="0" err="1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individuals</a:t>
            </a:r>
            <a:r>
              <a:rPr lang="fr-FR" sz="2400" dirty="0">
                <a:solidFill>
                  <a:schemeClr val="accent6">
                    <a:lumMod val="10000"/>
                  </a:schemeClr>
                </a:solidFill>
                <a:latin typeface="Cabin"/>
                <a:sym typeface="Cabin"/>
              </a:rPr>
              <a:t>…. </a:t>
            </a:r>
            <a:endParaRPr lang="en" sz="2400" dirty="0">
              <a:solidFill>
                <a:schemeClr val="accent6">
                  <a:lumMod val="10000"/>
                </a:schemeClr>
              </a:solidFill>
              <a:latin typeface="Cabin"/>
              <a:sym typeface="Cabi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702;p50"/>
          <p:cNvGrpSpPr/>
          <p:nvPr/>
        </p:nvGrpSpPr>
        <p:grpSpPr>
          <a:xfrm flipH="1">
            <a:off x="3657600" y="1047750"/>
            <a:ext cx="4942357" cy="3675138"/>
            <a:chOff x="5048441" y="1376610"/>
            <a:chExt cx="1496505" cy="1112802"/>
          </a:xfrm>
        </p:grpSpPr>
        <p:sp>
          <p:nvSpPr>
            <p:cNvPr id="1703" name="Google Shape;1703;p50"/>
            <p:cNvSpPr/>
            <p:nvPr/>
          </p:nvSpPr>
          <p:spPr>
            <a:xfrm>
              <a:off x="5048441" y="2268602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0"/>
            <p:cNvSpPr/>
            <p:nvPr/>
          </p:nvSpPr>
          <p:spPr>
            <a:xfrm>
              <a:off x="6158096" y="1630274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0"/>
            <p:cNvSpPr/>
            <p:nvPr/>
          </p:nvSpPr>
          <p:spPr>
            <a:xfrm>
              <a:off x="5721877" y="1376610"/>
              <a:ext cx="41325" cy="19925"/>
            </a:xfrm>
            <a:custGeom>
              <a:avLst/>
              <a:gdLst/>
              <a:ahLst/>
              <a:cxnLst/>
              <a:rect l="l" t="t" r="r" b="b"/>
              <a:pathLst>
                <a:path w="1653" h="797" extrusionOk="0">
                  <a:moveTo>
                    <a:pt x="250" y="0"/>
                  </a:moveTo>
                  <a:cubicBezTo>
                    <a:pt x="207" y="0"/>
                    <a:pt x="163" y="13"/>
                    <a:pt x="124" y="40"/>
                  </a:cubicBezTo>
                  <a:cubicBezTo>
                    <a:pt x="21" y="112"/>
                    <a:pt x="0" y="247"/>
                    <a:pt x="62" y="351"/>
                  </a:cubicBezTo>
                  <a:cubicBezTo>
                    <a:pt x="259" y="631"/>
                    <a:pt x="570" y="796"/>
                    <a:pt x="912" y="796"/>
                  </a:cubicBezTo>
                  <a:cubicBezTo>
                    <a:pt x="1109" y="796"/>
                    <a:pt x="1306" y="745"/>
                    <a:pt x="1472" y="631"/>
                  </a:cubicBezTo>
                  <a:cubicBezTo>
                    <a:pt x="1653" y="484"/>
                    <a:pt x="1525" y="222"/>
                    <a:pt x="1334" y="222"/>
                  </a:cubicBezTo>
                  <a:cubicBezTo>
                    <a:pt x="1296" y="222"/>
                    <a:pt x="1254" y="233"/>
                    <a:pt x="1213" y="257"/>
                  </a:cubicBezTo>
                  <a:cubicBezTo>
                    <a:pt x="1122" y="318"/>
                    <a:pt x="1017" y="347"/>
                    <a:pt x="912" y="347"/>
                  </a:cubicBezTo>
                  <a:cubicBezTo>
                    <a:pt x="730" y="347"/>
                    <a:pt x="547" y="260"/>
                    <a:pt x="435" y="102"/>
                  </a:cubicBezTo>
                  <a:cubicBezTo>
                    <a:pt x="396" y="37"/>
                    <a:pt x="324" y="0"/>
                    <a:pt x="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0"/>
            <p:cNvSpPr/>
            <p:nvPr/>
          </p:nvSpPr>
          <p:spPr>
            <a:xfrm>
              <a:off x="6485571" y="2430062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0"/>
            <p:cNvSpPr/>
            <p:nvPr/>
          </p:nvSpPr>
          <p:spPr>
            <a:xfrm>
              <a:off x="5923344" y="2158106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0"/>
            <p:cNvSpPr/>
            <p:nvPr/>
          </p:nvSpPr>
          <p:spPr>
            <a:xfrm>
              <a:off x="6077548" y="2455434"/>
              <a:ext cx="25950" cy="33975"/>
            </a:xfrm>
            <a:custGeom>
              <a:avLst/>
              <a:gdLst/>
              <a:ahLst/>
              <a:cxnLst/>
              <a:rect l="l" t="t" r="r" b="b"/>
              <a:pathLst>
                <a:path w="1038" h="1359" extrusionOk="0">
                  <a:moveTo>
                    <a:pt x="1" y="1161"/>
                  </a:moveTo>
                  <a:lnTo>
                    <a:pt x="706" y="1"/>
                  </a:lnTo>
                  <a:lnTo>
                    <a:pt x="1037" y="197"/>
                  </a:lnTo>
                  <a:lnTo>
                    <a:pt x="332" y="13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Image 9" descr="non-probability-sampling-metho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64"/>
          <p:cNvSpPr txBox="1">
            <a:spLocks noGrp="1"/>
          </p:cNvSpPr>
          <p:nvPr>
            <p:ph type="title"/>
          </p:nvPr>
        </p:nvSpPr>
        <p:spPr>
          <a:xfrm>
            <a:off x="457200" y="285750"/>
            <a:ext cx="77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lt2"/>
                </a:solidFill>
              </a:rPr>
              <a:t>Sampling</a:t>
            </a:r>
            <a:r>
              <a:rPr lang="fr-FR" dirty="0">
                <a:solidFill>
                  <a:schemeClr val="lt2"/>
                </a:solidFill>
              </a:rPr>
              <a:t> </a:t>
            </a:r>
            <a:r>
              <a:rPr lang="fr-FR" dirty="0" err="1">
                <a:solidFill>
                  <a:schemeClr val="lt2"/>
                </a:solidFill>
              </a:rPr>
              <a:t>process</a:t>
            </a:r>
            <a:r>
              <a:rPr lang="fr-FR" dirty="0">
                <a:solidFill>
                  <a:schemeClr val="lt2"/>
                </a:solidFill>
              </a:rPr>
              <a:t> </a:t>
            </a:r>
            <a:r>
              <a:rPr lang="fr-FR" dirty="0" err="1">
                <a:solidFill>
                  <a:schemeClr val="lt2"/>
                </a:solidFill>
              </a:rPr>
              <a:t>steps</a:t>
            </a:r>
            <a:r>
              <a:rPr lang="fr-FR" dirty="0">
                <a:solidFill>
                  <a:schemeClr val="lt2"/>
                </a:solidFill>
              </a:rPr>
              <a:t>: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456" name="Google Shape;2456;p64"/>
          <p:cNvSpPr txBox="1"/>
          <p:nvPr/>
        </p:nvSpPr>
        <p:spPr>
          <a:xfrm>
            <a:off x="966874" y="234320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59" name="Google Shape;2459;p64"/>
          <p:cNvSpPr txBox="1"/>
          <p:nvPr/>
        </p:nvSpPr>
        <p:spPr>
          <a:xfrm>
            <a:off x="966874" y="3790950"/>
            <a:ext cx="25425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460" name="Google Shape;2460;p64"/>
          <p:cNvSpPr txBox="1"/>
          <p:nvPr/>
        </p:nvSpPr>
        <p:spPr>
          <a:xfrm>
            <a:off x="966874" y="3429000"/>
            <a:ext cx="25425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objectives:</a:t>
            </a:r>
            <a:endParaRPr sz="2600">
              <a:solidFill>
                <a:schemeClr val="l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123951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fr-FR" sz="2800" dirty="0" err="1">
                <a:solidFill>
                  <a:srgbClr val="343063"/>
                </a:solidFill>
                <a:latin typeface="Cabin"/>
                <a:sym typeface="Cabin"/>
              </a:rPr>
              <a:t>Define</a:t>
            </a:r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the </a:t>
            </a:r>
            <a:r>
              <a:rPr lang="fr-FR" sz="2800" dirty="0" err="1">
                <a:solidFill>
                  <a:srgbClr val="343063"/>
                </a:solidFill>
                <a:latin typeface="Cabin"/>
                <a:sym typeface="Cabin"/>
              </a:rPr>
              <a:t>target</a:t>
            </a:r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population.</a:t>
            </a:r>
          </a:p>
          <a:p>
            <a:pPr marL="457200" indent="-457200">
              <a:buAutoNum type="arabicPeriod"/>
            </a:pPr>
            <a:endParaRPr lang="fr-FR" sz="2800" dirty="0">
              <a:solidFill>
                <a:srgbClr val="343063"/>
              </a:solidFill>
              <a:latin typeface="Cabin"/>
              <a:sym typeface="Cabin"/>
            </a:endParaRPr>
          </a:p>
          <a:p>
            <a:pPr marL="457200" indent="-457200"/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        </a:t>
            </a:r>
            <a:r>
              <a:rPr lang="fr-FR" sz="2800" b="1" dirty="0">
                <a:solidFill>
                  <a:srgbClr val="FF0000"/>
                </a:solidFill>
                <a:latin typeface="Cabin"/>
                <a:sym typeface="Cabin"/>
              </a:rPr>
              <a:t>2. </a:t>
            </a:r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frame the population.</a:t>
            </a:r>
          </a:p>
          <a:p>
            <a:pPr marL="457200" indent="-457200"/>
            <a:endParaRPr lang="fr-FR" sz="2800" dirty="0">
              <a:solidFill>
                <a:srgbClr val="343063"/>
              </a:solidFill>
              <a:latin typeface="Cabin"/>
              <a:sym typeface="Cabin"/>
            </a:endParaRPr>
          </a:p>
          <a:p>
            <a:pPr marL="457200" indent="-457200"/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                 </a:t>
            </a:r>
            <a:r>
              <a:rPr lang="fr-FR" sz="2800" b="1" dirty="0">
                <a:solidFill>
                  <a:srgbClr val="FF0000"/>
                </a:solidFill>
                <a:latin typeface="Cabin"/>
                <a:sym typeface="Cabin"/>
              </a:rPr>
              <a:t>3. </a:t>
            </a:r>
            <a:r>
              <a:rPr lang="fr-FR" sz="2800" dirty="0" err="1">
                <a:solidFill>
                  <a:srgbClr val="343063"/>
                </a:solidFill>
                <a:latin typeface="Cabin"/>
                <a:sym typeface="Cabin"/>
              </a:rPr>
              <a:t>choose</a:t>
            </a:r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the </a:t>
            </a:r>
            <a:r>
              <a:rPr lang="fr-FR" sz="2800" dirty="0" err="1">
                <a:solidFill>
                  <a:srgbClr val="343063"/>
                </a:solidFill>
                <a:latin typeface="Cabin"/>
                <a:sym typeface="Cabin"/>
              </a:rPr>
              <a:t>sampling</a:t>
            </a:r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technique.</a:t>
            </a:r>
          </a:p>
          <a:p>
            <a:pPr marL="457200" indent="-457200"/>
            <a:endParaRPr lang="fr-FR" sz="2800" dirty="0">
              <a:solidFill>
                <a:srgbClr val="343063"/>
              </a:solidFill>
              <a:latin typeface="Cabin"/>
              <a:sym typeface="Cabin"/>
            </a:endParaRPr>
          </a:p>
          <a:p>
            <a:pPr marL="457200" indent="-457200"/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                          </a:t>
            </a:r>
            <a:r>
              <a:rPr lang="fr-FR" sz="2800" b="1" dirty="0">
                <a:solidFill>
                  <a:srgbClr val="FF0000"/>
                </a:solidFill>
                <a:latin typeface="Cabin"/>
                <a:sym typeface="Cabin"/>
              </a:rPr>
              <a:t>4. </a:t>
            </a:r>
            <a:r>
              <a:rPr lang="fr-FR" sz="2800" dirty="0" err="1">
                <a:solidFill>
                  <a:srgbClr val="343063"/>
                </a:solidFill>
                <a:latin typeface="Cabin"/>
                <a:sym typeface="Cabin"/>
              </a:rPr>
              <a:t>determine</a:t>
            </a:r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the </a:t>
            </a:r>
            <a:r>
              <a:rPr lang="fr-FR" sz="2800" dirty="0" err="1">
                <a:solidFill>
                  <a:srgbClr val="343063"/>
                </a:solidFill>
                <a:latin typeface="Cabin"/>
                <a:sym typeface="Cabin"/>
              </a:rPr>
              <a:t>sample</a:t>
            </a:r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size.</a:t>
            </a:r>
          </a:p>
          <a:p>
            <a:pPr marL="457200" indent="-457200"/>
            <a:endParaRPr lang="fr-FR" sz="2800" dirty="0">
              <a:solidFill>
                <a:srgbClr val="343063"/>
              </a:solidFill>
              <a:latin typeface="Cabin"/>
              <a:sym typeface="Cabin"/>
            </a:endParaRPr>
          </a:p>
          <a:p>
            <a:pPr marL="457200" indent="-457200"/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                                    </a:t>
            </a:r>
            <a:r>
              <a:rPr lang="fr-FR" sz="2800" b="1" dirty="0">
                <a:solidFill>
                  <a:srgbClr val="FF0000"/>
                </a:solidFill>
                <a:latin typeface="Cabin"/>
                <a:sym typeface="Cabin"/>
              </a:rPr>
              <a:t>5. </a:t>
            </a:r>
            <a:r>
              <a:rPr lang="fr-FR" sz="2800" dirty="0" err="1">
                <a:solidFill>
                  <a:srgbClr val="343063"/>
                </a:solidFill>
                <a:latin typeface="Cabin"/>
                <a:sym typeface="Cabin"/>
              </a:rPr>
              <a:t>collect</a:t>
            </a:r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data. </a:t>
            </a:r>
          </a:p>
          <a:p>
            <a:pPr marL="457200" indent="-457200"/>
            <a:r>
              <a:rPr lang="fr-FR" sz="2800" dirty="0">
                <a:solidFill>
                  <a:srgbClr val="343063"/>
                </a:solidFill>
                <a:latin typeface="Cabin"/>
                <a:sym typeface="Cabin"/>
              </a:rPr>
              <a:t>          </a:t>
            </a:r>
            <a:endParaRPr lang="en" sz="2800" dirty="0">
              <a:solidFill>
                <a:srgbClr val="343063"/>
              </a:solidFill>
              <a:latin typeface="Cabin"/>
              <a:sym typeface="Cabin"/>
            </a:endParaRPr>
          </a:p>
          <a:p>
            <a:endParaRPr lang="en" sz="2800" dirty="0">
              <a:solidFill>
                <a:srgbClr val="343063"/>
              </a:solidFill>
              <a:latin typeface="Cabin"/>
              <a:sym typeface="Cabin"/>
            </a:endParaRPr>
          </a:p>
          <a:p>
            <a:endParaRPr lang="fr-FR" sz="1200" dirty="0"/>
          </a:p>
        </p:txBody>
      </p:sp>
      <p:sp>
        <p:nvSpPr>
          <p:cNvPr id="8" name="Flèche courbée vers la droite 7"/>
          <p:cNvSpPr/>
          <p:nvPr/>
        </p:nvSpPr>
        <p:spPr>
          <a:xfrm>
            <a:off x="1905000" y="3333750"/>
            <a:ext cx="6858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>
            <a:off x="1143000" y="2495550"/>
            <a:ext cx="685800" cy="685800"/>
          </a:xfrm>
          <a:prstGeom prst="curvedRightArrow">
            <a:avLst>
              <a:gd name="adj1" fmla="val 25000"/>
              <a:gd name="adj2" fmla="val 5833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>
            <a:off x="2590800" y="4400550"/>
            <a:ext cx="685800" cy="609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>
            <a:off x="533400" y="1581150"/>
            <a:ext cx="5334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0"/>
            <a:ext cx="7727100" cy="572700"/>
          </a:xfrm>
        </p:spPr>
        <p:txBody>
          <a:bodyPr/>
          <a:lstStyle/>
          <a:p>
            <a:r>
              <a:rPr lang="fr-FR" dirty="0"/>
              <a:t>Simple </a:t>
            </a:r>
            <a:r>
              <a:rPr lang="fr-FR" dirty="0" err="1"/>
              <a:t>past</a:t>
            </a:r>
            <a:r>
              <a:rPr lang="fr-FR" dirty="0"/>
              <a:t> </a:t>
            </a:r>
            <a:r>
              <a:rPr lang="fr-FR" dirty="0" err="1"/>
              <a:t>tense</a:t>
            </a:r>
            <a:endParaRPr lang="fr-FR" dirty="0"/>
          </a:p>
        </p:txBody>
      </p:sp>
      <p:sp>
        <p:nvSpPr>
          <p:cNvPr id="3" name="Google Shape;2457;p64"/>
          <p:cNvSpPr txBox="1"/>
          <p:nvPr/>
        </p:nvSpPr>
        <p:spPr>
          <a:xfrm>
            <a:off x="1219200" y="590550"/>
            <a:ext cx="6248400" cy="1733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1. most used verbs: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t</a:t>
            </a:r>
            <a:r>
              <a:rPr lang="en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o be                to do               to have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w</a:t>
            </a:r>
            <a:r>
              <a:rPr lang="en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as/were        did                       had</a:t>
            </a:r>
          </a:p>
          <a:p>
            <a:pPr lvl="0" algn="ctr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  <a:r>
              <a:rPr lang="en" sz="260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on:</a:t>
            </a:r>
            <a:endParaRPr sz="2600" dirty="0">
              <a:solidFill>
                <a:schemeClr val="lt1"/>
              </a:solidFill>
              <a:latin typeface="Coiny"/>
              <a:ea typeface="Coiny"/>
              <a:cs typeface="Coiny"/>
              <a:sym typeface="Coiny"/>
            </a:endParaRPr>
          </a:p>
        </p:txBody>
      </p:sp>
      <p:sp>
        <p:nvSpPr>
          <p:cNvPr id="4" name="Google Shape;2457;p64"/>
          <p:cNvSpPr txBox="1"/>
          <p:nvPr/>
        </p:nvSpPr>
        <p:spPr>
          <a:xfrm>
            <a:off x="0" y="1581150"/>
            <a:ext cx="94488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2. </a:t>
            </a:r>
            <a:r>
              <a:rPr lang="fr-FR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N</a:t>
            </a:r>
            <a:r>
              <a:rPr lang="en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ote :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-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t</a:t>
            </a:r>
            <a:r>
              <a:rPr lang="en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o be/to do,and to have are also known as </a:t>
            </a:r>
            <a:r>
              <a:rPr lang="en" sz="2600" dirty="0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auxiliaries</a:t>
            </a:r>
          </a:p>
          <a:p>
            <a:pPr lvl="0">
              <a:buFontTx/>
              <a:buChar char="-"/>
            </a:pP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When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the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verb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(to do)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is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in the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past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, the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next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verb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is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in the infinitive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form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(stem).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               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eg</a:t>
            </a:r>
            <a:r>
              <a:rPr lang="fr-FR" sz="2600" dirty="0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:  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In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our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research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we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found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that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…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                    In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our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research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we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did</a:t>
            </a:r>
            <a:r>
              <a:rPr lang="fr-FR" sz="2600" dirty="0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find</a:t>
            </a:r>
            <a:r>
              <a:rPr lang="fr-FR" sz="2600" dirty="0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that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…</a:t>
            </a:r>
          </a:p>
          <a:p>
            <a:pPr lvl="0"/>
            <a:r>
              <a:rPr lang="en" sz="260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on:</a:t>
            </a:r>
            <a:endParaRPr sz="2600" dirty="0">
              <a:solidFill>
                <a:schemeClr val="lt1"/>
              </a:solidFill>
              <a:latin typeface="Coiny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9"/>
          <p:cNvSpPr txBox="1">
            <a:spLocks noGrp="1"/>
          </p:cNvSpPr>
          <p:nvPr>
            <p:ph type="title"/>
          </p:nvPr>
        </p:nvSpPr>
        <p:spPr>
          <a:xfrm>
            <a:off x="533456" y="741385"/>
            <a:ext cx="6400800" cy="29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>
                <a:solidFill>
                  <a:schemeClr val="lt2"/>
                </a:solidFill>
              </a:rPr>
              <a:t>Unit01: </a:t>
            </a:r>
            <a:br>
              <a:rPr lang="fr-FR" dirty="0">
                <a:solidFill>
                  <a:schemeClr val="lt2"/>
                </a:solidFill>
              </a:rPr>
            </a:br>
            <a:r>
              <a:rPr lang="fr-FR" dirty="0" err="1">
                <a:solidFill>
                  <a:schemeClr val="lt2"/>
                </a:solidFill>
              </a:rPr>
              <a:t>scientificresearch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2" name="Google Shape;1555;p49"/>
          <p:cNvGrpSpPr/>
          <p:nvPr/>
        </p:nvGrpSpPr>
        <p:grpSpPr>
          <a:xfrm>
            <a:off x="6608893" y="2496100"/>
            <a:ext cx="3015077" cy="2315284"/>
            <a:chOff x="-3072170" y="-1196474"/>
            <a:chExt cx="2260686" cy="1735985"/>
          </a:xfrm>
        </p:grpSpPr>
        <p:sp>
          <p:nvSpPr>
            <p:cNvPr id="1556" name="Google Shape;1556;p49"/>
            <p:cNvSpPr/>
            <p:nvPr/>
          </p:nvSpPr>
          <p:spPr>
            <a:xfrm>
              <a:off x="-3060642" y="-1196474"/>
              <a:ext cx="2237652" cy="1735985"/>
            </a:xfrm>
            <a:custGeom>
              <a:avLst/>
              <a:gdLst/>
              <a:ahLst/>
              <a:cxnLst/>
              <a:rect l="l" t="t" r="r" b="b"/>
              <a:pathLst>
                <a:path w="38275" h="29694" extrusionOk="0">
                  <a:moveTo>
                    <a:pt x="38274" y="23682"/>
                  </a:moveTo>
                  <a:lnTo>
                    <a:pt x="37580" y="18563"/>
                  </a:lnTo>
                  <a:lnTo>
                    <a:pt x="37580" y="18563"/>
                  </a:lnTo>
                  <a:lnTo>
                    <a:pt x="37476" y="17837"/>
                  </a:lnTo>
                  <a:lnTo>
                    <a:pt x="37476" y="17837"/>
                  </a:lnTo>
                  <a:lnTo>
                    <a:pt x="37414" y="17371"/>
                  </a:lnTo>
                  <a:lnTo>
                    <a:pt x="37414" y="17371"/>
                  </a:lnTo>
                  <a:lnTo>
                    <a:pt x="36979" y="13971"/>
                  </a:lnTo>
                  <a:lnTo>
                    <a:pt x="36948" y="13982"/>
                  </a:lnTo>
                  <a:lnTo>
                    <a:pt x="36865" y="13339"/>
                  </a:lnTo>
                  <a:lnTo>
                    <a:pt x="36782" y="12707"/>
                  </a:lnTo>
                  <a:lnTo>
                    <a:pt x="36782" y="12707"/>
                  </a:lnTo>
                  <a:lnTo>
                    <a:pt x="36689" y="12044"/>
                  </a:lnTo>
                  <a:lnTo>
                    <a:pt x="36689" y="12044"/>
                  </a:lnTo>
                  <a:lnTo>
                    <a:pt x="36523" y="10862"/>
                  </a:lnTo>
                  <a:lnTo>
                    <a:pt x="36523" y="10862"/>
                  </a:lnTo>
                  <a:lnTo>
                    <a:pt x="35694" y="4778"/>
                  </a:lnTo>
                  <a:lnTo>
                    <a:pt x="35663" y="4540"/>
                  </a:lnTo>
                  <a:lnTo>
                    <a:pt x="35663" y="4540"/>
                  </a:lnTo>
                  <a:lnTo>
                    <a:pt x="35600" y="4053"/>
                  </a:lnTo>
                  <a:lnTo>
                    <a:pt x="35611" y="4053"/>
                  </a:lnTo>
                  <a:lnTo>
                    <a:pt x="35497" y="3307"/>
                  </a:lnTo>
                  <a:lnTo>
                    <a:pt x="35497" y="3307"/>
                  </a:lnTo>
                  <a:lnTo>
                    <a:pt x="35051" y="1"/>
                  </a:lnTo>
                  <a:lnTo>
                    <a:pt x="25464" y="1897"/>
                  </a:lnTo>
                  <a:lnTo>
                    <a:pt x="25423" y="1897"/>
                  </a:lnTo>
                  <a:lnTo>
                    <a:pt x="25278" y="1939"/>
                  </a:lnTo>
                  <a:lnTo>
                    <a:pt x="22169" y="2561"/>
                  </a:lnTo>
                  <a:lnTo>
                    <a:pt x="21889" y="2612"/>
                  </a:lnTo>
                  <a:lnTo>
                    <a:pt x="21889" y="2612"/>
                  </a:lnTo>
                  <a:lnTo>
                    <a:pt x="20137" y="2954"/>
                  </a:lnTo>
                  <a:lnTo>
                    <a:pt x="20137" y="2954"/>
                  </a:lnTo>
                  <a:lnTo>
                    <a:pt x="19857" y="3006"/>
                  </a:lnTo>
                  <a:lnTo>
                    <a:pt x="16924" y="3587"/>
                  </a:lnTo>
                  <a:lnTo>
                    <a:pt x="16914" y="3566"/>
                  </a:lnTo>
                  <a:lnTo>
                    <a:pt x="16489" y="3669"/>
                  </a:lnTo>
                  <a:lnTo>
                    <a:pt x="16489" y="3669"/>
                  </a:lnTo>
                  <a:lnTo>
                    <a:pt x="1886" y="6561"/>
                  </a:lnTo>
                  <a:lnTo>
                    <a:pt x="1886" y="6561"/>
                  </a:lnTo>
                  <a:lnTo>
                    <a:pt x="1803" y="6582"/>
                  </a:lnTo>
                  <a:lnTo>
                    <a:pt x="0" y="6934"/>
                  </a:lnTo>
                  <a:lnTo>
                    <a:pt x="2425" y="16946"/>
                  </a:lnTo>
                  <a:lnTo>
                    <a:pt x="2653" y="17879"/>
                  </a:lnTo>
                  <a:lnTo>
                    <a:pt x="2664" y="17930"/>
                  </a:lnTo>
                  <a:lnTo>
                    <a:pt x="4021" y="23496"/>
                  </a:lnTo>
                  <a:lnTo>
                    <a:pt x="4239" y="24397"/>
                  </a:lnTo>
                  <a:lnTo>
                    <a:pt x="4239" y="24397"/>
                  </a:lnTo>
                  <a:lnTo>
                    <a:pt x="4405" y="25092"/>
                  </a:lnTo>
                  <a:lnTo>
                    <a:pt x="4519" y="25672"/>
                  </a:lnTo>
                  <a:cubicBezTo>
                    <a:pt x="4519" y="25672"/>
                    <a:pt x="4529" y="25693"/>
                    <a:pt x="4550" y="25714"/>
                  </a:cubicBezTo>
                  <a:lnTo>
                    <a:pt x="5514" y="29694"/>
                  </a:lnTo>
                  <a:lnTo>
                    <a:pt x="5514" y="29694"/>
                  </a:lnTo>
                  <a:lnTo>
                    <a:pt x="14054" y="28118"/>
                  </a:lnTo>
                  <a:lnTo>
                    <a:pt x="14054" y="28118"/>
                  </a:lnTo>
                  <a:lnTo>
                    <a:pt x="15536" y="27849"/>
                  </a:lnTo>
                  <a:lnTo>
                    <a:pt x="29651" y="25258"/>
                  </a:lnTo>
                  <a:lnTo>
                    <a:pt x="29651" y="25258"/>
                  </a:lnTo>
                  <a:lnTo>
                    <a:pt x="30470" y="25113"/>
                  </a:lnTo>
                  <a:lnTo>
                    <a:pt x="30470" y="25113"/>
                  </a:lnTo>
                  <a:lnTo>
                    <a:pt x="31662" y="24885"/>
                  </a:lnTo>
                  <a:lnTo>
                    <a:pt x="31683" y="24926"/>
                  </a:lnTo>
                  <a:lnTo>
                    <a:pt x="34875" y="24325"/>
                  </a:lnTo>
                  <a:lnTo>
                    <a:pt x="34854" y="24304"/>
                  </a:lnTo>
                  <a:lnTo>
                    <a:pt x="36067" y="24076"/>
                  </a:lnTo>
                  <a:lnTo>
                    <a:pt x="36077" y="24097"/>
                  </a:lnTo>
                  <a:lnTo>
                    <a:pt x="37652" y="23796"/>
                  </a:lnTo>
                  <a:lnTo>
                    <a:pt x="37652" y="23796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557;p49"/>
            <p:cNvGrpSpPr/>
            <p:nvPr/>
          </p:nvGrpSpPr>
          <p:grpSpPr>
            <a:xfrm>
              <a:off x="-3072170" y="-1196452"/>
              <a:ext cx="2260686" cy="1735927"/>
              <a:chOff x="-313575" y="2695700"/>
              <a:chExt cx="966725" cy="742325"/>
            </a:xfrm>
          </p:grpSpPr>
          <p:sp>
            <p:nvSpPr>
              <p:cNvPr id="1558" name="Google Shape;1558;p49"/>
              <p:cNvSpPr/>
              <p:nvPr/>
            </p:nvSpPr>
            <p:spPr>
              <a:xfrm>
                <a:off x="-303750" y="2695700"/>
                <a:ext cx="956900" cy="742325"/>
              </a:xfrm>
              <a:custGeom>
                <a:avLst/>
                <a:gdLst/>
                <a:ahLst/>
                <a:cxnLst/>
                <a:rect l="l" t="t" r="r" b="b"/>
                <a:pathLst>
                  <a:path w="38276" h="29693" extrusionOk="0">
                    <a:moveTo>
                      <a:pt x="5515" y="29693"/>
                    </a:moveTo>
                    <a:lnTo>
                      <a:pt x="1" y="6944"/>
                    </a:lnTo>
                    <a:lnTo>
                      <a:pt x="35042" y="0"/>
                    </a:lnTo>
                    <a:lnTo>
                      <a:pt x="38275" y="236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9"/>
              <p:cNvSpPr/>
              <p:nvPr/>
            </p:nvSpPr>
            <p:spPr>
              <a:xfrm>
                <a:off x="277675" y="2750350"/>
                <a:ext cx="3088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12355" h="4541" extrusionOk="0">
                    <a:moveTo>
                      <a:pt x="737" y="1"/>
                    </a:moveTo>
                    <a:cubicBezTo>
                      <a:pt x="737" y="1"/>
                      <a:pt x="6095" y="2561"/>
                      <a:pt x="12241" y="1120"/>
                    </a:cubicBezTo>
                    <a:lnTo>
                      <a:pt x="12355" y="1866"/>
                    </a:lnTo>
                    <a:cubicBezTo>
                      <a:pt x="12355" y="1866"/>
                      <a:pt x="4115" y="4540"/>
                      <a:pt x="1" y="14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9"/>
              <p:cNvSpPr/>
              <p:nvPr/>
            </p:nvSpPr>
            <p:spPr>
              <a:xfrm>
                <a:off x="243225" y="2757100"/>
                <a:ext cx="34565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6520" extrusionOk="0">
                    <a:moveTo>
                      <a:pt x="788" y="0"/>
                    </a:moveTo>
                    <a:cubicBezTo>
                      <a:pt x="788" y="0"/>
                      <a:pt x="6385" y="5814"/>
                      <a:pt x="13785" y="2094"/>
                    </a:cubicBezTo>
                    <a:lnTo>
                      <a:pt x="13826" y="2384"/>
                    </a:lnTo>
                    <a:cubicBezTo>
                      <a:pt x="13826" y="2384"/>
                      <a:pt x="5980" y="6519"/>
                      <a:pt x="0" y="15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9"/>
              <p:cNvSpPr/>
              <p:nvPr/>
            </p:nvSpPr>
            <p:spPr>
              <a:xfrm>
                <a:off x="179475" y="2769525"/>
                <a:ext cx="434025" cy="232950"/>
              </a:xfrm>
              <a:custGeom>
                <a:avLst/>
                <a:gdLst/>
                <a:ahLst/>
                <a:cxnLst/>
                <a:rect l="l" t="t" r="r" b="b"/>
                <a:pathLst>
                  <a:path w="17361" h="9318" extrusionOk="0">
                    <a:moveTo>
                      <a:pt x="809" y="1"/>
                    </a:moveTo>
                    <a:cubicBezTo>
                      <a:pt x="809" y="1"/>
                      <a:pt x="8738" y="8696"/>
                      <a:pt x="17195" y="7919"/>
                    </a:cubicBezTo>
                    <a:lnTo>
                      <a:pt x="17361" y="9090"/>
                    </a:lnTo>
                    <a:cubicBezTo>
                      <a:pt x="17361" y="9090"/>
                      <a:pt x="6893" y="9318"/>
                      <a:pt x="1" y="16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325100" y="2701400"/>
                <a:ext cx="21845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3141" extrusionOk="0">
                    <a:moveTo>
                      <a:pt x="0" y="1741"/>
                    </a:moveTo>
                    <a:cubicBezTo>
                      <a:pt x="0" y="1741"/>
                      <a:pt x="7525" y="3140"/>
                      <a:pt x="8737" y="0"/>
                    </a:cubicBezTo>
                    <a:lnTo>
                      <a:pt x="8530" y="41"/>
                    </a:lnTo>
                    <a:cubicBezTo>
                      <a:pt x="8530" y="41"/>
                      <a:pt x="6198" y="2695"/>
                      <a:pt x="270" y="166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108500" y="2785075"/>
                <a:ext cx="509675" cy="254475"/>
              </a:xfrm>
              <a:custGeom>
                <a:avLst/>
                <a:gdLst/>
                <a:ahLst/>
                <a:cxnLst/>
                <a:rect l="l" t="t" r="r" b="b"/>
                <a:pathLst>
                  <a:path w="20387" h="10179" extrusionOk="0">
                    <a:moveTo>
                      <a:pt x="415" y="1"/>
                    </a:moveTo>
                    <a:cubicBezTo>
                      <a:pt x="415" y="1"/>
                      <a:pt x="8633" y="8986"/>
                      <a:pt x="20282" y="9152"/>
                    </a:cubicBezTo>
                    <a:lnTo>
                      <a:pt x="20386" y="9898"/>
                    </a:lnTo>
                    <a:cubicBezTo>
                      <a:pt x="20386" y="9898"/>
                      <a:pt x="8032" y="10178"/>
                      <a:pt x="0" y="104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-34025" y="2793875"/>
                <a:ext cx="665400" cy="358125"/>
              </a:xfrm>
              <a:custGeom>
                <a:avLst/>
                <a:gdLst/>
                <a:ahLst/>
                <a:cxnLst/>
                <a:rect l="l" t="t" r="r" b="b"/>
                <a:pathLst>
                  <a:path w="26616" h="14325" extrusionOk="0">
                    <a:moveTo>
                      <a:pt x="26191" y="10054"/>
                    </a:moveTo>
                    <a:cubicBezTo>
                      <a:pt x="26191" y="10054"/>
                      <a:pt x="15195" y="14044"/>
                      <a:pt x="4437" y="1"/>
                    </a:cubicBezTo>
                    <a:lnTo>
                      <a:pt x="1" y="872"/>
                    </a:lnTo>
                    <a:cubicBezTo>
                      <a:pt x="1" y="872"/>
                      <a:pt x="6717" y="6883"/>
                      <a:pt x="14303" y="10624"/>
                    </a:cubicBezTo>
                    <a:cubicBezTo>
                      <a:pt x="21786" y="14324"/>
                      <a:pt x="26616" y="13443"/>
                      <a:pt x="26616" y="1344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-77025" y="2822400"/>
                <a:ext cx="712550" cy="408350"/>
              </a:xfrm>
              <a:custGeom>
                <a:avLst/>
                <a:gdLst/>
                <a:ahLst/>
                <a:cxnLst/>
                <a:rect l="l" t="t" r="r" b="b"/>
                <a:pathLst>
                  <a:path w="28502" h="16334" extrusionOk="0">
                    <a:moveTo>
                      <a:pt x="394" y="0"/>
                    </a:moveTo>
                    <a:cubicBezTo>
                      <a:pt x="394" y="0"/>
                      <a:pt x="13111" y="16209"/>
                      <a:pt x="28408" y="12779"/>
                    </a:cubicBezTo>
                    <a:lnTo>
                      <a:pt x="28501" y="13494"/>
                    </a:lnTo>
                    <a:cubicBezTo>
                      <a:pt x="28501" y="13494"/>
                      <a:pt x="13349" y="16334"/>
                      <a:pt x="0" y="7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-163825" y="2831725"/>
                <a:ext cx="801175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32047" h="18656" extrusionOk="0">
                    <a:moveTo>
                      <a:pt x="32046" y="18355"/>
                    </a:moveTo>
                    <a:cubicBezTo>
                      <a:pt x="32046" y="18355"/>
                      <a:pt x="24138" y="12862"/>
                      <a:pt x="12137" y="11307"/>
                    </a:cubicBezTo>
                    <a:cubicBezTo>
                      <a:pt x="1" y="9742"/>
                      <a:pt x="1980" y="0"/>
                      <a:pt x="1980" y="0"/>
                    </a:cubicBezTo>
                    <a:lnTo>
                      <a:pt x="1379" y="114"/>
                    </a:lnTo>
                    <a:cubicBezTo>
                      <a:pt x="1379" y="114"/>
                      <a:pt x="488" y="2995"/>
                      <a:pt x="3555" y="7680"/>
                    </a:cubicBezTo>
                    <a:cubicBezTo>
                      <a:pt x="6561" y="12281"/>
                      <a:pt x="12479" y="11732"/>
                      <a:pt x="19298" y="13131"/>
                    </a:cubicBezTo>
                    <a:cubicBezTo>
                      <a:pt x="26056" y="14510"/>
                      <a:pt x="30471" y="18655"/>
                      <a:pt x="30471" y="18655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-223675" y="2843625"/>
                <a:ext cx="791575" cy="475750"/>
              </a:xfrm>
              <a:custGeom>
                <a:avLst/>
                <a:gdLst/>
                <a:ahLst/>
                <a:cxnLst/>
                <a:rect l="l" t="t" r="r" b="b"/>
                <a:pathLst>
                  <a:path w="31663" h="19030" extrusionOk="0">
                    <a:moveTo>
                      <a:pt x="31662" y="18407"/>
                    </a:moveTo>
                    <a:cubicBezTo>
                      <a:pt x="31662" y="18407"/>
                      <a:pt x="27600" y="14106"/>
                      <a:pt x="17412" y="13028"/>
                    </a:cubicBezTo>
                    <a:cubicBezTo>
                      <a:pt x="7141" y="11930"/>
                      <a:pt x="1130" y="6914"/>
                      <a:pt x="1928" y="1"/>
                    </a:cubicBezTo>
                    <a:lnTo>
                      <a:pt x="0" y="395"/>
                    </a:lnTo>
                    <a:cubicBezTo>
                      <a:pt x="0" y="395"/>
                      <a:pt x="228" y="9007"/>
                      <a:pt x="8706" y="12572"/>
                    </a:cubicBezTo>
                    <a:cubicBezTo>
                      <a:pt x="17070" y="16075"/>
                      <a:pt x="25817" y="14303"/>
                      <a:pt x="28470" y="1902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9"/>
              <p:cNvSpPr/>
              <p:nvPr/>
            </p:nvSpPr>
            <p:spPr>
              <a:xfrm>
                <a:off x="-313575" y="2859950"/>
                <a:ext cx="771350" cy="467450"/>
              </a:xfrm>
              <a:custGeom>
                <a:avLst/>
                <a:gdLst/>
                <a:ahLst/>
                <a:cxnLst/>
                <a:rect l="l" t="t" r="r" b="b"/>
                <a:pathLst>
                  <a:path w="30854" h="18698" extrusionOk="0">
                    <a:moveTo>
                      <a:pt x="30854" y="18542"/>
                    </a:moveTo>
                    <a:cubicBezTo>
                      <a:pt x="30854" y="18542"/>
                      <a:pt x="25413" y="15060"/>
                      <a:pt x="12769" y="14137"/>
                    </a:cubicBezTo>
                    <a:cubicBezTo>
                      <a:pt x="0" y="13205"/>
                      <a:pt x="2270" y="1"/>
                      <a:pt x="2270" y="1"/>
                    </a:cubicBezTo>
                    <a:lnTo>
                      <a:pt x="1648" y="125"/>
                    </a:lnTo>
                    <a:cubicBezTo>
                      <a:pt x="1648" y="125"/>
                      <a:pt x="1254" y="6634"/>
                      <a:pt x="4477" y="10603"/>
                    </a:cubicBezTo>
                    <a:cubicBezTo>
                      <a:pt x="7638" y="14521"/>
                      <a:pt x="12167" y="14210"/>
                      <a:pt x="19402" y="14966"/>
                    </a:cubicBezTo>
                    <a:cubicBezTo>
                      <a:pt x="26594" y="15713"/>
                      <a:pt x="30045" y="18697"/>
                      <a:pt x="30045" y="1869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-280675" y="2964375"/>
                <a:ext cx="691550" cy="377025"/>
              </a:xfrm>
              <a:custGeom>
                <a:avLst/>
                <a:gdLst/>
                <a:ahLst/>
                <a:cxnLst/>
                <a:rect l="l" t="t" r="r" b="b"/>
                <a:pathLst>
                  <a:path w="27662" h="15081" extrusionOk="0">
                    <a:moveTo>
                      <a:pt x="27662" y="14707"/>
                    </a:moveTo>
                    <a:cubicBezTo>
                      <a:pt x="25413" y="12810"/>
                      <a:pt x="12624" y="12924"/>
                      <a:pt x="7618" y="11660"/>
                    </a:cubicBezTo>
                    <a:cubicBezTo>
                      <a:pt x="2778" y="10447"/>
                      <a:pt x="0" y="0"/>
                      <a:pt x="0" y="0"/>
                    </a:cubicBezTo>
                    <a:lnTo>
                      <a:pt x="1721" y="7131"/>
                    </a:lnTo>
                    <a:cubicBezTo>
                      <a:pt x="1721" y="7131"/>
                      <a:pt x="2280" y="10095"/>
                      <a:pt x="8509" y="11950"/>
                    </a:cubicBezTo>
                    <a:cubicBezTo>
                      <a:pt x="14676" y="13785"/>
                      <a:pt x="22366" y="12437"/>
                      <a:pt x="25641" y="1508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-215650" y="3233050"/>
                <a:ext cx="48325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9330" h="5888" extrusionOk="0">
                    <a:moveTo>
                      <a:pt x="19330" y="5017"/>
                    </a:moveTo>
                    <a:cubicBezTo>
                      <a:pt x="19330" y="5017"/>
                      <a:pt x="11380" y="3307"/>
                      <a:pt x="7183" y="2810"/>
                    </a:cubicBezTo>
                    <a:cubicBezTo>
                      <a:pt x="4592" y="2478"/>
                      <a:pt x="2125" y="1514"/>
                      <a:pt x="1" y="1"/>
                    </a:cubicBezTo>
                    <a:lnTo>
                      <a:pt x="705" y="2913"/>
                    </a:lnTo>
                    <a:cubicBezTo>
                      <a:pt x="705" y="2913"/>
                      <a:pt x="2747" y="4758"/>
                      <a:pt x="8271" y="4520"/>
                    </a:cubicBezTo>
                    <a:cubicBezTo>
                      <a:pt x="13785" y="4271"/>
                      <a:pt x="14583" y="5888"/>
                      <a:pt x="14583" y="5888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-193875" y="3322975"/>
                <a:ext cx="303675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3037" extrusionOk="0">
                    <a:moveTo>
                      <a:pt x="12147" y="2581"/>
                    </a:moveTo>
                    <a:cubicBezTo>
                      <a:pt x="9349" y="902"/>
                      <a:pt x="4467" y="2104"/>
                      <a:pt x="2788" y="1762"/>
                    </a:cubicBezTo>
                    <a:cubicBezTo>
                      <a:pt x="1099" y="1420"/>
                      <a:pt x="0" y="0"/>
                      <a:pt x="0" y="0"/>
                    </a:cubicBezTo>
                    <a:lnTo>
                      <a:pt x="125" y="581"/>
                    </a:lnTo>
                    <a:cubicBezTo>
                      <a:pt x="125" y="581"/>
                      <a:pt x="736" y="1731"/>
                      <a:pt x="3721" y="1980"/>
                    </a:cubicBezTo>
                    <a:cubicBezTo>
                      <a:pt x="6716" y="2239"/>
                      <a:pt x="8820" y="1804"/>
                      <a:pt x="9660" y="303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9"/>
              <p:cNvSpPr/>
              <p:nvPr/>
            </p:nvSpPr>
            <p:spPr>
              <a:xfrm>
                <a:off x="-249075" y="2740000"/>
                <a:ext cx="867250" cy="660475"/>
              </a:xfrm>
              <a:custGeom>
                <a:avLst/>
                <a:gdLst/>
                <a:ahLst/>
                <a:cxnLst/>
                <a:rect l="l" t="t" r="r" b="b"/>
                <a:pathLst>
                  <a:path w="34690" h="26419" extrusionOk="0">
                    <a:moveTo>
                      <a:pt x="4395" y="26418"/>
                    </a:moveTo>
                    <a:lnTo>
                      <a:pt x="34689" y="20656"/>
                    </a:lnTo>
                    <a:lnTo>
                      <a:pt x="31735" y="0"/>
                    </a:lnTo>
                    <a:lnTo>
                      <a:pt x="1" y="62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-249075" y="2740000"/>
                <a:ext cx="79340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31736" h="6572" extrusionOk="0">
                    <a:moveTo>
                      <a:pt x="1" y="6270"/>
                    </a:moveTo>
                    <a:lnTo>
                      <a:pt x="457" y="6571"/>
                    </a:lnTo>
                    <a:lnTo>
                      <a:pt x="31290" y="373"/>
                    </a:lnTo>
                    <a:lnTo>
                      <a:pt x="317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-139200" y="3254825"/>
                <a:ext cx="757375" cy="145650"/>
              </a:xfrm>
              <a:custGeom>
                <a:avLst/>
                <a:gdLst/>
                <a:ahLst/>
                <a:cxnLst/>
                <a:rect l="l" t="t" r="r" b="b"/>
                <a:pathLst>
                  <a:path w="30295" h="5826" extrusionOk="0">
                    <a:moveTo>
                      <a:pt x="30294" y="63"/>
                    </a:moveTo>
                    <a:lnTo>
                      <a:pt x="29931" y="1"/>
                    </a:lnTo>
                    <a:lnTo>
                      <a:pt x="270" y="5597"/>
                    </a:lnTo>
                    <a:lnTo>
                      <a:pt x="0" y="58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9"/>
              <p:cNvSpPr/>
              <p:nvPr/>
            </p:nvSpPr>
            <p:spPr>
              <a:xfrm>
                <a:off x="533150" y="2740000"/>
                <a:ext cx="85025" cy="516400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0656" extrusionOk="0">
                    <a:moveTo>
                      <a:pt x="1" y="373"/>
                    </a:moveTo>
                    <a:lnTo>
                      <a:pt x="3037" y="20594"/>
                    </a:lnTo>
                    <a:lnTo>
                      <a:pt x="3400" y="20656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9"/>
              <p:cNvSpPr/>
              <p:nvPr/>
            </p:nvSpPr>
            <p:spPr>
              <a:xfrm>
                <a:off x="-249075" y="2896750"/>
                <a:ext cx="116625" cy="503725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0149" extrusionOk="0">
                    <a:moveTo>
                      <a:pt x="1" y="0"/>
                    </a:moveTo>
                    <a:lnTo>
                      <a:pt x="4395" y="20148"/>
                    </a:lnTo>
                    <a:lnTo>
                      <a:pt x="4665" y="19920"/>
                    </a:lnTo>
                    <a:lnTo>
                      <a:pt x="457" y="30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9"/>
              <p:cNvSpPr/>
              <p:nvPr/>
            </p:nvSpPr>
            <p:spPr>
              <a:xfrm>
                <a:off x="541175" y="2695700"/>
                <a:ext cx="311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804" extrusionOk="0">
                    <a:moveTo>
                      <a:pt x="125" y="1772"/>
                    </a:moveTo>
                    <a:lnTo>
                      <a:pt x="1245" y="0"/>
                    </a:lnTo>
                    <a:lnTo>
                      <a:pt x="1" y="180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9"/>
              <p:cNvSpPr/>
              <p:nvPr/>
            </p:nvSpPr>
            <p:spPr>
              <a:xfrm>
                <a:off x="-303750" y="2869275"/>
                <a:ext cx="586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100" extrusionOk="0">
                    <a:moveTo>
                      <a:pt x="2188" y="1099"/>
                    </a:moveTo>
                    <a:lnTo>
                      <a:pt x="1" y="1"/>
                    </a:lnTo>
                    <a:lnTo>
                      <a:pt x="2343" y="106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9"/>
              <p:cNvSpPr/>
              <p:nvPr/>
            </p:nvSpPr>
            <p:spPr>
              <a:xfrm>
                <a:off x="-165900" y="3396025"/>
                <a:ext cx="26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80" extrusionOk="0">
                    <a:moveTo>
                      <a:pt x="1068" y="177"/>
                    </a:moveTo>
                    <a:lnTo>
                      <a:pt x="1" y="1680"/>
                    </a:ln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9"/>
              <p:cNvSpPr/>
              <p:nvPr/>
            </p:nvSpPr>
            <p:spPr>
              <a:xfrm>
                <a:off x="617100" y="3249125"/>
                <a:ext cx="360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545" extrusionOk="0">
                    <a:moveTo>
                      <a:pt x="42" y="291"/>
                    </a:moveTo>
                    <a:lnTo>
                      <a:pt x="1441" y="15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6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9"/>
              <p:cNvSpPr/>
              <p:nvPr/>
            </p:nvSpPr>
            <p:spPr>
              <a:xfrm>
                <a:off x="544300" y="2695700"/>
                <a:ext cx="108850" cy="592050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3682" extrusionOk="0">
                    <a:moveTo>
                      <a:pt x="4353" y="23682"/>
                    </a:moveTo>
                    <a:lnTo>
                      <a:pt x="2913" y="22138"/>
                    </a:lnTo>
                    <a:lnTo>
                      <a:pt x="0" y="1772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FCFCFC">
                  <a:alpha val="20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9"/>
              <p:cNvSpPr/>
              <p:nvPr/>
            </p:nvSpPr>
            <p:spPr>
              <a:xfrm>
                <a:off x="-245175" y="2740775"/>
                <a:ext cx="788200" cy="219750"/>
              </a:xfrm>
              <a:custGeom>
                <a:avLst/>
                <a:gdLst/>
                <a:ahLst/>
                <a:cxnLst/>
                <a:rect l="l" t="t" r="r" b="b"/>
                <a:pathLst>
                  <a:path w="31528" h="8790" extrusionOk="0">
                    <a:moveTo>
                      <a:pt x="788" y="8789"/>
                    </a:moveTo>
                    <a:lnTo>
                      <a:pt x="850" y="7027"/>
                    </a:lnTo>
                    <a:cubicBezTo>
                      <a:pt x="850" y="7027"/>
                      <a:pt x="20417" y="2146"/>
                      <a:pt x="30709" y="1140"/>
                    </a:cubicBezTo>
                    <a:lnTo>
                      <a:pt x="31528" y="2944"/>
                    </a:lnTo>
                    <a:lnTo>
                      <a:pt x="31455" y="0"/>
                    </a:lnTo>
                    <a:lnTo>
                      <a:pt x="0" y="620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9"/>
              <p:cNvSpPr/>
              <p:nvPr/>
            </p:nvSpPr>
            <p:spPr>
              <a:xfrm>
                <a:off x="-156575" y="2840000"/>
                <a:ext cx="611500" cy="303175"/>
              </a:xfrm>
              <a:custGeom>
                <a:avLst/>
                <a:gdLst/>
                <a:ahLst/>
                <a:cxnLst/>
                <a:rect l="l" t="t" r="r" b="b"/>
                <a:pathLst>
                  <a:path w="24460" h="12127" extrusionOk="0">
                    <a:moveTo>
                      <a:pt x="23993" y="1"/>
                    </a:moveTo>
                    <a:cubicBezTo>
                      <a:pt x="12438" y="1224"/>
                      <a:pt x="1" y="5203"/>
                      <a:pt x="1" y="5203"/>
                    </a:cubicBezTo>
                    <a:lnTo>
                      <a:pt x="1400" y="12127"/>
                    </a:lnTo>
                    <a:lnTo>
                      <a:pt x="17215" y="8831"/>
                    </a:lnTo>
                    <a:lnTo>
                      <a:pt x="16438" y="5203"/>
                    </a:lnTo>
                    <a:cubicBezTo>
                      <a:pt x="11515" y="6136"/>
                      <a:pt x="3659" y="8323"/>
                      <a:pt x="3659" y="8323"/>
                    </a:cubicBezTo>
                    <a:lnTo>
                      <a:pt x="3483" y="7307"/>
                    </a:lnTo>
                    <a:cubicBezTo>
                      <a:pt x="10468" y="4841"/>
                      <a:pt x="20459" y="3120"/>
                      <a:pt x="20459" y="3120"/>
                    </a:cubicBezTo>
                    <a:lnTo>
                      <a:pt x="20387" y="2706"/>
                    </a:lnTo>
                    <a:cubicBezTo>
                      <a:pt x="16511" y="3265"/>
                      <a:pt x="8510" y="5193"/>
                      <a:pt x="8510" y="5193"/>
                    </a:cubicBezTo>
                    <a:lnTo>
                      <a:pt x="8510" y="5193"/>
                    </a:lnTo>
                    <a:cubicBezTo>
                      <a:pt x="16272" y="3069"/>
                      <a:pt x="24460" y="1783"/>
                      <a:pt x="24460" y="1783"/>
                    </a:cubicBezTo>
                    <a:lnTo>
                      <a:pt x="23993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9"/>
              <p:cNvSpPr/>
              <p:nvPr/>
            </p:nvSpPr>
            <p:spPr>
              <a:xfrm>
                <a:off x="81275" y="3008425"/>
                <a:ext cx="4125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16501" h="5297" extrusionOk="0">
                    <a:moveTo>
                      <a:pt x="16138" y="0"/>
                    </a:moveTo>
                    <a:cubicBezTo>
                      <a:pt x="16138" y="0"/>
                      <a:pt x="7173" y="1762"/>
                      <a:pt x="1" y="3338"/>
                    </a:cubicBezTo>
                    <a:lnTo>
                      <a:pt x="374" y="5296"/>
                    </a:lnTo>
                    <a:cubicBezTo>
                      <a:pt x="374" y="5296"/>
                      <a:pt x="11743" y="2560"/>
                      <a:pt x="16500" y="2229"/>
                    </a:cubicBezTo>
                    <a:lnTo>
                      <a:pt x="16138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9"/>
              <p:cNvSpPr/>
              <p:nvPr/>
            </p:nvSpPr>
            <p:spPr>
              <a:xfrm>
                <a:off x="-105000" y="3106875"/>
                <a:ext cx="515375" cy="146950"/>
              </a:xfrm>
              <a:custGeom>
                <a:avLst/>
                <a:gdLst/>
                <a:ahLst/>
                <a:cxnLst/>
                <a:rect l="l" t="t" r="r" b="b"/>
                <a:pathLst>
                  <a:path w="20615" h="5878" extrusionOk="0">
                    <a:moveTo>
                      <a:pt x="20169" y="1"/>
                    </a:moveTo>
                    <a:lnTo>
                      <a:pt x="2280" y="3970"/>
                    </a:lnTo>
                    <a:lnTo>
                      <a:pt x="2280" y="3970"/>
                    </a:lnTo>
                    <a:lnTo>
                      <a:pt x="4529" y="3701"/>
                    </a:lnTo>
                    <a:lnTo>
                      <a:pt x="0" y="4799"/>
                    </a:lnTo>
                    <a:lnTo>
                      <a:pt x="518" y="5577"/>
                    </a:lnTo>
                    <a:lnTo>
                      <a:pt x="18376" y="1970"/>
                    </a:lnTo>
                    <a:lnTo>
                      <a:pt x="18458" y="2478"/>
                    </a:lnTo>
                    <a:lnTo>
                      <a:pt x="3275" y="5452"/>
                    </a:lnTo>
                    <a:lnTo>
                      <a:pt x="3358" y="5877"/>
                    </a:lnTo>
                    <a:lnTo>
                      <a:pt x="20614" y="2592"/>
                    </a:lnTo>
                    <a:lnTo>
                      <a:pt x="2016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9"/>
              <p:cNvSpPr/>
              <p:nvPr/>
            </p:nvSpPr>
            <p:spPr>
              <a:xfrm>
                <a:off x="141925" y="3170100"/>
                <a:ext cx="30030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12012" h="2675" extrusionOk="0">
                    <a:moveTo>
                      <a:pt x="11939" y="1"/>
                    </a:moveTo>
                    <a:lnTo>
                      <a:pt x="0" y="2436"/>
                    </a:lnTo>
                    <a:lnTo>
                      <a:pt x="135" y="2674"/>
                    </a:lnTo>
                    <a:lnTo>
                      <a:pt x="12012" y="415"/>
                    </a:lnTo>
                    <a:lnTo>
                      <a:pt x="1193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9"/>
              <p:cNvSpPr/>
              <p:nvPr/>
            </p:nvSpPr>
            <p:spPr>
              <a:xfrm>
                <a:off x="-72100" y="2859175"/>
                <a:ext cx="473925" cy="178300"/>
              </a:xfrm>
              <a:custGeom>
                <a:avLst/>
                <a:gdLst/>
                <a:ahLst/>
                <a:cxnLst/>
                <a:rect l="l" t="t" r="r" b="b"/>
                <a:pathLst>
                  <a:path w="18957" h="7132" extrusionOk="0">
                    <a:moveTo>
                      <a:pt x="18645" y="1"/>
                    </a:moveTo>
                    <a:cubicBezTo>
                      <a:pt x="18645" y="1"/>
                      <a:pt x="7587" y="2156"/>
                      <a:pt x="0" y="4810"/>
                    </a:cubicBezTo>
                    <a:lnTo>
                      <a:pt x="63" y="5121"/>
                    </a:lnTo>
                    <a:cubicBezTo>
                      <a:pt x="63" y="5121"/>
                      <a:pt x="5597" y="3317"/>
                      <a:pt x="9577" y="2716"/>
                    </a:cubicBezTo>
                    <a:lnTo>
                      <a:pt x="9680" y="3265"/>
                    </a:lnTo>
                    <a:lnTo>
                      <a:pt x="4322" y="4571"/>
                    </a:lnTo>
                    <a:lnTo>
                      <a:pt x="5172" y="7131"/>
                    </a:lnTo>
                    <a:lnTo>
                      <a:pt x="14956" y="5266"/>
                    </a:lnTo>
                    <a:lnTo>
                      <a:pt x="14811" y="4436"/>
                    </a:lnTo>
                    <a:lnTo>
                      <a:pt x="6778" y="6178"/>
                    </a:lnTo>
                    <a:lnTo>
                      <a:pt x="6364" y="5950"/>
                    </a:lnTo>
                    <a:cubicBezTo>
                      <a:pt x="6364" y="5950"/>
                      <a:pt x="14531" y="3918"/>
                      <a:pt x="18956" y="3328"/>
                    </a:cubicBezTo>
                    <a:lnTo>
                      <a:pt x="18645" y="1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9"/>
              <p:cNvSpPr/>
              <p:nvPr/>
            </p:nvSpPr>
            <p:spPr>
              <a:xfrm>
                <a:off x="-157875" y="3111025"/>
                <a:ext cx="767225" cy="283750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1350" extrusionOk="0">
                    <a:moveTo>
                      <a:pt x="29818" y="1"/>
                    </a:moveTo>
                    <a:cubicBezTo>
                      <a:pt x="29818" y="1"/>
                      <a:pt x="30378" y="4903"/>
                      <a:pt x="30025" y="5493"/>
                    </a:cubicBezTo>
                    <a:cubicBezTo>
                      <a:pt x="29663" y="6074"/>
                      <a:pt x="2333" y="11121"/>
                      <a:pt x="1566" y="10727"/>
                    </a:cubicBezTo>
                    <a:cubicBezTo>
                      <a:pt x="809" y="10333"/>
                      <a:pt x="1" y="6613"/>
                      <a:pt x="1" y="6613"/>
                    </a:cubicBezTo>
                    <a:lnTo>
                      <a:pt x="1017" y="11349"/>
                    </a:lnTo>
                    <a:lnTo>
                      <a:pt x="30689" y="575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9"/>
              <p:cNvSpPr/>
              <p:nvPr/>
            </p:nvSpPr>
            <p:spPr>
              <a:xfrm>
                <a:off x="267825" y="3129675"/>
                <a:ext cx="325475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3019" h="7619" extrusionOk="0">
                    <a:moveTo>
                      <a:pt x="8831" y="1"/>
                    </a:moveTo>
                    <a:lnTo>
                      <a:pt x="1" y="7618"/>
                    </a:lnTo>
                    <a:lnTo>
                      <a:pt x="13018" y="5224"/>
                    </a:lnTo>
                    <a:close/>
                    <a:moveTo>
                      <a:pt x="8499" y="2478"/>
                    </a:moveTo>
                    <a:lnTo>
                      <a:pt x="11246" y="4965"/>
                    </a:lnTo>
                    <a:lnTo>
                      <a:pt x="3214" y="6364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9"/>
              <p:cNvSpPr/>
              <p:nvPr/>
            </p:nvSpPr>
            <p:spPr>
              <a:xfrm>
                <a:off x="260575" y="3130975"/>
                <a:ext cx="325450" cy="190725"/>
              </a:xfrm>
              <a:custGeom>
                <a:avLst/>
                <a:gdLst/>
                <a:ahLst/>
                <a:cxnLst/>
                <a:rect l="l" t="t" r="r" b="b"/>
                <a:pathLst>
                  <a:path w="13018" h="7629" extrusionOk="0">
                    <a:moveTo>
                      <a:pt x="8831" y="1"/>
                    </a:moveTo>
                    <a:lnTo>
                      <a:pt x="1" y="7628"/>
                    </a:lnTo>
                    <a:lnTo>
                      <a:pt x="13018" y="5224"/>
                    </a:lnTo>
                    <a:close/>
                    <a:moveTo>
                      <a:pt x="8499" y="2488"/>
                    </a:moveTo>
                    <a:lnTo>
                      <a:pt x="11246" y="4965"/>
                    </a:lnTo>
                    <a:lnTo>
                      <a:pt x="3214" y="63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9"/>
              <p:cNvSpPr/>
              <p:nvPr/>
            </p:nvSpPr>
            <p:spPr>
              <a:xfrm>
                <a:off x="254875" y="3128650"/>
                <a:ext cx="226475" cy="194600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7784" extrusionOk="0">
                    <a:moveTo>
                      <a:pt x="229" y="7721"/>
                    </a:moveTo>
                    <a:lnTo>
                      <a:pt x="1" y="7784"/>
                    </a:lnTo>
                    <a:lnTo>
                      <a:pt x="8707" y="0"/>
                    </a:lnTo>
                    <a:lnTo>
                      <a:pt x="9059" y="94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9"/>
              <p:cNvSpPr/>
              <p:nvPr/>
            </p:nvSpPr>
            <p:spPr>
              <a:xfrm>
                <a:off x="340650" y="3253525"/>
                <a:ext cx="2010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8043" h="1473" extrusionOk="0">
                    <a:moveTo>
                      <a:pt x="290" y="1255"/>
                    </a:moveTo>
                    <a:lnTo>
                      <a:pt x="7970" y="1"/>
                    </a:lnTo>
                    <a:lnTo>
                      <a:pt x="8043" y="63"/>
                    </a:lnTo>
                    <a:lnTo>
                      <a:pt x="0" y="1472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593;p49"/>
          <p:cNvGrpSpPr/>
          <p:nvPr/>
        </p:nvGrpSpPr>
        <p:grpSpPr>
          <a:xfrm rot="4134767">
            <a:off x="7511449" y="700792"/>
            <a:ext cx="1436854" cy="1590191"/>
            <a:chOff x="-3182688" y="3354477"/>
            <a:chExt cx="1377835" cy="1524874"/>
          </a:xfrm>
        </p:grpSpPr>
        <p:sp>
          <p:nvSpPr>
            <p:cNvPr id="1594" name="Google Shape;1594;p49"/>
            <p:cNvSpPr/>
            <p:nvPr/>
          </p:nvSpPr>
          <p:spPr>
            <a:xfrm>
              <a:off x="-3182287" y="3354517"/>
              <a:ext cx="1377034" cy="1524794"/>
            </a:xfrm>
            <a:custGeom>
              <a:avLst/>
              <a:gdLst/>
              <a:ahLst/>
              <a:cxnLst/>
              <a:rect l="l" t="t" r="r" b="b"/>
              <a:pathLst>
                <a:path w="17185" h="19029" extrusionOk="0">
                  <a:moveTo>
                    <a:pt x="13121" y="12893"/>
                  </a:moveTo>
                  <a:cubicBezTo>
                    <a:pt x="13111" y="12924"/>
                    <a:pt x="13101" y="12955"/>
                    <a:pt x="13090" y="12987"/>
                  </a:cubicBezTo>
                  <a:lnTo>
                    <a:pt x="13038" y="13069"/>
                  </a:lnTo>
                  <a:cubicBezTo>
                    <a:pt x="13070" y="13018"/>
                    <a:pt x="13101" y="12956"/>
                    <a:pt x="13121" y="12893"/>
                  </a:cubicBezTo>
                  <a:close/>
                  <a:moveTo>
                    <a:pt x="9774" y="12064"/>
                  </a:moveTo>
                  <a:lnTo>
                    <a:pt x="11597" y="14090"/>
                  </a:lnTo>
                  <a:lnTo>
                    <a:pt x="11597" y="14090"/>
                  </a:lnTo>
                  <a:lnTo>
                    <a:pt x="11556" y="14303"/>
                  </a:lnTo>
                  <a:cubicBezTo>
                    <a:pt x="11556" y="14303"/>
                    <a:pt x="13360" y="16448"/>
                    <a:pt x="15298" y="17992"/>
                  </a:cubicBezTo>
                  <a:lnTo>
                    <a:pt x="15101" y="18169"/>
                  </a:lnTo>
                  <a:cubicBezTo>
                    <a:pt x="12852" y="16614"/>
                    <a:pt x="9795" y="12873"/>
                    <a:pt x="9795" y="12873"/>
                  </a:cubicBezTo>
                  <a:cubicBezTo>
                    <a:pt x="9867" y="12603"/>
                    <a:pt x="9857" y="12323"/>
                    <a:pt x="9774" y="12064"/>
                  </a:cubicBezTo>
                  <a:close/>
                  <a:moveTo>
                    <a:pt x="591" y="0"/>
                  </a:moveTo>
                  <a:lnTo>
                    <a:pt x="1" y="529"/>
                  </a:lnTo>
                  <a:cubicBezTo>
                    <a:pt x="218" y="1358"/>
                    <a:pt x="923" y="2270"/>
                    <a:pt x="1286" y="2695"/>
                  </a:cubicBezTo>
                  <a:lnTo>
                    <a:pt x="1389" y="2809"/>
                  </a:lnTo>
                  <a:lnTo>
                    <a:pt x="1503" y="2933"/>
                  </a:lnTo>
                  <a:lnTo>
                    <a:pt x="9359" y="11598"/>
                  </a:lnTo>
                  <a:cubicBezTo>
                    <a:pt x="9142" y="11484"/>
                    <a:pt x="8903" y="11432"/>
                    <a:pt x="8665" y="11422"/>
                  </a:cubicBezTo>
                  <a:lnTo>
                    <a:pt x="8406" y="11660"/>
                  </a:lnTo>
                  <a:cubicBezTo>
                    <a:pt x="8406" y="11660"/>
                    <a:pt x="12748" y="16780"/>
                    <a:pt x="15132" y="18821"/>
                  </a:cubicBezTo>
                  <a:lnTo>
                    <a:pt x="15965" y="18482"/>
                  </a:lnTo>
                  <a:lnTo>
                    <a:pt x="15965" y="18482"/>
                  </a:lnTo>
                  <a:cubicBezTo>
                    <a:pt x="16244" y="18678"/>
                    <a:pt x="16522" y="18864"/>
                    <a:pt x="16821" y="19029"/>
                  </a:cubicBezTo>
                  <a:lnTo>
                    <a:pt x="17184" y="18687"/>
                  </a:lnTo>
                  <a:cubicBezTo>
                    <a:pt x="17184" y="18687"/>
                    <a:pt x="16065" y="15971"/>
                    <a:pt x="13121" y="12893"/>
                  </a:cubicBezTo>
                  <a:cubicBezTo>
                    <a:pt x="13121" y="12893"/>
                    <a:pt x="13121" y="12893"/>
                    <a:pt x="13121" y="12893"/>
                  </a:cubicBezTo>
                  <a:lnTo>
                    <a:pt x="13121" y="12893"/>
                  </a:lnTo>
                  <a:lnTo>
                    <a:pt x="12904" y="12914"/>
                  </a:lnTo>
                  <a:lnTo>
                    <a:pt x="11577" y="11442"/>
                  </a:lnTo>
                  <a:lnTo>
                    <a:pt x="10541" y="10302"/>
                  </a:lnTo>
                  <a:lnTo>
                    <a:pt x="10302" y="10043"/>
                  </a:lnTo>
                  <a:lnTo>
                    <a:pt x="7193" y="6613"/>
                  </a:lnTo>
                  <a:lnTo>
                    <a:pt x="2581" y="1524"/>
                  </a:lnTo>
                  <a:cubicBezTo>
                    <a:pt x="1400" y="322"/>
                    <a:pt x="591" y="0"/>
                    <a:pt x="591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595;p49"/>
            <p:cNvGrpSpPr/>
            <p:nvPr/>
          </p:nvGrpSpPr>
          <p:grpSpPr>
            <a:xfrm>
              <a:off x="-3182688" y="3354477"/>
              <a:ext cx="1377835" cy="1524874"/>
              <a:chOff x="3870625" y="2784800"/>
              <a:chExt cx="429875" cy="475750"/>
            </a:xfrm>
          </p:grpSpPr>
          <p:sp>
            <p:nvSpPr>
              <p:cNvPr id="1596" name="Google Shape;1596;p49"/>
              <p:cNvSpPr/>
              <p:nvPr/>
            </p:nvSpPr>
            <p:spPr>
              <a:xfrm>
                <a:off x="4086975" y="3070600"/>
                <a:ext cx="173875" cy="175950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7038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508" y="975"/>
                    </a:lnTo>
                    <a:cubicBezTo>
                      <a:pt x="2042" y="3141"/>
                      <a:pt x="6374" y="7038"/>
                      <a:pt x="6374" y="7038"/>
                    </a:cubicBezTo>
                    <a:lnTo>
                      <a:pt x="6954" y="6810"/>
                    </a:lnTo>
                    <a:lnTo>
                      <a:pt x="6695" y="6613"/>
                    </a:lnTo>
                    <a:lnTo>
                      <a:pt x="6633" y="6561"/>
                    </a:lnTo>
                    <a:lnTo>
                      <a:pt x="6447" y="6737"/>
                    </a:lnTo>
                    <a:cubicBezTo>
                      <a:pt x="4198" y="5193"/>
                      <a:pt x="1130" y="1441"/>
                      <a:pt x="1130" y="1441"/>
                    </a:cubicBezTo>
                    <a:cubicBezTo>
                      <a:pt x="1457" y="10"/>
                      <a:pt x="41" y="0"/>
                      <a:pt x="1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9"/>
              <p:cNvSpPr/>
              <p:nvPr/>
            </p:nvSpPr>
            <p:spPr>
              <a:xfrm>
                <a:off x="3902475" y="2822650"/>
                <a:ext cx="338150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14666" extrusionOk="0">
                    <a:moveTo>
                      <a:pt x="1307" y="0"/>
                    </a:moveTo>
                    <a:lnTo>
                      <a:pt x="13526" y="13494"/>
                    </a:lnTo>
                    <a:lnTo>
                      <a:pt x="12220" y="14665"/>
                    </a:lnTo>
                    <a:lnTo>
                      <a:pt x="1" y="11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9"/>
              <p:cNvSpPr/>
              <p:nvPr/>
            </p:nvSpPr>
            <p:spPr>
              <a:xfrm>
                <a:off x="3927875" y="2822650"/>
                <a:ext cx="312750" cy="34385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3754" extrusionOk="0">
                    <a:moveTo>
                      <a:pt x="280" y="0"/>
                    </a:moveTo>
                    <a:lnTo>
                      <a:pt x="1" y="270"/>
                    </a:lnTo>
                    <a:lnTo>
                      <a:pt x="12220" y="13753"/>
                    </a:lnTo>
                    <a:lnTo>
                      <a:pt x="12510" y="13494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9"/>
              <p:cNvSpPr/>
              <p:nvPr/>
            </p:nvSpPr>
            <p:spPr>
              <a:xfrm>
                <a:off x="3902475" y="2845700"/>
                <a:ext cx="3127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13744" extrusionOk="0">
                    <a:moveTo>
                      <a:pt x="291" y="0"/>
                    </a:moveTo>
                    <a:lnTo>
                      <a:pt x="12510" y="13484"/>
                    </a:lnTo>
                    <a:lnTo>
                      <a:pt x="12220" y="13743"/>
                    </a:lnTo>
                    <a:lnTo>
                      <a:pt x="1" y="260"/>
                    </a:lnTo>
                    <a:close/>
                  </a:path>
                </a:pathLst>
              </a:custGeom>
              <a:solidFill>
                <a:srgbClr val="343063">
                  <a:alpha val="18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9"/>
              <p:cNvSpPr/>
              <p:nvPr/>
            </p:nvSpPr>
            <p:spPr>
              <a:xfrm>
                <a:off x="4159775" y="3107125"/>
                <a:ext cx="140725" cy="153425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6137" extrusionOk="0">
                    <a:moveTo>
                      <a:pt x="1555" y="1"/>
                    </a:moveTo>
                    <a:cubicBezTo>
                      <a:pt x="1555" y="1"/>
                      <a:pt x="1389" y="788"/>
                      <a:pt x="0" y="1410"/>
                    </a:cubicBezTo>
                    <a:cubicBezTo>
                      <a:pt x="0" y="1410"/>
                      <a:pt x="2861" y="4830"/>
                      <a:pt x="5255" y="6136"/>
                    </a:cubicBezTo>
                    <a:lnTo>
                      <a:pt x="5628" y="5794"/>
                    </a:lnTo>
                    <a:cubicBezTo>
                      <a:pt x="5628" y="5794"/>
                      <a:pt x="4498" y="3079"/>
                      <a:pt x="1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9"/>
              <p:cNvSpPr/>
              <p:nvPr/>
            </p:nvSpPr>
            <p:spPr>
              <a:xfrm>
                <a:off x="4159775" y="3107125"/>
                <a:ext cx="388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11" extrusionOk="0">
                    <a:moveTo>
                      <a:pt x="1555" y="1"/>
                    </a:moveTo>
                    <a:lnTo>
                      <a:pt x="1327" y="11"/>
                    </a:lnTo>
                    <a:lnTo>
                      <a:pt x="1420" y="115"/>
                    </a:lnTo>
                    <a:cubicBezTo>
                      <a:pt x="1120" y="633"/>
                      <a:pt x="653" y="1037"/>
                      <a:pt x="104" y="1276"/>
                    </a:cubicBezTo>
                    <a:lnTo>
                      <a:pt x="31" y="1193"/>
                    </a:lnTo>
                    <a:lnTo>
                      <a:pt x="0" y="1410"/>
                    </a:lnTo>
                    <a:cubicBezTo>
                      <a:pt x="0" y="1410"/>
                      <a:pt x="1016" y="1213"/>
                      <a:pt x="1555" y="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9"/>
              <p:cNvSpPr/>
              <p:nvPr/>
            </p:nvSpPr>
            <p:spPr>
              <a:xfrm>
                <a:off x="3870625" y="2784800"/>
                <a:ext cx="69725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2934" extrusionOk="0">
                    <a:moveTo>
                      <a:pt x="2788" y="1752"/>
                    </a:moveTo>
                    <a:cubicBezTo>
                      <a:pt x="2788" y="1752"/>
                      <a:pt x="2146" y="1918"/>
                      <a:pt x="1493" y="2934"/>
                    </a:cubicBezTo>
                    <a:cubicBezTo>
                      <a:pt x="1493" y="2934"/>
                      <a:pt x="290" y="1659"/>
                      <a:pt x="0" y="529"/>
                    </a:cubicBezTo>
                    <a:lnTo>
                      <a:pt x="581" y="1"/>
                    </a:lnTo>
                    <a:cubicBezTo>
                      <a:pt x="581" y="1"/>
                      <a:pt x="1493" y="374"/>
                      <a:pt x="2788" y="17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9"/>
              <p:cNvSpPr/>
              <p:nvPr/>
            </p:nvSpPr>
            <p:spPr>
              <a:xfrm>
                <a:off x="3907925" y="2828600"/>
                <a:ext cx="324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83" extrusionOk="0">
                    <a:moveTo>
                      <a:pt x="1296" y="0"/>
                    </a:moveTo>
                    <a:cubicBezTo>
                      <a:pt x="1296" y="0"/>
                      <a:pt x="477" y="218"/>
                      <a:pt x="1" y="1182"/>
                    </a:cubicBezTo>
                    <a:cubicBezTo>
                      <a:pt x="1" y="1182"/>
                      <a:pt x="1" y="1182"/>
                      <a:pt x="1" y="1182"/>
                    </a:cubicBezTo>
                    <a:cubicBezTo>
                      <a:pt x="6" y="1182"/>
                      <a:pt x="319" y="535"/>
                      <a:pt x="1296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9"/>
              <p:cNvSpPr/>
              <p:nvPr/>
            </p:nvSpPr>
            <p:spPr>
              <a:xfrm>
                <a:off x="4013650" y="2915125"/>
                <a:ext cx="114275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997" extrusionOk="0">
                    <a:moveTo>
                      <a:pt x="197" y="1"/>
                    </a:moveTo>
                    <a:lnTo>
                      <a:pt x="0" y="353"/>
                    </a:lnTo>
                    <a:lnTo>
                      <a:pt x="4198" y="4996"/>
                    </a:lnTo>
                    <a:lnTo>
                      <a:pt x="4571" y="4831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9"/>
              <p:cNvSpPr/>
              <p:nvPr/>
            </p:nvSpPr>
            <p:spPr>
              <a:xfrm>
                <a:off x="4124275" y="3042100"/>
                <a:ext cx="355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410" extrusionOk="0">
                    <a:moveTo>
                      <a:pt x="384" y="0"/>
                    </a:moveTo>
                    <a:lnTo>
                      <a:pt x="1" y="166"/>
                    </a:lnTo>
                    <a:lnTo>
                      <a:pt x="1130" y="1410"/>
                    </a:lnTo>
                    <a:lnTo>
                      <a:pt x="1420" y="115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9"/>
              <p:cNvSpPr/>
              <p:nvPr/>
            </p:nvSpPr>
            <p:spPr>
              <a:xfrm>
                <a:off x="4183100" y="3109475"/>
                <a:ext cx="117125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5825" extrusionOk="0">
                    <a:moveTo>
                      <a:pt x="0" y="788"/>
                    </a:moveTo>
                    <a:cubicBezTo>
                      <a:pt x="93" y="725"/>
                      <a:pt x="218" y="684"/>
                      <a:pt x="332" y="684"/>
                    </a:cubicBezTo>
                    <a:cubicBezTo>
                      <a:pt x="467" y="715"/>
                      <a:pt x="2850" y="3088"/>
                      <a:pt x="4550" y="5825"/>
                    </a:cubicBezTo>
                    <a:lnTo>
                      <a:pt x="4685" y="5700"/>
                    </a:lnTo>
                    <a:cubicBezTo>
                      <a:pt x="4685" y="5700"/>
                      <a:pt x="3254" y="3565"/>
                      <a:pt x="2104" y="2197"/>
                    </a:cubicBezTo>
                    <a:cubicBezTo>
                      <a:pt x="943" y="829"/>
                      <a:pt x="487" y="435"/>
                      <a:pt x="477" y="352"/>
                    </a:cubicBezTo>
                    <a:cubicBezTo>
                      <a:pt x="508" y="228"/>
                      <a:pt x="539" y="114"/>
                      <a:pt x="591" y="0"/>
                    </a:cubicBezTo>
                    <a:cubicBezTo>
                      <a:pt x="425" y="290"/>
                      <a:pt x="228" y="560"/>
                      <a:pt x="0" y="788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9"/>
              <p:cNvSpPr/>
              <p:nvPr/>
            </p:nvSpPr>
            <p:spPr>
              <a:xfrm>
                <a:off x="3877100" y="2784800"/>
                <a:ext cx="62200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085" extrusionOk="0">
                    <a:moveTo>
                      <a:pt x="1907" y="2084"/>
                    </a:moveTo>
                    <a:cubicBezTo>
                      <a:pt x="1980" y="2012"/>
                      <a:pt x="2197" y="1825"/>
                      <a:pt x="1513" y="1213"/>
                    </a:cubicBezTo>
                    <a:cubicBezTo>
                      <a:pt x="943" y="695"/>
                      <a:pt x="363" y="229"/>
                      <a:pt x="280" y="219"/>
                    </a:cubicBezTo>
                    <a:cubicBezTo>
                      <a:pt x="176" y="219"/>
                      <a:pt x="83" y="250"/>
                      <a:pt x="0" y="301"/>
                    </a:cubicBezTo>
                    <a:lnTo>
                      <a:pt x="322" y="1"/>
                    </a:lnTo>
                    <a:cubicBezTo>
                      <a:pt x="322" y="1"/>
                      <a:pt x="270" y="84"/>
                      <a:pt x="311" y="136"/>
                    </a:cubicBezTo>
                    <a:cubicBezTo>
                      <a:pt x="684" y="353"/>
                      <a:pt x="1037" y="602"/>
                      <a:pt x="1379" y="882"/>
                    </a:cubicBezTo>
                    <a:cubicBezTo>
                      <a:pt x="1700" y="1141"/>
                      <a:pt x="2001" y="1431"/>
                      <a:pt x="2260" y="1742"/>
                    </a:cubicBezTo>
                    <a:cubicBezTo>
                      <a:pt x="2301" y="1804"/>
                      <a:pt x="2488" y="1773"/>
                      <a:pt x="2488" y="1773"/>
                    </a:cubicBezTo>
                    <a:cubicBezTo>
                      <a:pt x="2280" y="1846"/>
                      <a:pt x="2083" y="1949"/>
                      <a:pt x="1907" y="208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9"/>
              <p:cNvSpPr/>
              <p:nvPr/>
            </p:nvSpPr>
            <p:spPr>
              <a:xfrm>
                <a:off x="4080500" y="3070600"/>
                <a:ext cx="188900" cy="18475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7390" extrusionOk="0">
                    <a:moveTo>
                      <a:pt x="6965" y="6613"/>
                    </a:moveTo>
                    <a:lnTo>
                      <a:pt x="6664" y="6882"/>
                    </a:lnTo>
                    <a:cubicBezTo>
                      <a:pt x="6664" y="6882"/>
                      <a:pt x="3659" y="4364"/>
                      <a:pt x="1233" y="1431"/>
                    </a:cubicBezTo>
                    <a:cubicBezTo>
                      <a:pt x="1233" y="1431"/>
                      <a:pt x="1524" y="114"/>
                      <a:pt x="259" y="0"/>
                    </a:cubicBezTo>
                    <a:lnTo>
                      <a:pt x="0" y="228"/>
                    </a:lnTo>
                    <a:cubicBezTo>
                      <a:pt x="0" y="228"/>
                      <a:pt x="4343" y="5359"/>
                      <a:pt x="6726" y="7390"/>
                    </a:cubicBezTo>
                    <a:lnTo>
                      <a:pt x="7555" y="70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9"/>
              <p:cNvSpPr/>
              <p:nvPr/>
            </p:nvSpPr>
            <p:spPr>
              <a:xfrm>
                <a:off x="4252000" y="3235900"/>
                <a:ext cx="174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509" extrusionOk="0">
                    <a:moveTo>
                      <a:pt x="105" y="1"/>
                    </a:moveTo>
                    <a:lnTo>
                      <a:pt x="1" y="94"/>
                    </a:lnTo>
                    <a:lnTo>
                      <a:pt x="550" y="508"/>
                    </a:lnTo>
                    <a:lnTo>
                      <a:pt x="695" y="446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1610;p49"/>
          <p:cNvGrpSpPr/>
          <p:nvPr/>
        </p:nvGrpSpPr>
        <p:grpSpPr>
          <a:xfrm rot="830502">
            <a:off x="6007379" y="473736"/>
            <a:ext cx="1648058" cy="776815"/>
            <a:chOff x="-3104295" y="1398438"/>
            <a:chExt cx="1580287" cy="744871"/>
          </a:xfrm>
        </p:grpSpPr>
        <p:sp>
          <p:nvSpPr>
            <p:cNvPr id="1611" name="Google Shape;1611;p49"/>
            <p:cNvSpPr/>
            <p:nvPr/>
          </p:nvSpPr>
          <p:spPr>
            <a:xfrm>
              <a:off x="-3100215" y="1398438"/>
              <a:ext cx="1571967" cy="744864"/>
            </a:xfrm>
            <a:custGeom>
              <a:avLst/>
              <a:gdLst/>
              <a:ahLst/>
              <a:cxnLst/>
              <a:rect l="l" t="t" r="r" b="b"/>
              <a:pathLst>
                <a:path w="21351" h="10117" extrusionOk="0">
                  <a:moveTo>
                    <a:pt x="20096" y="7836"/>
                  </a:moveTo>
                  <a:lnTo>
                    <a:pt x="20096" y="7826"/>
                  </a:lnTo>
                  <a:cubicBezTo>
                    <a:pt x="20096" y="7525"/>
                    <a:pt x="20076" y="7214"/>
                    <a:pt x="20055" y="6903"/>
                  </a:cubicBezTo>
                  <a:lnTo>
                    <a:pt x="20055" y="6893"/>
                  </a:lnTo>
                  <a:lnTo>
                    <a:pt x="20055" y="6893"/>
                  </a:lnTo>
                  <a:cubicBezTo>
                    <a:pt x="20946" y="5649"/>
                    <a:pt x="21350" y="4219"/>
                    <a:pt x="21278" y="3670"/>
                  </a:cubicBezTo>
                  <a:lnTo>
                    <a:pt x="21278" y="3670"/>
                  </a:lnTo>
                  <a:cubicBezTo>
                    <a:pt x="21278" y="3608"/>
                    <a:pt x="21257" y="3556"/>
                    <a:pt x="21236" y="3504"/>
                  </a:cubicBezTo>
                  <a:cubicBezTo>
                    <a:pt x="21236" y="3504"/>
                    <a:pt x="16956" y="2519"/>
                    <a:pt x="14106" y="2768"/>
                  </a:cubicBezTo>
                  <a:cubicBezTo>
                    <a:pt x="12427" y="2913"/>
                    <a:pt x="9504" y="2416"/>
                    <a:pt x="7971" y="1711"/>
                  </a:cubicBezTo>
                  <a:cubicBezTo>
                    <a:pt x="5348" y="519"/>
                    <a:pt x="1006" y="1"/>
                    <a:pt x="1006" y="1"/>
                  </a:cubicBezTo>
                  <a:cubicBezTo>
                    <a:pt x="954" y="42"/>
                    <a:pt x="923" y="94"/>
                    <a:pt x="902" y="146"/>
                  </a:cubicBezTo>
                  <a:lnTo>
                    <a:pt x="902" y="146"/>
                  </a:lnTo>
                  <a:cubicBezTo>
                    <a:pt x="664" y="612"/>
                    <a:pt x="571" y="1980"/>
                    <a:pt x="923" y="3380"/>
                  </a:cubicBezTo>
                  <a:lnTo>
                    <a:pt x="923" y="3380"/>
                  </a:lnTo>
                  <a:lnTo>
                    <a:pt x="913" y="3400"/>
                  </a:lnTo>
                  <a:cubicBezTo>
                    <a:pt x="778" y="3659"/>
                    <a:pt x="674" y="3929"/>
                    <a:pt x="571" y="4188"/>
                  </a:cubicBezTo>
                  <a:lnTo>
                    <a:pt x="550" y="4240"/>
                  </a:lnTo>
                  <a:lnTo>
                    <a:pt x="550" y="4240"/>
                  </a:lnTo>
                  <a:cubicBezTo>
                    <a:pt x="198" y="5173"/>
                    <a:pt x="1" y="6012"/>
                    <a:pt x="32" y="6230"/>
                  </a:cubicBezTo>
                  <a:cubicBezTo>
                    <a:pt x="115" y="6748"/>
                    <a:pt x="892" y="6986"/>
                    <a:pt x="1047" y="6095"/>
                  </a:cubicBezTo>
                  <a:cubicBezTo>
                    <a:pt x="1089" y="5898"/>
                    <a:pt x="1120" y="5577"/>
                    <a:pt x="1172" y="5204"/>
                  </a:cubicBezTo>
                  <a:lnTo>
                    <a:pt x="1296" y="4478"/>
                  </a:lnTo>
                  <a:lnTo>
                    <a:pt x="1286" y="4457"/>
                  </a:lnTo>
                  <a:lnTo>
                    <a:pt x="1286" y="4457"/>
                  </a:lnTo>
                  <a:cubicBezTo>
                    <a:pt x="1825" y="5670"/>
                    <a:pt x="2789" y="6737"/>
                    <a:pt x="4395" y="7069"/>
                  </a:cubicBezTo>
                  <a:cubicBezTo>
                    <a:pt x="8344" y="7888"/>
                    <a:pt x="9463" y="4416"/>
                    <a:pt x="10157" y="4064"/>
                  </a:cubicBezTo>
                  <a:cubicBezTo>
                    <a:pt x="10520" y="3856"/>
                    <a:pt x="10986" y="3939"/>
                    <a:pt x="11266" y="4260"/>
                  </a:cubicBezTo>
                  <a:cubicBezTo>
                    <a:pt x="11753" y="4862"/>
                    <a:pt x="11691" y="8458"/>
                    <a:pt x="15681" y="9018"/>
                  </a:cubicBezTo>
                  <a:cubicBezTo>
                    <a:pt x="17205" y="9235"/>
                    <a:pt x="18397" y="8644"/>
                    <a:pt x="19309" y="7784"/>
                  </a:cubicBezTo>
                  <a:cubicBezTo>
                    <a:pt x="19309" y="7795"/>
                    <a:pt x="19309" y="7805"/>
                    <a:pt x="19309" y="7815"/>
                  </a:cubicBezTo>
                  <a:lnTo>
                    <a:pt x="19101" y="8810"/>
                  </a:lnTo>
                  <a:lnTo>
                    <a:pt x="19101" y="8810"/>
                  </a:lnTo>
                  <a:cubicBezTo>
                    <a:pt x="19070" y="8966"/>
                    <a:pt x="19039" y="9100"/>
                    <a:pt x="19019" y="9204"/>
                  </a:cubicBezTo>
                  <a:cubicBezTo>
                    <a:pt x="18873" y="10085"/>
                    <a:pt x="19692" y="10116"/>
                    <a:pt x="19931" y="9660"/>
                  </a:cubicBezTo>
                  <a:cubicBezTo>
                    <a:pt x="20034" y="9484"/>
                    <a:pt x="20117" y="8738"/>
                    <a:pt x="20117" y="7836"/>
                  </a:cubicBezTo>
                  <a:close/>
                  <a:moveTo>
                    <a:pt x="12323" y="4385"/>
                  </a:moveTo>
                  <a:close/>
                  <a:moveTo>
                    <a:pt x="12313" y="4468"/>
                  </a:moveTo>
                  <a:close/>
                  <a:moveTo>
                    <a:pt x="18822" y="7183"/>
                  </a:moveTo>
                  <a:cubicBezTo>
                    <a:pt x="18801" y="7225"/>
                    <a:pt x="18770" y="7256"/>
                    <a:pt x="18739" y="7287"/>
                  </a:cubicBezTo>
                  <a:cubicBezTo>
                    <a:pt x="18770" y="7245"/>
                    <a:pt x="18801" y="7214"/>
                    <a:pt x="18832" y="7183"/>
                  </a:cubicBezTo>
                  <a:close/>
                  <a:moveTo>
                    <a:pt x="18697" y="7328"/>
                  </a:moveTo>
                  <a:cubicBezTo>
                    <a:pt x="18656" y="7370"/>
                    <a:pt x="18614" y="7411"/>
                    <a:pt x="18563" y="7453"/>
                  </a:cubicBezTo>
                  <a:cubicBezTo>
                    <a:pt x="18625" y="7411"/>
                    <a:pt x="18666" y="7359"/>
                    <a:pt x="18708" y="7318"/>
                  </a:cubicBezTo>
                  <a:close/>
                  <a:moveTo>
                    <a:pt x="18531" y="7494"/>
                  </a:moveTo>
                  <a:cubicBezTo>
                    <a:pt x="18500" y="7525"/>
                    <a:pt x="18469" y="7556"/>
                    <a:pt x="18428" y="7587"/>
                  </a:cubicBezTo>
                  <a:cubicBezTo>
                    <a:pt x="18480" y="7546"/>
                    <a:pt x="18511" y="7515"/>
                    <a:pt x="18542" y="7484"/>
                  </a:cubicBezTo>
                  <a:close/>
                  <a:moveTo>
                    <a:pt x="18386" y="7618"/>
                  </a:moveTo>
                  <a:cubicBezTo>
                    <a:pt x="18345" y="7660"/>
                    <a:pt x="18303" y="7691"/>
                    <a:pt x="18252" y="7722"/>
                  </a:cubicBezTo>
                  <a:cubicBezTo>
                    <a:pt x="18314" y="7691"/>
                    <a:pt x="18355" y="7660"/>
                    <a:pt x="18397" y="7618"/>
                  </a:cubicBezTo>
                  <a:close/>
                  <a:moveTo>
                    <a:pt x="18231" y="7743"/>
                  </a:moveTo>
                  <a:cubicBezTo>
                    <a:pt x="18189" y="7784"/>
                    <a:pt x="18138" y="7815"/>
                    <a:pt x="18086" y="7846"/>
                  </a:cubicBezTo>
                  <a:cubicBezTo>
                    <a:pt x="18148" y="7815"/>
                    <a:pt x="18200" y="7784"/>
                    <a:pt x="18241" y="7743"/>
                  </a:cubicBezTo>
                  <a:close/>
                  <a:moveTo>
                    <a:pt x="18034" y="7888"/>
                  </a:moveTo>
                  <a:cubicBezTo>
                    <a:pt x="17993" y="7909"/>
                    <a:pt x="17961" y="7940"/>
                    <a:pt x="17920" y="7960"/>
                  </a:cubicBezTo>
                  <a:cubicBezTo>
                    <a:pt x="17972" y="7940"/>
                    <a:pt x="18003" y="7909"/>
                    <a:pt x="18044" y="7888"/>
                  </a:cubicBezTo>
                  <a:close/>
                  <a:moveTo>
                    <a:pt x="19412" y="6230"/>
                  </a:moveTo>
                  <a:cubicBezTo>
                    <a:pt x="19402" y="6250"/>
                    <a:pt x="19402" y="6271"/>
                    <a:pt x="19392" y="6281"/>
                  </a:cubicBezTo>
                  <a:cubicBezTo>
                    <a:pt x="19412" y="6261"/>
                    <a:pt x="19412" y="6250"/>
                    <a:pt x="19423" y="6230"/>
                  </a:cubicBezTo>
                  <a:close/>
                  <a:moveTo>
                    <a:pt x="19350" y="6364"/>
                  </a:moveTo>
                  <a:lnTo>
                    <a:pt x="19319" y="6437"/>
                  </a:lnTo>
                  <a:close/>
                  <a:moveTo>
                    <a:pt x="19267" y="6530"/>
                  </a:moveTo>
                  <a:cubicBezTo>
                    <a:pt x="19247" y="6561"/>
                    <a:pt x="19226" y="6603"/>
                    <a:pt x="19205" y="6644"/>
                  </a:cubicBezTo>
                  <a:cubicBezTo>
                    <a:pt x="19236" y="6603"/>
                    <a:pt x="19257" y="6561"/>
                    <a:pt x="19278" y="6520"/>
                  </a:cubicBezTo>
                  <a:close/>
                  <a:moveTo>
                    <a:pt x="19164" y="6706"/>
                  </a:moveTo>
                  <a:cubicBezTo>
                    <a:pt x="19143" y="6737"/>
                    <a:pt x="19122" y="6769"/>
                    <a:pt x="19112" y="6800"/>
                  </a:cubicBezTo>
                  <a:cubicBezTo>
                    <a:pt x="19133" y="6769"/>
                    <a:pt x="19153" y="6737"/>
                    <a:pt x="19174" y="6706"/>
                  </a:cubicBezTo>
                  <a:close/>
                  <a:moveTo>
                    <a:pt x="19070" y="6862"/>
                  </a:moveTo>
                  <a:cubicBezTo>
                    <a:pt x="19039" y="6903"/>
                    <a:pt x="19008" y="6945"/>
                    <a:pt x="18977" y="6986"/>
                  </a:cubicBezTo>
                  <a:cubicBezTo>
                    <a:pt x="19019" y="6945"/>
                    <a:pt x="19060" y="6893"/>
                    <a:pt x="19081" y="6851"/>
                  </a:cubicBezTo>
                  <a:close/>
                  <a:moveTo>
                    <a:pt x="18946" y="7028"/>
                  </a:moveTo>
                  <a:cubicBezTo>
                    <a:pt x="18915" y="7059"/>
                    <a:pt x="18884" y="7100"/>
                    <a:pt x="18853" y="7131"/>
                  </a:cubicBezTo>
                  <a:cubicBezTo>
                    <a:pt x="18894" y="7090"/>
                    <a:pt x="18925" y="7059"/>
                    <a:pt x="18956" y="7017"/>
                  </a:cubicBezTo>
                  <a:close/>
                  <a:moveTo>
                    <a:pt x="8820" y="3224"/>
                  </a:moveTo>
                  <a:cubicBezTo>
                    <a:pt x="9007" y="3390"/>
                    <a:pt x="9111" y="3556"/>
                    <a:pt x="9111" y="3711"/>
                  </a:cubicBezTo>
                  <a:lnTo>
                    <a:pt x="9111" y="3711"/>
                  </a:lnTo>
                  <a:cubicBezTo>
                    <a:pt x="9111" y="3556"/>
                    <a:pt x="9007" y="3390"/>
                    <a:pt x="8820" y="3224"/>
                  </a:cubicBezTo>
                  <a:close/>
                  <a:moveTo>
                    <a:pt x="8717" y="4696"/>
                  </a:moveTo>
                  <a:cubicBezTo>
                    <a:pt x="8976" y="4250"/>
                    <a:pt x="9100" y="3867"/>
                    <a:pt x="9111" y="3711"/>
                  </a:cubicBezTo>
                  <a:cubicBezTo>
                    <a:pt x="9111" y="3856"/>
                    <a:pt x="8986" y="4250"/>
                    <a:pt x="8727" y="4696"/>
                  </a:cubicBezTo>
                  <a:close/>
                  <a:moveTo>
                    <a:pt x="12303" y="4561"/>
                  </a:moveTo>
                  <a:close/>
                  <a:moveTo>
                    <a:pt x="12323" y="4965"/>
                  </a:moveTo>
                  <a:lnTo>
                    <a:pt x="12323" y="4924"/>
                  </a:lnTo>
                  <a:close/>
                  <a:moveTo>
                    <a:pt x="12313" y="4831"/>
                  </a:moveTo>
                  <a:cubicBezTo>
                    <a:pt x="12313" y="4820"/>
                    <a:pt x="12313" y="4810"/>
                    <a:pt x="12313" y="4799"/>
                  </a:cubicBezTo>
                  <a:cubicBezTo>
                    <a:pt x="12313" y="4810"/>
                    <a:pt x="12313" y="4820"/>
                    <a:pt x="12323" y="4831"/>
                  </a:cubicBezTo>
                  <a:close/>
                  <a:moveTo>
                    <a:pt x="12313" y="4706"/>
                  </a:moveTo>
                  <a:lnTo>
                    <a:pt x="12313" y="4675"/>
                  </a:lnTo>
                  <a:cubicBezTo>
                    <a:pt x="12313" y="4665"/>
                    <a:pt x="12323" y="4696"/>
                    <a:pt x="12323" y="4696"/>
                  </a:cubicBezTo>
                  <a:close/>
                  <a:moveTo>
                    <a:pt x="12769" y="3908"/>
                  </a:moveTo>
                  <a:lnTo>
                    <a:pt x="12769" y="3908"/>
                  </a:lnTo>
                  <a:cubicBezTo>
                    <a:pt x="12603" y="3960"/>
                    <a:pt x="12458" y="4064"/>
                    <a:pt x="12365" y="4209"/>
                  </a:cubicBezTo>
                  <a:cubicBezTo>
                    <a:pt x="12458" y="4064"/>
                    <a:pt x="12603" y="3960"/>
                    <a:pt x="12769" y="3908"/>
                  </a:cubicBezTo>
                  <a:close/>
                  <a:moveTo>
                    <a:pt x="13432" y="7432"/>
                  </a:moveTo>
                  <a:lnTo>
                    <a:pt x="13360" y="7359"/>
                  </a:lnTo>
                  <a:close/>
                  <a:moveTo>
                    <a:pt x="13298" y="7297"/>
                  </a:moveTo>
                  <a:cubicBezTo>
                    <a:pt x="13277" y="7266"/>
                    <a:pt x="13256" y="7245"/>
                    <a:pt x="13235" y="7214"/>
                  </a:cubicBezTo>
                  <a:cubicBezTo>
                    <a:pt x="13256" y="7245"/>
                    <a:pt x="13277" y="7266"/>
                    <a:pt x="13308" y="7297"/>
                  </a:cubicBezTo>
                  <a:close/>
                  <a:moveTo>
                    <a:pt x="13173" y="7142"/>
                  </a:moveTo>
                  <a:cubicBezTo>
                    <a:pt x="13142" y="7100"/>
                    <a:pt x="13111" y="7069"/>
                    <a:pt x="13090" y="7028"/>
                  </a:cubicBezTo>
                  <a:cubicBezTo>
                    <a:pt x="13121" y="7069"/>
                    <a:pt x="13153" y="7100"/>
                    <a:pt x="13184" y="7152"/>
                  </a:cubicBezTo>
                  <a:close/>
                  <a:moveTo>
                    <a:pt x="13609" y="7608"/>
                  </a:moveTo>
                  <a:cubicBezTo>
                    <a:pt x="13567" y="7577"/>
                    <a:pt x="13526" y="7536"/>
                    <a:pt x="13474" y="7494"/>
                  </a:cubicBezTo>
                  <a:cubicBezTo>
                    <a:pt x="13526" y="7536"/>
                    <a:pt x="13567" y="7577"/>
                    <a:pt x="13619" y="7608"/>
                  </a:cubicBezTo>
                  <a:close/>
                  <a:moveTo>
                    <a:pt x="15288" y="8427"/>
                  </a:moveTo>
                  <a:cubicBezTo>
                    <a:pt x="15225" y="8416"/>
                    <a:pt x="15174" y="8396"/>
                    <a:pt x="15111" y="8385"/>
                  </a:cubicBezTo>
                  <a:cubicBezTo>
                    <a:pt x="15174" y="8396"/>
                    <a:pt x="15236" y="8416"/>
                    <a:pt x="15298" y="8427"/>
                  </a:cubicBezTo>
                  <a:close/>
                  <a:moveTo>
                    <a:pt x="15018" y="8365"/>
                  </a:moveTo>
                  <a:cubicBezTo>
                    <a:pt x="14977" y="8354"/>
                    <a:pt x="14925" y="8334"/>
                    <a:pt x="14883" y="8323"/>
                  </a:cubicBezTo>
                  <a:cubicBezTo>
                    <a:pt x="14935" y="8334"/>
                    <a:pt x="14977" y="8354"/>
                    <a:pt x="15028" y="8365"/>
                  </a:cubicBezTo>
                  <a:close/>
                  <a:moveTo>
                    <a:pt x="14800" y="8292"/>
                  </a:moveTo>
                  <a:cubicBezTo>
                    <a:pt x="14738" y="8271"/>
                    <a:pt x="14666" y="8251"/>
                    <a:pt x="14614" y="8230"/>
                  </a:cubicBezTo>
                  <a:cubicBezTo>
                    <a:pt x="14676" y="8251"/>
                    <a:pt x="14738" y="8271"/>
                    <a:pt x="14800" y="8292"/>
                  </a:cubicBezTo>
                  <a:close/>
                  <a:moveTo>
                    <a:pt x="14541" y="8199"/>
                  </a:moveTo>
                  <a:cubicBezTo>
                    <a:pt x="14490" y="8178"/>
                    <a:pt x="14448" y="8157"/>
                    <a:pt x="14407" y="8137"/>
                  </a:cubicBezTo>
                  <a:cubicBezTo>
                    <a:pt x="14448" y="8157"/>
                    <a:pt x="14500" y="8188"/>
                    <a:pt x="14541" y="8199"/>
                  </a:cubicBezTo>
                  <a:close/>
                  <a:moveTo>
                    <a:pt x="14324" y="8095"/>
                  </a:moveTo>
                  <a:cubicBezTo>
                    <a:pt x="14293" y="8085"/>
                    <a:pt x="14251" y="8064"/>
                    <a:pt x="14220" y="8043"/>
                  </a:cubicBezTo>
                  <a:cubicBezTo>
                    <a:pt x="14262" y="8064"/>
                    <a:pt x="14293" y="8085"/>
                    <a:pt x="14334" y="8095"/>
                  </a:cubicBezTo>
                  <a:close/>
                  <a:moveTo>
                    <a:pt x="14137" y="8002"/>
                  </a:moveTo>
                  <a:cubicBezTo>
                    <a:pt x="14085" y="7971"/>
                    <a:pt x="14033" y="7940"/>
                    <a:pt x="13982" y="7898"/>
                  </a:cubicBezTo>
                  <a:cubicBezTo>
                    <a:pt x="14044" y="7940"/>
                    <a:pt x="14096" y="7971"/>
                    <a:pt x="14148" y="8002"/>
                  </a:cubicBezTo>
                  <a:close/>
                  <a:moveTo>
                    <a:pt x="13919" y="7857"/>
                  </a:moveTo>
                  <a:cubicBezTo>
                    <a:pt x="13888" y="7836"/>
                    <a:pt x="13857" y="7815"/>
                    <a:pt x="13826" y="7784"/>
                  </a:cubicBezTo>
                  <a:cubicBezTo>
                    <a:pt x="13857" y="7815"/>
                    <a:pt x="13888" y="7836"/>
                    <a:pt x="13930" y="7857"/>
                  </a:cubicBezTo>
                  <a:close/>
                  <a:moveTo>
                    <a:pt x="13754" y="7732"/>
                  </a:moveTo>
                  <a:cubicBezTo>
                    <a:pt x="13723" y="7701"/>
                    <a:pt x="13702" y="7681"/>
                    <a:pt x="13671" y="7660"/>
                  </a:cubicBezTo>
                  <a:cubicBezTo>
                    <a:pt x="13702" y="7691"/>
                    <a:pt x="13733" y="7712"/>
                    <a:pt x="13764" y="7732"/>
                  </a:cubicBezTo>
                  <a:close/>
                  <a:moveTo>
                    <a:pt x="15567" y="8458"/>
                  </a:moveTo>
                  <a:cubicBezTo>
                    <a:pt x="15505" y="8458"/>
                    <a:pt x="15453" y="8448"/>
                    <a:pt x="15391" y="8437"/>
                  </a:cubicBezTo>
                  <a:cubicBezTo>
                    <a:pt x="15453" y="8448"/>
                    <a:pt x="15516" y="8458"/>
                    <a:pt x="15578" y="8468"/>
                  </a:cubicBezTo>
                  <a:close/>
                  <a:moveTo>
                    <a:pt x="16324" y="8479"/>
                  </a:moveTo>
                  <a:cubicBezTo>
                    <a:pt x="16282" y="8479"/>
                    <a:pt x="16231" y="8489"/>
                    <a:pt x="16189" y="8489"/>
                  </a:cubicBezTo>
                  <a:cubicBezTo>
                    <a:pt x="16241" y="8489"/>
                    <a:pt x="16282" y="8489"/>
                    <a:pt x="16334" y="8489"/>
                  </a:cubicBezTo>
                  <a:close/>
                  <a:moveTo>
                    <a:pt x="16106" y="8489"/>
                  </a:moveTo>
                  <a:lnTo>
                    <a:pt x="15899" y="8489"/>
                  </a:lnTo>
                  <a:cubicBezTo>
                    <a:pt x="15972" y="8499"/>
                    <a:pt x="16044" y="8499"/>
                    <a:pt x="16117" y="8499"/>
                  </a:cubicBezTo>
                  <a:close/>
                  <a:moveTo>
                    <a:pt x="15806" y="8479"/>
                  </a:moveTo>
                  <a:cubicBezTo>
                    <a:pt x="15764" y="8479"/>
                    <a:pt x="15712" y="8479"/>
                    <a:pt x="15661" y="8468"/>
                  </a:cubicBezTo>
                  <a:cubicBezTo>
                    <a:pt x="15723" y="8479"/>
                    <a:pt x="15764" y="8489"/>
                    <a:pt x="15816" y="8489"/>
                  </a:cubicBezTo>
                  <a:close/>
                  <a:moveTo>
                    <a:pt x="16417" y="8468"/>
                  </a:moveTo>
                  <a:lnTo>
                    <a:pt x="16562" y="8458"/>
                  </a:lnTo>
                  <a:close/>
                  <a:moveTo>
                    <a:pt x="16821" y="8406"/>
                  </a:moveTo>
                  <a:cubicBezTo>
                    <a:pt x="16759" y="8416"/>
                    <a:pt x="16687" y="8437"/>
                    <a:pt x="16624" y="8448"/>
                  </a:cubicBezTo>
                  <a:cubicBezTo>
                    <a:pt x="16697" y="8448"/>
                    <a:pt x="16759" y="8427"/>
                    <a:pt x="16821" y="8416"/>
                  </a:cubicBezTo>
                  <a:close/>
                  <a:moveTo>
                    <a:pt x="17868" y="7992"/>
                  </a:moveTo>
                  <a:cubicBezTo>
                    <a:pt x="17816" y="8023"/>
                    <a:pt x="17765" y="8054"/>
                    <a:pt x="17713" y="8074"/>
                  </a:cubicBezTo>
                  <a:cubicBezTo>
                    <a:pt x="17765" y="8054"/>
                    <a:pt x="17827" y="8023"/>
                    <a:pt x="17879" y="7992"/>
                  </a:cubicBezTo>
                  <a:close/>
                  <a:moveTo>
                    <a:pt x="17661" y="8106"/>
                  </a:moveTo>
                  <a:cubicBezTo>
                    <a:pt x="17619" y="8126"/>
                    <a:pt x="17578" y="8147"/>
                    <a:pt x="17526" y="8168"/>
                  </a:cubicBezTo>
                  <a:cubicBezTo>
                    <a:pt x="17578" y="8157"/>
                    <a:pt x="17619" y="8126"/>
                    <a:pt x="17661" y="8106"/>
                  </a:cubicBezTo>
                  <a:close/>
                  <a:moveTo>
                    <a:pt x="17464" y="8199"/>
                  </a:moveTo>
                  <a:lnTo>
                    <a:pt x="17329" y="8251"/>
                  </a:lnTo>
                  <a:close/>
                  <a:moveTo>
                    <a:pt x="17277" y="8271"/>
                  </a:moveTo>
                  <a:cubicBezTo>
                    <a:pt x="17215" y="8292"/>
                    <a:pt x="17163" y="8313"/>
                    <a:pt x="17101" y="8334"/>
                  </a:cubicBezTo>
                  <a:cubicBezTo>
                    <a:pt x="17163" y="8323"/>
                    <a:pt x="17226" y="8302"/>
                    <a:pt x="17288" y="8282"/>
                  </a:cubicBezTo>
                  <a:close/>
                  <a:moveTo>
                    <a:pt x="17018" y="8354"/>
                  </a:moveTo>
                  <a:lnTo>
                    <a:pt x="16894" y="8385"/>
                  </a:lnTo>
                  <a:close/>
                  <a:moveTo>
                    <a:pt x="12334" y="5079"/>
                  </a:moveTo>
                  <a:lnTo>
                    <a:pt x="12334" y="5059"/>
                  </a:lnTo>
                  <a:cubicBezTo>
                    <a:pt x="12334" y="5090"/>
                    <a:pt x="12344" y="5131"/>
                    <a:pt x="12355" y="5162"/>
                  </a:cubicBezTo>
                  <a:cubicBezTo>
                    <a:pt x="12355" y="5131"/>
                    <a:pt x="12344" y="5100"/>
                    <a:pt x="12344" y="5079"/>
                  </a:cubicBezTo>
                  <a:close/>
                  <a:moveTo>
                    <a:pt x="12448" y="5608"/>
                  </a:moveTo>
                  <a:cubicBezTo>
                    <a:pt x="12437" y="5566"/>
                    <a:pt x="12427" y="5535"/>
                    <a:pt x="12417" y="5494"/>
                  </a:cubicBezTo>
                  <a:cubicBezTo>
                    <a:pt x="12437" y="5535"/>
                    <a:pt x="12448" y="5577"/>
                    <a:pt x="12448" y="5608"/>
                  </a:cubicBezTo>
                  <a:close/>
                  <a:moveTo>
                    <a:pt x="12406" y="5452"/>
                  </a:moveTo>
                  <a:cubicBezTo>
                    <a:pt x="12396" y="5411"/>
                    <a:pt x="12386" y="5380"/>
                    <a:pt x="12386" y="5338"/>
                  </a:cubicBezTo>
                  <a:cubicBezTo>
                    <a:pt x="12396" y="5380"/>
                    <a:pt x="12406" y="5421"/>
                    <a:pt x="12417" y="5463"/>
                  </a:cubicBezTo>
                  <a:close/>
                  <a:moveTo>
                    <a:pt x="12375" y="5307"/>
                  </a:moveTo>
                  <a:cubicBezTo>
                    <a:pt x="12365" y="5266"/>
                    <a:pt x="12365" y="5214"/>
                    <a:pt x="12355" y="5173"/>
                  </a:cubicBezTo>
                  <a:cubicBezTo>
                    <a:pt x="12375" y="5224"/>
                    <a:pt x="12375" y="5266"/>
                    <a:pt x="12386" y="5318"/>
                  </a:cubicBezTo>
                  <a:close/>
                  <a:moveTo>
                    <a:pt x="12676" y="6292"/>
                  </a:moveTo>
                  <a:cubicBezTo>
                    <a:pt x="12665" y="6250"/>
                    <a:pt x="12645" y="6219"/>
                    <a:pt x="12634" y="6188"/>
                  </a:cubicBezTo>
                  <a:cubicBezTo>
                    <a:pt x="12655" y="6230"/>
                    <a:pt x="12676" y="6261"/>
                    <a:pt x="12686" y="6292"/>
                  </a:cubicBezTo>
                  <a:close/>
                  <a:moveTo>
                    <a:pt x="12603" y="6095"/>
                  </a:moveTo>
                  <a:cubicBezTo>
                    <a:pt x="12583" y="6064"/>
                    <a:pt x="12572" y="6033"/>
                    <a:pt x="12562" y="6002"/>
                  </a:cubicBezTo>
                  <a:cubicBezTo>
                    <a:pt x="12583" y="6043"/>
                    <a:pt x="12593" y="6074"/>
                    <a:pt x="12614" y="6105"/>
                  </a:cubicBezTo>
                  <a:close/>
                  <a:moveTo>
                    <a:pt x="12541" y="5929"/>
                  </a:moveTo>
                  <a:cubicBezTo>
                    <a:pt x="12531" y="5908"/>
                    <a:pt x="12520" y="5877"/>
                    <a:pt x="12510" y="5846"/>
                  </a:cubicBezTo>
                  <a:cubicBezTo>
                    <a:pt x="12531" y="5877"/>
                    <a:pt x="12541" y="5908"/>
                    <a:pt x="12551" y="5939"/>
                  </a:cubicBezTo>
                  <a:close/>
                  <a:moveTo>
                    <a:pt x="12489" y="5784"/>
                  </a:moveTo>
                  <a:cubicBezTo>
                    <a:pt x="12479" y="5743"/>
                    <a:pt x="12469" y="5691"/>
                    <a:pt x="12458" y="5649"/>
                  </a:cubicBezTo>
                  <a:cubicBezTo>
                    <a:pt x="12479" y="5701"/>
                    <a:pt x="12489" y="5743"/>
                    <a:pt x="12500" y="5794"/>
                  </a:cubicBezTo>
                  <a:close/>
                  <a:moveTo>
                    <a:pt x="13039" y="6945"/>
                  </a:moveTo>
                  <a:lnTo>
                    <a:pt x="12987" y="6872"/>
                  </a:lnTo>
                  <a:close/>
                  <a:moveTo>
                    <a:pt x="12935" y="6800"/>
                  </a:moveTo>
                  <a:lnTo>
                    <a:pt x="12883" y="6706"/>
                  </a:lnTo>
                  <a:close/>
                  <a:moveTo>
                    <a:pt x="12831" y="6613"/>
                  </a:moveTo>
                  <a:cubicBezTo>
                    <a:pt x="12811" y="6582"/>
                    <a:pt x="12800" y="6551"/>
                    <a:pt x="12779" y="6509"/>
                  </a:cubicBezTo>
                  <a:cubicBezTo>
                    <a:pt x="12811" y="6551"/>
                    <a:pt x="12821" y="6582"/>
                    <a:pt x="12842" y="6623"/>
                  </a:cubicBezTo>
                  <a:close/>
                  <a:moveTo>
                    <a:pt x="12748" y="6437"/>
                  </a:moveTo>
                  <a:cubicBezTo>
                    <a:pt x="12728" y="6416"/>
                    <a:pt x="12717" y="6385"/>
                    <a:pt x="12707" y="6364"/>
                  </a:cubicBezTo>
                  <a:cubicBezTo>
                    <a:pt x="12728" y="6395"/>
                    <a:pt x="12738" y="6427"/>
                    <a:pt x="12759" y="6447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612;p49"/>
            <p:cNvGrpSpPr/>
            <p:nvPr/>
          </p:nvGrpSpPr>
          <p:grpSpPr>
            <a:xfrm>
              <a:off x="-3104295" y="1398518"/>
              <a:ext cx="1580287" cy="744790"/>
              <a:chOff x="3576550" y="1943775"/>
              <a:chExt cx="536600" cy="252900"/>
            </a:xfrm>
          </p:grpSpPr>
          <p:sp>
            <p:nvSpPr>
              <p:cNvPr id="1613" name="Google Shape;1613;p49"/>
              <p:cNvSpPr/>
              <p:nvPr/>
            </p:nvSpPr>
            <p:spPr>
              <a:xfrm>
                <a:off x="3597000" y="1964750"/>
                <a:ext cx="489725" cy="231925"/>
              </a:xfrm>
              <a:custGeom>
                <a:avLst/>
                <a:gdLst/>
                <a:ahLst/>
                <a:cxnLst/>
                <a:rect l="l" t="t" r="r" b="b"/>
                <a:pathLst>
                  <a:path w="19589" h="9277" extrusionOk="0">
                    <a:moveTo>
                      <a:pt x="11" y="1"/>
                    </a:moveTo>
                    <a:cubicBezTo>
                      <a:pt x="11" y="1"/>
                      <a:pt x="16946" y="2737"/>
                      <a:pt x="18262" y="3379"/>
                    </a:cubicBezTo>
                    <a:cubicBezTo>
                      <a:pt x="19589" y="4022"/>
                      <a:pt x="19402" y="8365"/>
                      <a:pt x="19153" y="8821"/>
                    </a:cubicBezTo>
                    <a:cubicBezTo>
                      <a:pt x="18894" y="9277"/>
                      <a:pt x="18086" y="9245"/>
                      <a:pt x="18231" y="8365"/>
                    </a:cubicBezTo>
                    <a:cubicBezTo>
                      <a:pt x="18387" y="7484"/>
                      <a:pt x="19247" y="4540"/>
                      <a:pt x="18117" y="3908"/>
                    </a:cubicBezTo>
                    <a:cubicBezTo>
                      <a:pt x="16987" y="3265"/>
                      <a:pt x="1" y="1462"/>
                      <a:pt x="1" y="14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9"/>
              <p:cNvSpPr/>
              <p:nvPr/>
            </p:nvSpPr>
            <p:spPr>
              <a:xfrm>
                <a:off x="3576550" y="1974600"/>
                <a:ext cx="52677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5753" extrusionOk="0">
                    <a:moveTo>
                      <a:pt x="21070" y="3110"/>
                    </a:moveTo>
                    <a:cubicBezTo>
                      <a:pt x="21070" y="3110"/>
                      <a:pt x="4197" y="1"/>
                      <a:pt x="2736" y="156"/>
                    </a:cubicBezTo>
                    <a:cubicBezTo>
                      <a:pt x="1275" y="322"/>
                      <a:pt x="0" y="4478"/>
                      <a:pt x="73" y="4986"/>
                    </a:cubicBezTo>
                    <a:cubicBezTo>
                      <a:pt x="156" y="5504"/>
                      <a:pt x="943" y="5753"/>
                      <a:pt x="1099" y="4861"/>
                    </a:cubicBezTo>
                    <a:cubicBezTo>
                      <a:pt x="1244" y="3970"/>
                      <a:pt x="1420" y="923"/>
                      <a:pt x="2695" y="695"/>
                    </a:cubicBezTo>
                    <a:cubicBezTo>
                      <a:pt x="3980" y="477"/>
                      <a:pt x="20573" y="4478"/>
                      <a:pt x="20573" y="4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9"/>
              <p:cNvSpPr/>
              <p:nvPr/>
            </p:nvSpPr>
            <p:spPr>
              <a:xfrm>
                <a:off x="3609700" y="1957250"/>
                <a:ext cx="1969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878" h="6572" extrusionOk="0">
                    <a:moveTo>
                      <a:pt x="3618" y="6084"/>
                    </a:moveTo>
                    <a:cubicBezTo>
                      <a:pt x="705" y="5597"/>
                      <a:pt x="1" y="2363"/>
                      <a:pt x="830" y="1182"/>
                    </a:cubicBezTo>
                    <a:cubicBezTo>
                      <a:pt x="1649" y="0"/>
                      <a:pt x="7877" y="2021"/>
                      <a:pt x="7846" y="3161"/>
                    </a:cubicBezTo>
                    <a:cubicBezTo>
                      <a:pt x="7836" y="3638"/>
                      <a:pt x="6540" y="6571"/>
                      <a:pt x="3618" y="6084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9"/>
              <p:cNvSpPr/>
              <p:nvPr/>
            </p:nvSpPr>
            <p:spPr>
              <a:xfrm>
                <a:off x="3587675" y="1943775"/>
                <a:ext cx="525475" cy="239175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567" extrusionOk="0">
                    <a:moveTo>
                      <a:pt x="20884" y="3669"/>
                    </a:moveTo>
                    <a:lnTo>
                      <a:pt x="20884" y="3669"/>
                    </a:lnTo>
                    <a:cubicBezTo>
                      <a:pt x="20884" y="3607"/>
                      <a:pt x="20863" y="3555"/>
                      <a:pt x="20843" y="3503"/>
                    </a:cubicBezTo>
                    <a:cubicBezTo>
                      <a:pt x="20843" y="3503"/>
                      <a:pt x="16562" y="2519"/>
                      <a:pt x="13712" y="2768"/>
                    </a:cubicBezTo>
                    <a:cubicBezTo>
                      <a:pt x="12023" y="2913"/>
                      <a:pt x="9100" y="2415"/>
                      <a:pt x="7566" y="1710"/>
                    </a:cubicBezTo>
                    <a:cubicBezTo>
                      <a:pt x="4955" y="519"/>
                      <a:pt x="602" y="0"/>
                      <a:pt x="602" y="0"/>
                    </a:cubicBezTo>
                    <a:cubicBezTo>
                      <a:pt x="560" y="42"/>
                      <a:pt x="529" y="83"/>
                      <a:pt x="509" y="145"/>
                    </a:cubicBezTo>
                    <a:lnTo>
                      <a:pt x="509" y="145"/>
                    </a:lnTo>
                    <a:cubicBezTo>
                      <a:pt x="1" y="1161"/>
                      <a:pt x="115" y="6260"/>
                      <a:pt x="4001" y="7069"/>
                    </a:cubicBezTo>
                    <a:cubicBezTo>
                      <a:pt x="7950" y="7877"/>
                      <a:pt x="9069" y="4415"/>
                      <a:pt x="9764" y="4063"/>
                    </a:cubicBezTo>
                    <a:cubicBezTo>
                      <a:pt x="10126" y="3856"/>
                      <a:pt x="10593" y="3928"/>
                      <a:pt x="10862" y="4250"/>
                    </a:cubicBezTo>
                    <a:cubicBezTo>
                      <a:pt x="11360" y="4851"/>
                      <a:pt x="11297" y="8457"/>
                      <a:pt x="15277" y="9017"/>
                    </a:cubicBezTo>
                    <a:cubicBezTo>
                      <a:pt x="19205" y="9566"/>
                      <a:pt x="21019" y="4788"/>
                      <a:pt x="20884" y="3669"/>
                    </a:cubicBezTo>
                    <a:close/>
                    <a:moveTo>
                      <a:pt x="4499" y="6623"/>
                    </a:moveTo>
                    <a:cubicBezTo>
                      <a:pt x="1586" y="6136"/>
                      <a:pt x="882" y="2902"/>
                      <a:pt x="1711" y="1721"/>
                    </a:cubicBezTo>
                    <a:cubicBezTo>
                      <a:pt x="2540" y="539"/>
                      <a:pt x="8748" y="2560"/>
                      <a:pt x="8727" y="3700"/>
                    </a:cubicBezTo>
                    <a:cubicBezTo>
                      <a:pt x="8717" y="4177"/>
                      <a:pt x="7421" y="7110"/>
                      <a:pt x="4499" y="6623"/>
                    </a:cubicBezTo>
                    <a:close/>
                    <a:moveTo>
                      <a:pt x="19060" y="6136"/>
                    </a:moveTo>
                    <a:cubicBezTo>
                      <a:pt x="18542" y="7442"/>
                      <a:pt x="17049" y="8799"/>
                      <a:pt x="14946" y="8426"/>
                    </a:cubicBezTo>
                    <a:cubicBezTo>
                      <a:pt x="12800" y="8032"/>
                      <a:pt x="12106" y="6198"/>
                      <a:pt x="11950" y="5079"/>
                    </a:cubicBezTo>
                    <a:lnTo>
                      <a:pt x="11950" y="5079"/>
                    </a:lnTo>
                    <a:cubicBezTo>
                      <a:pt x="11899" y="4809"/>
                      <a:pt x="11899" y="4529"/>
                      <a:pt x="11950" y="4250"/>
                    </a:cubicBezTo>
                    <a:cubicBezTo>
                      <a:pt x="12303" y="3172"/>
                      <a:pt x="18842" y="3348"/>
                      <a:pt x="19226" y="4747"/>
                    </a:cubicBezTo>
                    <a:cubicBezTo>
                      <a:pt x="19330" y="5130"/>
                      <a:pt x="19267" y="5628"/>
                      <a:pt x="19070" y="61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9"/>
              <p:cNvSpPr/>
              <p:nvPr/>
            </p:nvSpPr>
            <p:spPr>
              <a:xfrm>
                <a:off x="3882800" y="2023325"/>
                <a:ext cx="194875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5773" extrusionOk="0">
                    <a:moveTo>
                      <a:pt x="3141" y="5255"/>
                    </a:moveTo>
                    <a:cubicBezTo>
                      <a:pt x="6053" y="5773"/>
                      <a:pt x="7794" y="2954"/>
                      <a:pt x="7421" y="1565"/>
                    </a:cubicBezTo>
                    <a:cubicBezTo>
                      <a:pt x="7037" y="176"/>
                      <a:pt x="498" y="0"/>
                      <a:pt x="145" y="1078"/>
                    </a:cubicBezTo>
                    <a:cubicBezTo>
                      <a:pt x="0" y="1534"/>
                      <a:pt x="228" y="4726"/>
                      <a:pt x="3141" y="5255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9"/>
              <p:cNvSpPr/>
              <p:nvPr/>
            </p:nvSpPr>
            <p:spPr>
              <a:xfrm>
                <a:off x="3591575" y="2028225"/>
                <a:ext cx="186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836" extrusionOk="0">
                    <a:moveTo>
                      <a:pt x="0" y="861"/>
                    </a:moveTo>
                    <a:cubicBezTo>
                      <a:pt x="363" y="695"/>
                      <a:pt x="612" y="1835"/>
                      <a:pt x="612" y="1835"/>
                    </a:cubicBezTo>
                    <a:lnTo>
                      <a:pt x="746" y="1100"/>
                    </a:lnTo>
                    <a:cubicBezTo>
                      <a:pt x="560" y="758"/>
                      <a:pt x="425" y="384"/>
                      <a:pt x="363" y="1"/>
                    </a:cubicBezTo>
                    <a:cubicBezTo>
                      <a:pt x="363" y="1"/>
                      <a:pt x="62" y="675"/>
                      <a:pt x="0" y="86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9"/>
              <p:cNvSpPr/>
              <p:nvPr/>
            </p:nvSpPr>
            <p:spPr>
              <a:xfrm>
                <a:off x="4054825" y="2116075"/>
                <a:ext cx="25425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918" extrusionOk="0">
                    <a:moveTo>
                      <a:pt x="1" y="1918"/>
                    </a:moveTo>
                    <a:cubicBezTo>
                      <a:pt x="343" y="1109"/>
                      <a:pt x="685" y="819"/>
                      <a:pt x="1017" y="944"/>
                    </a:cubicBezTo>
                    <a:lnTo>
                      <a:pt x="975" y="0"/>
                    </a:lnTo>
                    <a:cubicBezTo>
                      <a:pt x="768" y="342"/>
                      <a:pt x="509" y="643"/>
                      <a:pt x="208" y="90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9"/>
              <p:cNvSpPr/>
              <p:nvPr/>
            </p:nvSpPr>
            <p:spPr>
              <a:xfrm>
                <a:off x="3587675" y="1947400"/>
                <a:ext cx="525475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422" extrusionOk="0">
                    <a:moveTo>
                      <a:pt x="15277" y="8872"/>
                    </a:moveTo>
                    <a:cubicBezTo>
                      <a:pt x="11287" y="8312"/>
                      <a:pt x="11349" y="4706"/>
                      <a:pt x="10862" y="4115"/>
                    </a:cubicBezTo>
                    <a:cubicBezTo>
                      <a:pt x="10582" y="3783"/>
                      <a:pt x="10116" y="3711"/>
                      <a:pt x="9753" y="3918"/>
                    </a:cubicBezTo>
                    <a:cubicBezTo>
                      <a:pt x="9059" y="4270"/>
                      <a:pt x="7940" y="7732"/>
                      <a:pt x="3991" y="6924"/>
                    </a:cubicBezTo>
                    <a:cubicBezTo>
                      <a:pt x="104" y="6115"/>
                      <a:pt x="1" y="1016"/>
                      <a:pt x="498" y="0"/>
                    </a:cubicBezTo>
                    <a:cubicBezTo>
                      <a:pt x="488" y="63"/>
                      <a:pt x="1" y="2436"/>
                      <a:pt x="1099" y="4561"/>
                    </a:cubicBezTo>
                    <a:cubicBezTo>
                      <a:pt x="2219" y="6716"/>
                      <a:pt x="4810" y="7110"/>
                      <a:pt x="6644" y="6623"/>
                    </a:cubicBezTo>
                    <a:cubicBezTo>
                      <a:pt x="8478" y="6136"/>
                      <a:pt x="9028" y="4011"/>
                      <a:pt x="9670" y="3731"/>
                    </a:cubicBezTo>
                    <a:cubicBezTo>
                      <a:pt x="10313" y="3441"/>
                      <a:pt x="10924" y="3617"/>
                      <a:pt x="11121" y="4001"/>
                    </a:cubicBezTo>
                    <a:cubicBezTo>
                      <a:pt x="11318" y="4395"/>
                      <a:pt x="11339" y="5784"/>
                      <a:pt x="12033" y="6841"/>
                    </a:cubicBezTo>
                    <a:cubicBezTo>
                      <a:pt x="12738" y="7898"/>
                      <a:pt x="14479" y="9110"/>
                      <a:pt x="17112" y="8582"/>
                    </a:cubicBezTo>
                    <a:cubicBezTo>
                      <a:pt x="19713" y="8064"/>
                      <a:pt x="20863" y="3617"/>
                      <a:pt x="20884" y="3524"/>
                    </a:cubicBezTo>
                    <a:cubicBezTo>
                      <a:pt x="21019" y="4643"/>
                      <a:pt x="19205" y="9421"/>
                      <a:pt x="15277" y="887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9"/>
              <p:cNvSpPr/>
              <p:nvPr/>
            </p:nvSpPr>
            <p:spPr>
              <a:xfrm>
                <a:off x="3881250" y="2023325"/>
                <a:ext cx="20832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2954" extrusionOk="0">
                    <a:moveTo>
                      <a:pt x="7327" y="2954"/>
                    </a:moveTo>
                    <a:cubicBezTo>
                      <a:pt x="7524" y="2446"/>
                      <a:pt x="7587" y="1959"/>
                      <a:pt x="7483" y="1565"/>
                    </a:cubicBezTo>
                    <a:cubicBezTo>
                      <a:pt x="7099" y="176"/>
                      <a:pt x="560" y="0"/>
                      <a:pt x="207" y="1078"/>
                    </a:cubicBezTo>
                    <a:cubicBezTo>
                      <a:pt x="156" y="1347"/>
                      <a:pt x="156" y="1627"/>
                      <a:pt x="207" y="1897"/>
                    </a:cubicBezTo>
                    <a:cubicBezTo>
                      <a:pt x="0" y="829"/>
                      <a:pt x="93" y="674"/>
                      <a:pt x="798" y="404"/>
                    </a:cubicBezTo>
                    <a:cubicBezTo>
                      <a:pt x="1503" y="135"/>
                      <a:pt x="3990" y="104"/>
                      <a:pt x="6198" y="612"/>
                    </a:cubicBezTo>
                    <a:cubicBezTo>
                      <a:pt x="8333" y="1099"/>
                      <a:pt x="7390" y="2829"/>
                      <a:pt x="7327" y="295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9"/>
              <p:cNvSpPr/>
              <p:nvPr/>
            </p:nvSpPr>
            <p:spPr>
              <a:xfrm>
                <a:off x="3614100" y="1957250"/>
                <a:ext cx="19875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3939" extrusionOk="0">
                    <a:moveTo>
                      <a:pt x="332" y="2539"/>
                    </a:moveTo>
                    <a:cubicBezTo>
                      <a:pt x="312" y="2000"/>
                      <a:pt x="426" y="1513"/>
                      <a:pt x="654" y="1182"/>
                    </a:cubicBezTo>
                    <a:cubicBezTo>
                      <a:pt x="1483" y="0"/>
                      <a:pt x="7701" y="2032"/>
                      <a:pt x="7670" y="3161"/>
                    </a:cubicBezTo>
                    <a:cubicBezTo>
                      <a:pt x="7629" y="3441"/>
                      <a:pt x="7535" y="3700"/>
                      <a:pt x="7390" y="3939"/>
                    </a:cubicBezTo>
                    <a:cubicBezTo>
                      <a:pt x="7950" y="2995"/>
                      <a:pt x="7909" y="2830"/>
                      <a:pt x="7339" y="2332"/>
                    </a:cubicBezTo>
                    <a:cubicBezTo>
                      <a:pt x="6769" y="1845"/>
                      <a:pt x="4426" y="974"/>
                      <a:pt x="2177" y="715"/>
                    </a:cubicBezTo>
                    <a:cubicBezTo>
                      <a:pt x="1" y="456"/>
                      <a:pt x="322" y="2405"/>
                      <a:pt x="332" y="2539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9"/>
              <p:cNvSpPr/>
              <p:nvPr/>
            </p:nvSpPr>
            <p:spPr>
              <a:xfrm>
                <a:off x="3992650" y="2080575"/>
                <a:ext cx="96925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431" extrusionOk="0">
                    <a:moveTo>
                      <a:pt x="1" y="3224"/>
                    </a:moveTo>
                    <a:cubicBezTo>
                      <a:pt x="42" y="3431"/>
                      <a:pt x="1161" y="3379"/>
                      <a:pt x="2219" y="2623"/>
                    </a:cubicBezTo>
                    <a:cubicBezTo>
                      <a:pt x="3276" y="1866"/>
                      <a:pt x="3877" y="52"/>
                      <a:pt x="3659" y="32"/>
                    </a:cubicBezTo>
                    <a:cubicBezTo>
                      <a:pt x="3431" y="1"/>
                      <a:pt x="3390" y="747"/>
                      <a:pt x="2436" y="1856"/>
                    </a:cubicBezTo>
                    <a:cubicBezTo>
                      <a:pt x="1472" y="2965"/>
                      <a:pt x="1" y="3224"/>
                      <a:pt x="1" y="3224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9"/>
              <p:cNvSpPr/>
              <p:nvPr/>
            </p:nvSpPr>
            <p:spPr>
              <a:xfrm>
                <a:off x="3959750" y="2159075"/>
                <a:ext cx="303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50" extrusionOk="0">
                    <a:moveTo>
                      <a:pt x="1182" y="125"/>
                    </a:moveTo>
                    <a:cubicBezTo>
                      <a:pt x="1213" y="1"/>
                      <a:pt x="757" y="63"/>
                      <a:pt x="384" y="53"/>
                    </a:cubicBezTo>
                    <a:cubicBezTo>
                      <a:pt x="0" y="42"/>
                      <a:pt x="166" y="177"/>
                      <a:pt x="591" y="218"/>
                    </a:cubicBezTo>
                    <a:cubicBezTo>
                      <a:pt x="1026" y="250"/>
                      <a:pt x="1182" y="167"/>
                      <a:pt x="1182" y="12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9"/>
              <p:cNvSpPr/>
              <p:nvPr/>
            </p:nvSpPr>
            <p:spPr>
              <a:xfrm>
                <a:off x="3703750" y="2064500"/>
                <a:ext cx="966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157" extrusionOk="0">
                    <a:moveTo>
                      <a:pt x="1068" y="2105"/>
                    </a:moveTo>
                    <a:cubicBezTo>
                      <a:pt x="1" y="2157"/>
                      <a:pt x="1431" y="1970"/>
                      <a:pt x="2302" y="1421"/>
                    </a:cubicBezTo>
                    <a:cubicBezTo>
                      <a:pt x="2861" y="1048"/>
                      <a:pt x="3328" y="561"/>
                      <a:pt x="3690" y="1"/>
                    </a:cubicBezTo>
                    <a:cubicBezTo>
                      <a:pt x="3867" y="167"/>
                      <a:pt x="3462" y="1245"/>
                      <a:pt x="2778" y="1597"/>
                    </a:cubicBezTo>
                    <a:cubicBezTo>
                      <a:pt x="2250" y="1887"/>
                      <a:pt x="1669" y="2063"/>
                      <a:pt x="1068" y="210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9"/>
              <p:cNvSpPr/>
              <p:nvPr/>
            </p:nvSpPr>
            <p:spPr>
              <a:xfrm>
                <a:off x="4001725" y="2016825"/>
                <a:ext cx="1049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1473" extrusionOk="0">
                    <a:moveTo>
                      <a:pt x="622" y="581"/>
                    </a:moveTo>
                    <a:cubicBezTo>
                      <a:pt x="2218" y="913"/>
                      <a:pt x="2467" y="1068"/>
                      <a:pt x="2695" y="1473"/>
                    </a:cubicBezTo>
                    <a:lnTo>
                      <a:pt x="4198" y="644"/>
                    </a:lnTo>
                    <a:cubicBezTo>
                      <a:pt x="2830" y="270"/>
                      <a:pt x="1420" y="53"/>
                      <a:pt x="0" y="1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9"/>
              <p:cNvSpPr/>
              <p:nvPr/>
            </p:nvSpPr>
            <p:spPr>
              <a:xfrm>
                <a:off x="3596750" y="1946875"/>
                <a:ext cx="97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095" extrusionOk="0">
                    <a:moveTo>
                      <a:pt x="21" y="1555"/>
                    </a:moveTo>
                    <a:lnTo>
                      <a:pt x="985" y="2094"/>
                    </a:lnTo>
                    <a:cubicBezTo>
                      <a:pt x="985" y="2094"/>
                      <a:pt x="1068" y="1348"/>
                      <a:pt x="1773" y="1099"/>
                    </a:cubicBezTo>
                    <a:cubicBezTo>
                      <a:pt x="2477" y="840"/>
                      <a:pt x="3918" y="1182"/>
                      <a:pt x="3918" y="1182"/>
                    </a:cubicBezTo>
                    <a:lnTo>
                      <a:pt x="3700" y="633"/>
                    </a:lnTo>
                    <a:cubicBezTo>
                      <a:pt x="3700" y="633"/>
                      <a:pt x="2560" y="177"/>
                      <a:pt x="291" y="1"/>
                    </a:cubicBezTo>
                    <a:cubicBezTo>
                      <a:pt x="291" y="1"/>
                      <a:pt x="0" y="498"/>
                      <a:pt x="21" y="155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9"/>
              <p:cNvSpPr/>
              <p:nvPr/>
            </p:nvSpPr>
            <p:spPr>
              <a:xfrm>
                <a:off x="3800400" y="2002075"/>
                <a:ext cx="1054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457" extrusionOk="0">
                    <a:moveTo>
                      <a:pt x="1" y="467"/>
                    </a:moveTo>
                    <a:lnTo>
                      <a:pt x="457" y="0"/>
                    </a:lnTo>
                    <a:cubicBezTo>
                      <a:pt x="1006" y="166"/>
                      <a:pt x="1566" y="301"/>
                      <a:pt x="2125" y="394"/>
                    </a:cubicBezTo>
                    <a:cubicBezTo>
                      <a:pt x="2726" y="477"/>
                      <a:pt x="3317" y="508"/>
                      <a:pt x="3908" y="508"/>
                    </a:cubicBezTo>
                    <a:lnTo>
                      <a:pt x="4219" y="1109"/>
                    </a:lnTo>
                    <a:cubicBezTo>
                      <a:pt x="4219" y="1109"/>
                      <a:pt x="3472" y="1348"/>
                      <a:pt x="3348" y="1648"/>
                    </a:cubicBezTo>
                    <a:cubicBezTo>
                      <a:pt x="3224" y="1959"/>
                      <a:pt x="3348" y="2456"/>
                      <a:pt x="3348" y="2456"/>
                    </a:cubicBezTo>
                    <a:lnTo>
                      <a:pt x="2861" y="2415"/>
                    </a:lnTo>
                    <a:cubicBezTo>
                      <a:pt x="2861" y="2415"/>
                      <a:pt x="2581" y="1410"/>
                      <a:pt x="1939" y="1285"/>
                    </a:cubicBezTo>
                    <a:cubicBezTo>
                      <a:pt x="1286" y="1171"/>
                      <a:pt x="612" y="1969"/>
                      <a:pt x="612" y="1969"/>
                    </a:cubicBezTo>
                    <a:lnTo>
                      <a:pt x="125" y="1938"/>
                    </a:lnTo>
                    <a:cubicBezTo>
                      <a:pt x="125" y="1938"/>
                      <a:pt x="488" y="1389"/>
                      <a:pt x="508" y="1047"/>
                    </a:cubicBezTo>
                    <a:cubicBezTo>
                      <a:pt x="529" y="705"/>
                      <a:pt x="1" y="467"/>
                      <a:pt x="1" y="467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9"/>
              <p:cNvSpPr/>
              <p:nvPr/>
            </p:nvSpPr>
            <p:spPr>
              <a:xfrm>
                <a:off x="3891600" y="2038600"/>
                <a:ext cx="112725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255" extrusionOk="0">
                    <a:moveTo>
                      <a:pt x="4509" y="353"/>
                    </a:moveTo>
                    <a:lnTo>
                      <a:pt x="4229" y="3130"/>
                    </a:lnTo>
                    <a:lnTo>
                      <a:pt x="3825" y="3068"/>
                    </a:lnTo>
                    <a:lnTo>
                      <a:pt x="3908" y="2001"/>
                    </a:lnTo>
                    <a:lnTo>
                      <a:pt x="975" y="1597"/>
                    </a:lnTo>
                    <a:lnTo>
                      <a:pt x="819" y="3255"/>
                    </a:lnTo>
                    <a:lnTo>
                      <a:pt x="519" y="3193"/>
                    </a:lnTo>
                    <a:cubicBezTo>
                      <a:pt x="519" y="3193"/>
                      <a:pt x="1" y="1648"/>
                      <a:pt x="198" y="726"/>
                    </a:cubicBezTo>
                    <a:cubicBezTo>
                      <a:pt x="198" y="726"/>
                      <a:pt x="2457" y="1"/>
                      <a:pt x="4509" y="353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9"/>
              <p:cNvSpPr/>
              <p:nvPr/>
            </p:nvSpPr>
            <p:spPr>
              <a:xfrm>
                <a:off x="4028675" y="2053900"/>
                <a:ext cx="3422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405" extrusionOk="0">
                    <a:moveTo>
                      <a:pt x="539" y="0"/>
                    </a:moveTo>
                    <a:lnTo>
                      <a:pt x="0" y="2404"/>
                    </a:lnTo>
                    <a:lnTo>
                      <a:pt x="726" y="2394"/>
                    </a:lnTo>
                    <a:cubicBezTo>
                      <a:pt x="726" y="2394"/>
                      <a:pt x="1327" y="1192"/>
                      <a:pt x="1368" y="352"/>
                    </a:cubicBezTo>
                    <a:cubicBezTo>
                      <a:pt x="1109" y="197"/>
                      <a:pt x="829" y="73"/>
                      <a:pt x="539" y="0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9"/>
              <p:cNvSpPr/>
              <p:nvPr/>
            </p:nvSpPr>
            <p:spPr>
              <a:xfrm>
                <a:off x="3680175" y="1993775"/>
                <a:ext cx="1153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4002" extrusionOk="0">
                    <a:moveTo>
                      <a:pt x="674" y="1"/>
                    </a:moveTo>
                    <a:lnTo>
                      <a:pt x="1" y="2726"/>
                    </a:lnTo>
                    <a:lnTo>
                      <a:pt x="405" y="2799"/>
                    </a:lnTo>
                    <a:lnTo>
                      <a:pt x="685" y="1762"/>
                    </a:lnTo>
                    <a:lnTo>
                      <a:pt x="3587" y="2364"/>
                    </a:lnTo>
                    <a:lnTo>
                      <a:pt x="3172" y="3970"/>
                    </a:lnTo>
                    <a:lnTo>
                      <a:pt x="3369" y="4001"/>
                    </a:lnTo>
                    <a:cubicBezTo>
                      <a:pt x="3369" y="4001"/>
                      <a:pt x="4561" y="2944"/>
                      <a:pt x="4613" y="1804"/>
                    </a:cubicBezTo>
                    <a:cubicBezTo>
                      <a:pt x="4613" y="1804"/>
                      <a:pt x="2737" y="363"/>
                      <a:pt x="674" y="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9"/>
              <p:cNvSpPr/>
              <p:nvPr/>
            </p:nvSpPr>
            <p:spPr>
              <a:xfrm>
                <a:off x="3630700" y="1986775"/>
                <a:ext cx="285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478" extrusionOk="0">
                    <a:moveTo>
                      <a:pt x="1140" y="21"/>
                    </a:moveTo>
                    <a:lnTo>
                      <a:pt x="840" y="2478"/>
                    </a:lnTo>
                    <a:lnTo>
                      <a:pt x="156" y="2219"/>
                    </a:lnTo>
                    <a:cubicBezTo>
                      <a:pt x="156" y="2219"/>
                      <a:pt x="0" y="882"/>
                      <a:pt x="238" y="73"/>
                    </a:cubicBezTo>
                    <a:cubicBezTo>
                      <a:pt x="529" y="21"/>
                      <a:pt x="840" y="1"/>
                      <a:pt x="1140" y="2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1633;p49"/>
          <p:cNvGrpSpPr/>
          <p:nvPr/>
        </p:nvGrpSpPr>
        <p:grpSpPr>
          <a:xfrm rot="10800000" flipH="1">
            <a:off x="1326709" y="567557"/>
            <a:ext cx="7564751" cy="4336208"/>
            <a:chOff x="4574832" y="1263375"/>
            <a:chExt cx="2290544" cy="1312968"/>
          </a:xfrm>
        </p:grpSpPr>
        <p:sp>
          <p:nvSpPr>
            <p:cNvPr id="1634" name="Google Shape;1634;p49"/>
            <p:cNvSpPr/>
            <p:nvPr/>
          </p:nvSpPr>
          <p:spPr>
            <a:xfrm>
              <a:off x="5085567" y="2408549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9"/>
            <p:cNvSpPr/>
            <p:nvPr/>
          </p:nvSpPr>
          <p:spPr>
            <a:xfrm rot="-5400000">
              <a:off x="4572507" y="2469740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6571329" y="2516993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5565183" y="2461977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5847551" y="1511809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5097266" y="1468655"/>
              <a:ext cx="25925" cy="33975"/>
            </a:xfrm>
            <a:custGeom>
              <a:avLst/>
              <a:gdLst/>
              <a:ahLst/>
              <a:cxnLst/>
              <a:rect l="l" t="t" r="r" b="b"/>
              <a:pathLst>
                <a:path w="1037" h="1359" extrusionOk="0">
                  <a:moveTo>
                    <a:pt x="0" y="1162"/>
                  </a:moveTo>
                  <a:lnTo>
                    <a:pt x="705" y="1"/>
                  </a:lnTo>
                  <a:lnTo>
                    <a:pt x="1037" y="198"/>
                  </a:lnTo>
                  <a:lnTo>
                    <a:pt x="332" y="1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9"/>
            <p:cNvSpPr/>
            <p:nvPr/>
          </p:nvSpPr>
          <p:spPr>
            <a:xfrm rot="-2700000">
              <a:off x="6844114" y="2169371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0"/>
            <a:ext cx="7727100" cy="572700"/>
          </a:xfrm>
        </p:spPr>
        <p:txBody>
          <a:bodyPr/>
          <a:lstStyle/>
          <a:p>
            <a:r>
              <a:rPr lang="fr-FR" dirty="0"/>
              <a:t>Extra </a:t>
            </a:r>
            <a:r>
              <a:rPr lang="fr-FR" dirty="0" err="1"/>
              <a:t>examples</a:t>
            </a:r>
            <a:r>
              <a:rPr lang="fr-FR" dirty="0"/>
              <a:t>:</a:t>
            </a:r>
          </a:p>
        </p:txBody>
      </p:sp>
      <p:sp>
        <p:nvSpPr>
          <p:cNvPr id="3" name="Google Shape;2457;p64"/>
          <p:cNvSpPr txBox="1"/>
          <p:nvPr/>
        </p:nvSpPr>
        <p:spPr>
          <a:xfrm>
            <a:off x="304800" y="1047750"/>
            <a:ext cx="8610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1. </a:t>
            </a:r>
            <a:r>
              <a:rPr lang="fr-FR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A</a:t>
            </a:r>
            <a:r>
              <a:rPr lang="en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ffirmative form: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1.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The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conducted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survey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showed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that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python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was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easier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than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JS to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beginners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. </a:t>
            </a:r>
          </a:p>
          <a:p>
            <a:pPr lvl="0"/>
            <a:endParaRPr lang="fr-FR" sz="2600" dirty="0">
              <a:solidFill>
                <a:schemeClr val="bg2"/>
              </a:solidFill>
              <a:latin typeface="Coiny"/>
              <a:ea typeface="Coiny"/>
              <a:cs typeface="Coiny"/>
              <a:sym typeface="Coiny"/>
            </a:endParaRP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2. 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20% of people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we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asked</a:t>
            </a:r>
            <a:r>
              <a:rPr lang="fr-FR" sz="2600" dirty="0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said</a:t>
            </a:r>
            <a:r>
              <a:rPr lang="fr-FR" sz="2600" dirty="0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that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they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struggle to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find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an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appropriate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programming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language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.</a:t>
            </a:r>
          </a:p>
          <a:p>
            <a:pPr lvl="0"/>
            <a:endParaRPr lang="fr-FR" sz="2600" dirty="0">
              <a:solidFill>
                <a:schemeClr val="bg2"/>
              </a:solidFill>
              <a:latin typeface="Coiny"/>
              <a:ea typeface="Coiny"/>
              <a:cs typeface="Coiny"/>
              <a:sym typeface="Coiny"/>
            </a:endParaRP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3. 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It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was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found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that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most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college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students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struggle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from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depression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during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their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exams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period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.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4- 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CS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was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first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established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in the USA.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  <a:endParaRPr lang="en" sz="2600" dirty="0">
              <a:solidFill>
                <a:schemeClr val="bg2"/>
              </a:solidFill>
              <a:latin typeface="Coiny"/>
              <a:ea typeface="Coiny"/>
              <a:cs typeface="Coiny"/>
              <a:sym typeface="Coiny"/>
            </a:endParaRPr>
          </a:p>
          <a:p>
            <a:pPr lvl="0" algn="ctr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  <a:r>
              <a:rPr lang="en" sz="2600" dirty="0">
                <a:solidFill>
                  <a:schemeClr val="lt1"/>
                </a:solidFill>
                <a:latin typeface="Coiny"/>
                <a:ea typeface="Coiny"/>
                <a:cs typeface="Coiny"/>
                <a:sym typeface="Coiny"/>
              </a:rPr>
              <a:t>on:</a:t>
            </a:r>
            <a:endParaRPr sz="2600" dirty="0">
              <a:solidFill>
                <a:schemeClr val="lt1"/>
              </a:solidFill>
              <a:latin typeface="Coiny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0"/>
            <a:ext cx="7727100" cy="572700"/>
          </a:xfrm>
        </p:spPr>
        <p:txBody>
          <a:bodyPr/>
          <a:lstStyle/>
          <a:p>
            <a:r>
              <a:rPr lang="fr-FR" dirty="0"/>
              <a:t>Extra </a:t>
            </a:r>
            <a:r>
              <a:rPr lang="fr-FR" dirty="0" err="1"/>
              <a:t>examples</a:t>
            </a:r>
            <a:r>
              <a:rPr lang="fr-FR" dirty="0"/>
              <a:t>:</a:t>
            </a:r>
          </a:p>
        </p:txBody>
      </p:sp>
      <p:sp>
        <p:nvSpPr>
          <p:cNvPr id="3" name="Google Shape;2457;p64"/>
          <p:cNvSpPr txBox="1"/>
          <p:nvPr/>
        </p:nvSpPr>
        <p:spPr>
          <a:xfrm>
            <a:off x="304800" y="1047750"/>
            <a:ext cx="8610600" cy="42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2. </a:t>
            </a:r>
            <a:r>
              <a:rPr lang="fr-FR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Question </a:t>
            </a:r>
            <a:r>
              <a:rPr lang="en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form:</a:t>
            </a:r>
          </a:p>
          <a:p>
            <a:pPr marL="514350" lvl="0" indent="-514350">
              <a:buAutoNum type="arabicPeriod"/>
            </a:pP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When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Was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CS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founded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? </a:t>
            </a:r>
          </a:p>
          <a:p>
            <a:pPr marL="514350" lvl="0" indent="-514350">
              <a:buAutoNum type="arabicPeriod"/>
            </a:pPr>
            <a:endParaRPr lang="fr-FR" sz="2600" dirty="0">
              <a:solidFill>
                <a:schemeClr val="bg2"/>
              </a:solidFill>
              <a:latin typeface="Coiny"/>
              <a:ea typeface="Coiny"/>
              <a:cs typeface="Coiny"/>
              <a:sym typeface="Coiny"/>
            </a:endParaRP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2.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Why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did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you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choose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CS as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your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major?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3.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Was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your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study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accurate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enough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? </a:t>
            </a:r>
          </a:p>
          <a:p>
            <a:pPr lvl="0"/>
            <a:endParaRPr lang="fr-FR" sz="2600" dirty="0">
              <a:solidFill>
                <a:schemeClr val="bg2"/>
              </a:solidFill>
              <a:latin typeface="Coiny"/>
              <a:ea typeface="Coiny"/>
              <a:cs typeface="Coiny"/>
              <a:sym typeface="Coiny"/>
            </a:endParaRP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4.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Did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you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find</a:t>
            </a:r>
            <a:r>
              <a:rPr lang="fr-FR" sz="2600" dirty="0">
                <a:solidFill>
                  <a:schemeClr val="bg2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the bugs on the program?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  <a:endParaRPr lang="en" sz="2600" dirty="0">
              <a:solidFill>
                <a:schemeClr val="bg2"/>
              </a:solidFill>
              <a:latin typeface="Coiny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0"/>
            <a:ext cx="7727100" cy="572700"/>
          </a:xfrm>
        </p:spPr>
        <p:txBody>
          <a:bodyPr/>
          <a:lstStyle/>
          <a:p>
            <a:r>
              <a:rPr lang="fr-FR" dirty="0"/>
              <a:t>Extra </a:t>
            </a:r>
            <a:r>
              <a:rPr lang="fr-FR" dirty="0" err="1"/>
              <a:t>examples</a:t>
            </a:r>
            <a:r>
              <a:rPr lang="fr-FR" dirty="0"/>
              <a:t>:</a:t>
            </a:r>
          </a:p>
        </p:txBody>
      </p:sp>
      <p:sp>
        <p:nvSpPr>
          <p:cNvPr id="3" name="Google Shape;2457;p64"/>
          <p:cNvSpPr txBox="1"/>
          <p:nvPr/>
        </p:nvSpPr>
        <p:spPr>
          <a:xfrm>
            <a:off x="304800" y="572700"/>
            <a:ext cx="8610600" cy="497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3. </a:t>
            </a:r>
            <a:r>
              <a:rPr lang="fr-FR" sz="3200" b="1" dirty="0" err="1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Negative</a:t>
            </a:r>
            <a:r>
              <a:rPr lang="fr-FR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 (</a:t>
            </a:r>
            <a:r>
              <a:rPr lang="fr-FR" sz="3200" b="1" dirty="0" err="1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negation</a:t>
            </a:r>
            <a:r>
              <a:rPr lang="fr-FR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)</a:t>
            </a:r>
            <a:r>
              <a:rPr lang="en" sz="3200" b="1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form:</a:t>
            </a:r>
          </a:p>
          <a:p>
            <a:pPr lvl="0"/>
            <a:endParaRPr lang="en" sz="3200" b="1" dirty="0">
              <a:solidFill>
                <a:srgbClr val="FF0000"/>
              </a:solidFill>
              <a:latin typeface="Coiny"/>
              <a:ea typeface="Coiny"/>
              <a:cs typeface="Coiny"/>
              <a:sym typeface="Coiny"/>
            </a:endParaRPr>
          </a:p>
          <a:p>
            <a:pPr marL="514350" lvl="0" indent="-514350"/>
            <a:r>
              <a:rPr lang="fr-FR" sz="2600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The </a:t>
            </a:r>
            <a:r>
              <a:rPr lang="fr-FR" sz="2600" dirty="0" err="1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rule</a:t>
            </a:r>
            <a:r>
              <a:rPr lang="fr-FR" sz="2600" dirty="0">
                <a:solidFill>
                  <a:srgbClr val="FF0000"/>
                </a:solidFill>
                <a:latin typeface="Coiny"/>
                <a:ea typeface="Coiny"/>
                <a:cs typeface="Coiny"/>
                <a:sym typeface="Coiny"/>
              </a:rPr>
              <a:t>: </a:t>
            </a:r>
            <a:r>
              <a:rPr lang="fr-FR" sz="2800" dirty="0" err="1">
                <a:solidFill>
                  <a:schemeClr val="tx2">
                    <a:lumMod val="5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aux+not</a:t>
            </a:r>
            <a:r>
              <a:rPr lang="fr-FR" sz="2600" dirty="0">
                <a:solidFill>
                  <a:schemeClr val="tx2">
                    <a:lumMod val="50000"/>
                  </a:schemeClr>
                </a:solidFill>
                <a:latin typeface="Coiny"/>
                <a:ea typeface="Coiny"/>
                <a:cs typeface="Coiny"/>
                <a:sym typeface="Coiny"/>
              </a:rPr>
              <a:t>.</a:t>
            </a:r>
          </a:p>
          <a:p>
            <a:pPr marL="514350" lvl="0" indent="-514350"/>
            <a:endParaRPr lang="fr-FR" sz="2600" dirty="0">
              <a:solidFill>
                <a:schemeClr val="tx2">
                  <a:lumMod val="50000"/>
                </a:schemeClr>
              </a:solidFill>
              <a:latin typeface="Coiny"/>
              <a:ea typeface="Coiny"/>
              <a:cs typeface="Coiny"/>
              <a:sym typeface="Coiny"/>
            </a:endParaRPr>
          </a:p>
          <a:p>
            <a:pPr marL="514350" lvl="0" indent="-514350"/>
            <a:r>
              <a:rPr lang="fr-FR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1.The </a:t>
            </a:r>
            <a:r>
              <a:rPr lang="fr-FR" sz="2600" dirty="0" err="1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findings</a:t>
            </a:r>
            <a:r>
              <a:rPr lang="fr-FR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 err="1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were</a:t>
            </a:r>
            <a:r>
              <a:rPr lang="fr-FR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</a:t>
            </a:r>
            <a:r>
              <a:rPr lang="fr-FR" sz="2600" dirty="0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not</a:t>
            </a:r>
            <a:r>
              <a:rPr lang="fr-FR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(</a:t>
            </a:r>
            <a:r>
              <a:rPr lang="fr-FR" sz="2600" dirty="0" err="1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weren’t</a:t>
            </a:r>
            <a:r>
              <a:rPr lang="fr-FR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) </a:t>
            </a:r>
            <a:r>
              <a:rPr lang="fr-FR" sz="2600" dirty="0" err="1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accuarte</a:t>
            </a:r>
            <a:r>
              <a:rPr lang="fr-FR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.</a:t>
            </a:r>
          </a:p>
          <a:p>
            <a:pPr marL="514350" lvl="0" indent="-514350"/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2. IT </a:t>
            </a:r>
            <a:r>
              <a:rPr lang="en-US" sz="2600" dirty="0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was found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in the late 60’s.</a:t>
            </a:r>
          </a:p>
          <a:p>
            <a:pPr marL="514350" lvl="0" indent="-514350"/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3.I </a:t>
            </a:r>
            <a:r>
              <a:rPr lang="en-US" sz="2600" dirty="0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did not choose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computer science as a major because my parents </a:t>
            </a:r>
            <a:r>
              <a:rPr lang="en-US" sz="2600" dirty="0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said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so.</a:t>
            </a:r>
          </a:p>
          <a:p>
            <a:pPr marL="514350" lvl="0" indent="-514350"/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4.NO, it </a:t>
            </a:r>
            <a:r>
              <a:rPr lang="en-US" sz="2600" dirty="0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was not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 accurate enough.</a:t>
            </a:r>
          </a:p>
          <a:p>
            <a:pPr marL="514350" lvl="0" indent="-514350"/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5.NO, I </a:t>
            </a:r>
            <a:r>
              <a:rPr lang="en-US" sz="2600" dirty="0">
                <a:solidFill>
                  <a:srgbClr val="FF0000"/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did not 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MV Boli" panose="02000500030200090000" pitchFamily="2" charset="0"/>
                <a:ea typeface="Coiny"/>
                <a:cs typeface="MV Boli" panose="02000500030200090000" pitchFamily="2" charset="0"/>
                <a:sym typeface="Coiny"/>
              </a:rPr>
              <a:t>find bugs in the program.</a:t>
            </a:r>
            <a:endParaRPr lang="fr-FR" sz="2600" dirty="0">
              <a:solidFill>
                <a:schemeClr val="bg2"/>
              </a:solidFill>
              <a:latin typeface="MV Boli" panose="02000500030200090000" pitchFamily="2" charset="0"/>
              <a:ea typeface="Coiny"/>
              <a:cs typeface="MV Boli" panose="02000500030200090000" pitchFamily="2" charset="0"/>
              <a:sym typeface="Coiny"/>
            </a:endParaRP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</a:p>
          <a:p>
            <a:pPr lvl="0"/>
            <a:r>
              <a:rPr lang="fr-FR" sz="2600" dirty="0">
                <a:solidFill>
                  <a:schemeClr val="bg2"/>
                </a:solidFill>
                <a:latin typeface="Coiny"/>
                <a:ea typeface="Coiny"/>
                <a:cs typeface="Coiny"/>
                <a:sym typeface="Coiny"/>
              </a:rPr>
              <a:t> </a:t>
            </a:r>
            <a:endParaRPr lang="en" sz="2600" dirty="0">
              <a:solidFill>
                <a:schemeClr val="bg2"/>
              </a:solidFill>
              <a:latin typeface="Coiny"/>
              <a:ea typeface="Coiny"/>
              <a:cs typeface="Coiny"/>
              <a:sym typeface="Coiny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9"/>
          <p:cNvSpPr txBox="1">
            <a:spLocks noGrp="1"/>
          </p:cNvSpPr>
          <p:nvPr>
            <p:ph type="title"/>
          </p:nvPr>
        </p:nvSpPr>
        <p:spPr>
          <a:xfrm>
            <a:off x="-38106" y="740616"/>
            <a:ext cx="7840904" cy="29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/>
              <a:t>Unit5: </a:t>
            </a:r>
            <a:r>
              <a:rPr lang="en-US" dirty="0"/>
              <a:t>results and discussion</a:t>
            </a:r>
            <a:endParaRPr dirty="0">
              <a:solidFill>
                <a:schemeClr val="lt2"/>
              </a:solidFill>
            </a:endParaRPr>
          </a:p>
        </p:txBody>
      </p:sp>
      <p:grpSp>
        <p:nvGrpSpPr>
          <p:cNvPr id="2" name="Google Shape;1555;p49"/>
          <p:cNvGrpSpPr/>
          <p:nvPr/>
        </p:nvGrpSpPr>
        <p:grpSpPr>
          <a:xfrm>
            <a:off x="7108694" y="2462259"/>
            <a:ext cx="3015077" cy="2315284"/>
            <a:chOff x="-3072170" y="-1196474"/>
            <a:chExt cx="2260686" cy="1735985"/>
          </a:xfrm>
        </p:grpSpPr>
        <p:sp>
          <p:nvSpPr>
            <p:cNvPr id="1556" name="Google Shape;1556;p49"/>
            <p:cNvSpPr/>
            <p:nvPr/>
          </p:nvSpPr>
          <p:spPr>
            <a:xfrm>
              <a:off x="-3060642" y="-1196474"/>
              <a:ext cx="2237652" cy="1735985"/>
            </a:xfrm>
            <a:custGeom>
              <a:avLst/>
              <a:gdLst/>
              <a:ahLst/>
              <a:cxnLst/>
              <a:rect l="l" t="t" r="r" b="b"/>
              <a:pathLst>
                <a:path w="38275" h="29694" extrusionOk="0">
                  <a:moveTo>
                    <a:pt x="38274" y="23682"/>
                  </a:moveTo>
                  <a:lnTo>
                    <a:pt x="37580" y="18563"/>
                  </a:lnTo>
                  <a:lnTo>
                    <a:pt x="37580" y="18563"/>
                  </a:lnTo>
                  <a:lnTo>
                    <a:pt x="37476" y="17837"/>
                  </a:lnTo>
                  <a:lnTo>
                    <a:pt x="37476" y="17837"/>
                  </a:lnTo>
                  <a:lnTo>
                    <a:pt x="37414" y="17371"/>
                  </a:lnTo>
                  <a:lnTo>
                    <a:pt x="37414" y="17371"/>
                  </a:lnTo>
                  <a:lnTo>
                    <a:pt x="36979" y="13971"/>
                  </a:lnTo>
                  <a:lnTo>
                    <a:pt x="36948" y="13982"/>
                  </a:lnTo>
                  <a:lnTo>
                    <a:pt x="36865" y="13339"/>
                  </a:lnTo>
                  <a:lnTo>
                    <a:pt x="36782" y="12707"/>
                  </a:lnTo>
                  <a:lnTo>
                    <a:pt x="36782" y="12707"/>
                  </a:lnTo>
                  <a:lnTo>
                    <a:pt x="36689" y="12044"/>
                  </a:lnTo>
                  <a:lnTo>
                    <a:pt x="36689" y="12044"/>
                  </a:lnTo>
                  <a:lnTo>
                    <a:pt x="36523" y="10862"/>
                  </a:lnTo>
                  <a:lnTo>
                    <a:pt x="36523" y="10862"/>
                  </a:lnTo>
                  <a:lnTo>
                    <a:pt x="35694" y="4778"/>
                  </a:lnTo>
                  <a:lnTo>
                    <a:pt x="35663" y="4540"/>
                  </a:lnTo>
                  <a:lnTo>
                    <a:pt x="35663" y="4540"/>
                  </a:lnTo>
                  <a:lnTo>
                    <a:pt x="35600" y="4053"/>
                  </a:lnTo>
                  <a:lnTo>
                    <a:pt x="35611" y="4053"/>
                  </a:lnTo>
                  <a:lnTo>
                    <a:pt x="35497" y="3307"/>
                  </a:lnTo>
                  <a:lnTo>
                    <a:pt x="35497" y="3307"/>
                  </a:lnTo>
                  <a:lnTo>
                    <a:pt x="35051" y="1"/>
                  </a:lnTo>
                  <a:lnTo>
                    <a:pt x="25464" y="1897"/>
                  </a:lnTo>
                  <a:lnTo>
                    <a:pt x="25423" y="1897"/>
                  </a:lnTo>
                  <a:lnTo>
                    <a:pt x="25278" y="1939"/>
                  </a:lnTo>
                  <a:lnTo>
                    <a:pt x="22169" y="2561"/>
                  </a:lnTo>
                  <a:lnTo>
                    <a:pt x="21889" y="2612"/>
                  </a:lnTo>
                  <a:lnTo>
                    <a:pt x="21889" y="2612"/>
                  </a:lnTo>
                  <a:lnTo>
                    <a:pt x="20137" y="2954"/>
                  </a:lnTo>
                  <a:lnTo>
                    <a:pt x="20137" y="2954"/>
                  </a:lnTo>
                  <a:lnTo>
                    <a:pt x="19857" y="3006"/>
                  </a:lnTo>
                  <a:lnTo>
                    <a:pt x="16924" y="3587"/>
                  </a:lnTo>
                  <a:lnTo>
                    <a:pt x="16914" y="3566"/>
                  </a:lnTo>
                  <a:lnTo>
                    <a:pt x="16489" y="3669"/>
                  </a:lnTo>
                  <a:lnTo>
                    <a:pt x="16489" y="3669"/>
                  </a:lnTo>
                  <a:lnTo>
                    <a:pt x="1886" y="6561"/>
                  </a:lnTo>
                  <a:lnTo>
                    <a:pt x="1886" y="6561"/>
                  </a:lnTo>
                  <a:lnTo>
                    <a:pt x="1803" y="6582"/>
                  </a:lnTo>
                  <a:lnTo>
                    <a:pt x="0" y="6934"/>
                  </a:lnTo>
                  <a:lnTo>
                    <a:pt x="2425" y="16946"/>
                  </a:lnTo>
                  <a:lnTo>
                    <a:pt x="2653" y="17879"/>
                  </a:lnTo>
                  <a:lnTo>
                    <a:pt x="2664" y="17930"/>
                  </a:lnTo>
                  <a:lnTo>
                    <a:pt x="4021" y="23496"/>
                  </a:lnTo>
                  <a:lnTo>
                    <a:pt x="4239" y="24397"/>
                  </a:lnTo>
                  <a:lnTo>
                    <a:pt x="4239" y="24397"/>
                  </a:lnTo>
                  <a:lnTo>
                    <a:pt x="4405" y="25092"/>
                  </a:lnTo>
                  <a:lnTo>
                    <a:pt x="4519" y="25672"/>
                  </a:lnTo>
                  <a:cubicBezTo>
                    <a:pt x="4519" y="25672"/>
                    <a:pt x="4529" y="25693"/>
                    <a:pt x="4550" y="25714"/>
                  </a:cubicBezTo>
                  <a:lnTo>
                    <a:pt x="5514" y="29694"/>
                  </a:lnTo>
                  <a:lnTo>
                    <a:pt x="5514" y="29694"/>
                  </a:lnTo>
                  <a:lnTo>
                    <a:pt x="14054" y="28118"/>
                  </a:lnTo>
                  <a:lnTo>
                    <a:pt x="14054" y="28118"/>
                  </a:lnTo>
                  <a:lnTo>
                    <a:pt x="15536" y="27849"/>
                  </a:lnTo>
                  <a:lnTo>
                    <a:pt x="29651" y="25258"/>
                  </a:lnTo>
                  <a:lnTo>
                    <a:pt x="29651" y="25258"/>
                  </a:lnTo>
                  <a:lnTo>
                    <a:pt x="30470" y="25113"/>
                  </a:lnTo>
                  <a:lnTo>
                    <a:pt x="30470" y="25113"/>
                  </a:lnTo>
                  <a:lnTo>
                    <a:pt x="31662" y="24885"/>
                  </a:lnTo>
                  <a:lnTo>
                    <a:pt x="31683" y="24926"/>
                  </a:lnTo>
                  <a:lnTo>
                    <a:pt x="34875" y="24325"/>
                  </a:lnTo>
                  <a:lnTo>
                    <a:pt x="34854" y="24304"/>
                  </a:lnTo>
                  <a:lnTo>
                    <a:pt x="36067" y="24076"/>
                  </a:lnTo>
                  <a:lnTo>
                    <a:pt x="36077" y="24097"/>
                  </a:lnTo>
                  <a:lnTo>
                    <a:pt x="37652" y="23796"/>
                  </a:lnTo>
                  <a:lnTo>
                    <a:pt x="37652" y="23796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557;p49"/>
            <p:cNvGrpSpPr/>
            <p:nvPr/>
          </p:nvGrpSpPr>
          <p:grpSpPr>
            <a:xfrm>
              <a:off x="-3072170" y="-1196452"/>
              <a:ext cx="2260686" cy="1735927"/>
              <a:chOff x="-313575" y="2695700"/>
              <a:chExt cx="966725" cy="742325"/>
            </a:xfrm>
          </p:grpSpPr>
          <p:sp>
            <p:nvSpPr>
              <p:cNvPr id="1558" name="Google Shape;1558;p49"/>
              <p:cNvSpPr/>
              <p:nvPr/>
            </p:nvSpPr>
            <p:spPr>
              <a:xfrm>
                <a:off x="-303750" y="2695700"/>
                <a:ext cx="956900" cy="742325"/>
              </a:xfrm>
              <a:custGeom>
                <a:avLst/>
                <a:gdLst/>
                <a:ahLst/>
                <a:cxnLst/>
                <a:rect l="l" t="t" r="r" b="b"/>
                <a:pathLst>
                  <a:path w="38276" h="29693" extrusionOk="0">
                    <a:moveTo>
                      <a:pt x="5515" y="29693"/>
                    </a:moveTo>
                    <a:lnTo>
                      <a:pt x="1" y="6944"/>
                    </a:lnTo>
                    <a:lnTo>
                      <a:pt x="35042" y="0"/>
                    </a:lnTo>
                    <a:lnTo>
                      <a:pt x="38275" y="236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9"/>
              <p:cNvSpPr/>
              <p:nvPr/>
            </p:nvSpPr>
            <p:spPr>
              <a:xfrm>
                <a:off x="277675" y="2750350"/>
                <a:ext cx="3088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12355" h="4541" extrusionOk="0">
                    <a:moveTo>
                      <a:pt x="737" y="1"/>
                    </a:moveTo>
                    <a:cubicBezTo>
                      <a:pt x="737" y="1"/>
                      <a:pt x="6095" y="2561"/>
                      <a:pt x="12241" y="1120"/>
                    </a:cubicBezTo>
                    <a:lnTo>
                      <a:pt x="12355" y="1866"/>
                    </a:lnTo>
                    <a:cubicBezTo>
                      <a:pt x="12355" y="1866"/>
                      <a:pt x="4115" y="4540"/>
                      <a:pt x="1" y="14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9"/>
              <p:cNvSpPr/>
              <p:nvPr/>
            </p:nvSpPr>
            <p:spPr>
              <a:xfrm>
                <a:off x="243225" y="2757100"/>
                <a:ext cx="34565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6520" extrusionOk="0">
                    <a:moveTo>
                      <a:pt x="788" y="0"/>
                    </a:moveTo>
                    <a:cubicBezTo>
                      <a:pt x="788" y="0"/>
                      <a:pt x="6385" y="5814"/>
                      <a:pt x="13785" y="2094"/>
                    </a:cubicBezTo>
                    <a:lnTo>
                      <a:pt x="13826" y="2384"/>
                    </a:lnTo>
                    <a:cubicBezTo>
                      <a:pt x="13826" y="2384"/>
                      <a:pt x="5980" y="6519"/>
                      <a:pt x="0" y="15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9"/>
              <p:cNvSpPr/>
              <p:nvPr/>
            </p:nvSpPr>
            <p:spPr>
              <a:xfrm>
                <a:off x="179475" y="2769525"/>
                <a:ext cx="434025" cy="232950"/>
              </a:xfrm>
              <a:custGeom>
                <a:avLst/>
                <a:gdLst/>
                <a:ahLst/>
                <a:cxnLst/>
                <a:rect l="l" t="t" r="r" b="b"/>
                <a:pathLst>
                  <a:path w="17361" h="9318" extrusionOk="0">
                    <a:moveTo>
                      <a:pt x="809" y="1"/>
                    </a:moveTo>
                    <a:cubicBezTo>
                      <a:pt x="809" y="1"/>
                      <a:pt x="8738" y="8696"/>
                      <a:pt x="17195" y="7919"/>
                    </a:cubicBezTo>
                    <a:lnTo>
                      <a:pt x="17361" y="9090"/>
                    </a:lnTo>
                    <a:cubicBezTo>
                      <a:pt x="17361" y="9090"/>
                      <a:pt x="6893" y="9318"/>
                      <a:pt x="1" y="16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325100" y="2701400"/>
                <a:ext cx="21845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3141" extrusionOk="0">
                    <a:moveTo>
                      <a:pt x="0" y="1741"/>
                    </a:moveTo>
                    <a:cubicBezTo>
                      <a:pt x="0" y="1741"/>
                      <a:pt x="7525" y="3140"/>
                      <a:pt x="8737" y="0"/>
                    </a:cubicBezTo>
                    <a:lnTo>
                      <a:pt x="8530" y="41"/>
                    </a:lnTo>
                    <a:cubicBezTo>
                      <a:pt x="8530" y="41"/>
                      <a:pt x="6198" y="2695"/>
                      <a:pt x="270" y="166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108500" y="2785075"/>
                <a:ext cx="509675" cy="254475"/>
              </a:xfrm>
              <a:custGeom>
                <a:avLst/>
                <a:gdLst/>
                <a:ahLst/>
                <a:cxnLst/>
                <a:rect l="l" t="t" r="r" b="b"/>
                <a:pathLst>
                  <a:path w="20387" h="10179" extrusionOk="0">
                    <a:moveTo>
                      <a:pt x="415" y="1"/>
                    </a:moveTo>
                    <a:cubicBezTo>
                      <a:pt x="415" y="1"/>
                      <a:pt x="8633" y="8986"/>
                      <a:pt x="20282" y="9152"/>
                    </a:cubicBezTo>
                    <a:lnTo>
                      <a:pt x="20386" y="9898"/>
                    </a:lnTo>
                    <a:cubicBezTo>
                      <a:pt x="20386" y="9898"/>
                      <a:pt x="8032" y="10178"/>
                      <a:pt x="0" y="104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-34025" y="2793875"/>
                <a:ext cx="665400" cy="358125"/>
              </a:xfrm>
              <a:custGeom>
                <a:avLst/>
                <a:gdLst/>
                <a:ahLst/>
                <a:cxnLst/>
                <a:rect l="l" t="t" r="r" b="b"/>
                <a:pathLst>
                  <a:path w="26616" h="14325" extrusionOk="0">
                    <a:moveTo>
                      <a:pt x="26191" y="10054"/>
                    </a:moveTo>
                    <a:cubicBezTo>
                      <a:pt x="26191" y="10054"/>
                      <a:pt x="15195" y="14044"/>
                      <a:pt x="4437" y="1"/>
                    </a:cubicBezTo>
                    <a:lnTo>
                      <a:pt x="1" y="872"/>
                    </a:lnTo>
                    <a:cubicBezTo>
                      <a:pt x="1" y="872"/>
                      <a:pt x="6717" y="6883"/>
                      <a:pt x="14303" y="10624"/>
                    </a:cubicBezTo>
                    <a:cubicBezTo>
                      <a:pt x="21786" y="14324"/>
                      <a:pt x="26616" y="13443"/>
                      <a:pt x="26616" y="1344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-77025" y="2822400"/>
                <a:ext cx="712550" cy="408350"/>
              </a:xfrm>
              <a:custGeom>
                <a:avLst/>
                <a:gdLst/>
                <a:ahLst/>
                <a:cxnLst/>
                <a:rect l="l" t="t" r="r" b="b"/>
                <a:pathLst>
                  <a:path w="28502" h="16334" extrusionOk="0">
                    <a:moveTo>
                      <a:pt x="394" y="0"/>
                    </a:moveTo>
                    <a:cubicBezTo>
                      <a:pt x="394" y="0"/>
                      <a:pt x="13111" y="16209"/>
                      <a:pt x="28408" y="12779"/>
                    </a:cubicBezTo>
                    <a:lnTo>
                      <a:pt x="28501" y="13494"/>
                    </a:lnTo>
                    <a:cubicBezTo>
                      <a:pt x="28501" y="13494"/>
                      <a:pt x="13349" y="16334"/>
                      <a:pt x="0" y="7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-163825" y="2831725"/>
                <a:ext cx="801175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32047" h="18656" extrusionOk="0">
                    <a:moveTo>
                      <a:pt x="32046" y="18355"/>
                    </a:moveTo>
                    <a:cubicBezTo>
                      <a:pt x="32046" y="18355"/>
                      <a:pt x="24138" y="12862"/>
                      <a:pt x="12137" y="11307"/>
                    </a:cubicBezTo>
                    <a:cubicBezTo>
                      <a:pt x="1" y="9742"/>
                      <a:pt x="1980" y="0"/>
                      <a:pt x="1980" y="0"/>
                    </a:cubicBezTo>
                    <a:lnTo>
                      <a:pt x="1379" y="114"/>
                    </a:lnTo>
                    <a:cubicBezTo>
                      <a:pt x="1379" y="114"/>
                      <a:pt x="488" y="2995"/>
                      <a:pt x="3555" y="7680"/>
                    </a:cubicBezTo>
                    <a:cubicBezTo>
                      <a:pt x="6561" y="12281"/>
                      <a:pt x="12479" y="11732"/>
                      <a:pt x="19298" y="13131"/>
                    </a:cubicBezTo>
                    <a:cubicBezTo>
                      <a:pt x="26056" y="14510"/>
                      <a:pt x="30471" y="18655"/>
                      <a:pt x="30471" y="18655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-223675" y="2843625"/>
                <a:ext cx="791575" cy="475750"/>
              </a:xfrm>
              <a:custGeom>
                <a:avLst/>
                <a:gdLst/>
                <a:ahLst/>
                <a:cxnLst/>
                <a:rect l="l" t="t" r="r" b="b"/>
                <a:pathLst>
                  <a:path w="31663" h="19030" extrusionOk="0">
                    <a:moveTo>
                      <a:pt x="31662" y="18407"/>
                    </a:moveTo>
                    <a:cubicBezTo>
                      <a:pt x="31662" y="18407"/>
                      <a:pt x="27600" y="14106"/>
                      <a:pt x="17412" y="13028"/>
                    </a:cubicBezTo>
                    <a:cubicBezTo>
                      <a:pt x="7141" y="11930"/>
                      <a:pt x="1130" y="6914"/>
                      <a:pt x="1928" y="1"/>
                    </a:cubicBezTo>
                    <a:lnTo>
                      <a:pt x="0" y="395"/>
                    </a:lnTo>
                    <a:cubicBezTo>
                      <a:pt x="0" y="395"/>
                      <a:pt x="228" y="9007"/>
                      <a:pt x="8706" y="12572"/>
                    </a:cubicBezTo>
                    <a:cubicBezTo>
                      <a:pt x="17070" y="16075"/>
                      <a:pt x="25817" y="14303"/>
                      <a:pt x="28470" y="1902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9"/>
              <p:cNvSpPr/>
              <p:nvPr/>
            </p:nvSpPr>
            <p:spPr>
              <a:xfrm>
                <a:off x="-313575" y="2859950"/>
                <a:ext cx="771350" cy="467450"/>
              </a:xfrm>
              <a:custGeom>
                <a:avLst/>
                <a:gdLst/>
                <a:ahLst/>
                <a:cxnLst/>
                <a:rect l="l" t="t" r="r" b="b"/>
                <a:pathLst>
                  <a:path w="30854" h="18698" extrusionOk="0">
                    <a:moveTo>
                      <a:pt x="30854" y="18542"/>
                    </a:moveTo>
                    <a:cubicBezTo>
                      <a:pt x="30854" y="18542"/>
                      <a:pt x="25413" y="15060"/>
                      <a:pt x="12769" y="14137"/>
                    </a:cubicBezTo>
                    <a:cubicBezTo>
                      <a:pt x="0" y="13205"/>
                      <a:pt x="2270" y="1"/>
                      <a:pt x="2270" y="1"/>
                    </a:cubicBezTo>
                    <a:lnTo>
                      <a:pt x="1648" y="125"/>
                    </a:lnTo>
                    <a:cubicBezTo>
                      <a:pt x="1648" y="125"/>
                      <a:pt x="1254" y="6634"/>
                      <a:pt x="4477" y="10603"/>
                    </a:cubicBezTo>
                    <a:cubicBezTo>
                      <a:pt x="7638" y="14521"/>
                      <a:pt x="12167" y="14210"/>
                      <a:pt x="19402" y="14966"/>
                    </a:cubicBezTo>
                    <a:cubicBezTo>
                      <a:pt x="26594" y="15713"/>
                      <a:pt x="30045" y="18697"/>
                      <a:pt x="30045" y="1869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-280675" y="2964375"/>
                <a:ext cx="691550" cy="377025"/>
              </a:xfrm>
              <a:custGeom>
                <a:avLst/>
                <a:gdLst/>
                <a:ahLst/>
                <a:cxnLst/>
                <a:rect l="l" t="t" r="r" b="b"/>
                <a:pathLst>
                  <a:path w="27662" h="15081" extrusionOk="0">
                    <a:moveTo>
                      <a:pt x="27662" y="14707"/>
                    </a:moveTo>
                    <a:cubicBezTo>
                      <a:pt x="25413" y="12810"/>
                      <a:pt x="12624" y="12924"/>
                      <a:pt x="7618" y="11660"/>
                    </a:cubicBezTo>
                    <a:cubicBezTo>
                      <a:pt x="2778" y="10447"/>
                      <a:pt x="0" y="0"/>
                      <a:pt x="0" y="0"/>
                    </a:cubicBezTo>
                    <a:lnTo>
                      <a:pt x="1721" y="7131"/>
                    </a:lnTo>
                    <a:cubicBezTo>
                      <a:pt x="1721" y="7131"/>
                      <a:pt x="2280" y="10095"/>
                      <a:pt x="8509" y="11950"/>
                    </a:cubicBezTo>
                    <a:cubicBezTo>
                      <a:pt x="14676" y="13785"/>
                      <a:pt x="22366" y="12437"/>
                      <a:pt x="25641" y="1508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-215650" y="3233050"/>
                <a:ext cx="48325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9330" h="5888" extrusionOk="0">
                    <a:moveTo>
                      <a:pt x="19330" y="5017"/>
                    </a:moveTo>
                    <a:cubicBezTo>
                      <a:pt x="19330" y="5017"/>
                      <a:pt x="11380" y="3307"/>
                      <a:pt x="7183" y="2810"/>
                    </a:cubicBezTo>
                    <a:cubicBezTo>
                      <a:pt x="4592" y="2478"/>
                      <a:pt x="2125" y="1514"/>
                      <a:pt x="1" y="1"/>
                    </a:cubicBezTo>
                    <a:lnTo>
                      <a:pt x="705" y="2913"/>
                    </a:lnTo>
                    <a:cubicBezTo>
                      <a:pt x="705" y="2913"/>
                      <a:pt x="2747" y="4758"/>
                      <a:pt x="8271" y="4520"/>
                    </a:cubicBezTo>
                    <a:cubicBezTo>
                      <a:pt x="13785" y="4271"/>
                      <a:pt x="14583" y="5888"/>
                      <a:pt x="14583" y="5888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-193875" y="3322975"/>
                <a:ext cx="303675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3037" extrusionOk="0">
                    <a:moveTo>
                      <a:pt x="12147" y="2581"/>
                    </a:moveTo>
                    <a:cubicBezTo>
                      <a:pt x="9349" y="902"/>
                      <a:pt x="4467" y="2104"/>
                      <a:pt x="2788" y="1762"/>
                    </a:cubicBezTo>
                    <a:cubicBezTo>
                      <a:pt x="1099" y="1420"/>
                      <a:pt x="0" y="0"/>
                      <a:pt x="0" y="0"/>
                    </a:cubicBezTo>
                    <a:lnTo>
                      <a:pt x="125" y="581"/>
                    </a:lnTo>
                    <a:cubicBezTo>
                      <a:pt x="125" y="581"/>
                      <a:pt x="736" y="1731"/>
                      <a:pt x="3721" y="1980"/>
                    </a:cubicBezTo>
                    <a:cubicBezTo>
                      <a:pt x="6716" y="2239"/>
                      <a:pt x="8820" y="1804"/>
                      <a:pt x="9660" y="303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9"/>
              <p:cNvSpPr/>
              <p:nvPr/>
            </p:nvSpPr>
            <p:spPr>
              <a:xfrm>
                <a:off x="-249075" y="2740000"/>
                <a:ext cx="867250" cy="660475"/>
              </a:xfrm>
              <a:custGeom>
                <a:avLst/>
                <a:gdLst/>
                <a:ahLst/>
                <a:cxnLst/>
                <a:rect l="l" t="t" r="r" b="b"/>
                <a:pathLst>
                  <a:path w="34690" h="26419" extrusionOk="0">
                    <a:moveTo>
                      <a:pt x="4395" y="26418"/>
                    </a:moveTo>
                    <a:lnTo>
                      <a:pt x="34689" y="20656"/>
                    </a:lnTo>
                    <a:lnTo>
                      <a:pt x="31735" y="0"/>
                    </a:lnTo>
                    <a:lnTo>
                      <a:pt x="1" y="62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-249075" y="2740000"/>
                <a:ext cx="79340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31736" h="6572" extrusionOk="0">
                    <a:moveTo>
                      <a:pt x="1" y="6270"/>
                    </a:moveTo>
                    <a:lnTo>
                      <a:pt x="457" y="6571"/>
                    </a:lnTo>
                    <a:lnTo>
                      <a:pt x="31290" y="373"/>
                    </a:lnTo>
                    <a:lnTo>
                      <a:pt x="317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-139200" y="3254825"/>
                <a:ext cx="757375" cy="145650"/>
              </a:xfrm>
              <a:custGeom>
                <a:avLst/>
                <a:gdLst/>
                <a:ahLst/>
                <a:cxnLst/>
                <a:rect l="l" t="t" r="r" b="b"/>
                <a:pathLst>
                  <a:path w="30295" h="5826" extrusionOk="0">
                    <a:moveTo>
                      <a:pt x="30294" y="63"/>
                    </a:moveTo>
                    <a:lnTo>
                      <a:pt x="29931" y="1"/>
                    </a:lnTo>
                    <a:lnTo>
                      <a:pt x="270" y="5597"/>
                    </a:lnTo>
                    <a:lnTo>
                      <a:pt x="0" y="58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9"/>
              <p:cNvSpPr/>
              <p:nvPr/>
            </p:nvSpPr>
            <p:spPr>
              <a:xfrm>
                <a:off x="533150" y="2740000"/>
                <a:ext cx="85025" cy="516400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0656" extrusionOk="0">
                    <a:moveTo>
                      <a:pt x="1" y="373"/>
                    </a:moveTo>
                    <a:lnTo>
                      <a:pt x="3037" y="20594"/>
                    </a:lnTo>
                    <a:lnTo>
                      <a:pt x="3400" y="20656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9"/>
              <p:cNvSpPr/>
              <p:nvPr/>
            </p:nvSpPr>
            <p:spPr>
              <a:xfrm>
                <a:off x="-249075" y="2896750"/>
                <a:ext cx="116625" cy="503725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0149" extrusionOk="0">
                    <a:moveTo>
                      <a:pt x="1" y="0"/>
                    </a:moveTo>
                    <a:lnTo>
                      <a:pt x="4395" y="20148"/>
                    </a:lnTo>
                    <a:lnTo>
                      <a:pt x="4665" y="19920"/>
                    </a:lnTo>
                    <a:lnTo>
                      <a:pt x="457" y="30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9"/>
              <p:cNvSpPr/>
              <p:nvPr/>
            </p:nvSpPr>
            <p:spPr>
              <a:xfrm>
                <a:off x="541175" y="2695700"/>
                <a:ext cx="311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804" extrusionOk="0">
                    <a:moveTo>
                      <a:pt x="125" y="1772"/>
                    </a:moveTo>
                    <a:lnTo>
                      <a:pt x="1245" y="0"/>
                    </a:lnTo>
                    <a:lnTo>
                      <a:pt x="1" y="180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9"/>
              <p:cNvSpPr/>
              <p:nvPr/>
            </p:nvSpPr>
            <p:spPr>
              <a:xfrm>
                <a:off x="-303750" y="2869275"/>
                <a:ext cx="586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100" extrusionOk="0">
                    <a:moveTo>
                      <a:pt x="2188" y="1099"/>
                    </a:moveTo>
                    <a:lnTo>
                      <a:pt x="1" y="1"/>
                    </a:lnTo>
                    <a:lnTo>
                      <a:pt x="2343" y="106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9"/>
              <p:cNvSpPr/>
              <p:nvPr/>
            </p:nvSpPr>
            <p:spPr>
              <a:xfrm>
                <a:off x="-165900" y="3396025"/>
                <a:ext cx="26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80" extrusionOk="0">
                    <a:moveTo>
                      <a:pt x="1068" y="177"/>
                    </a:moveTo>
                    <a:lnTo>
                      <a:pt x="1" y="1680"/>
                    </a:ln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9"/>
              <p:cNvSpPr/>
              <p:nvPr/>
            </p:nvSpPr>
            <p:spPr>
              <a:xfrm>
                <a:off x="617100" y="3249125"/>
                <a:ext cx="360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545" extrusionOk="0">
                    <a:moveTo>
                      <a:pt x="42" y="291"/>
                    </a:moveTo>
                    <a:lnTo>
                      <a:pt x="1441" y="15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6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9"/>
              <p:cNvSpPr/>
              <p:nvPr/>
            </p:nvSpPr>
            <p:spPr>
              <a:xfrm>
                <a:off x="544300" y="2695700"/>
                <a:ext cx="108850" cy="592050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3682" extrusionOk="0">
                    <a:moveTo>
                      <a:pt x="4353" y="23682"/>
                    </a:moveTo>
                    <a:lnTo>
                      <a:pt x="2913" y="22138"/>
                    </a:lnTo>
                    <a:lnTo>
                      <a:pt x="0" y="1772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FCFCFC">
                  <a:alpha val="20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9"/>
              <p:cNvSpPr/>
              <p:nvPr/>
            </p:nvSpPr>
            <p:spPr>
              <a:xfrm>
                <a:off x="-245175" y="2740775"/>
                <a:ext cx="788200" cy="219750"/>
              </a:xfrm>
              <a:custGeom>
                <a:avLst/>
                <a:gdLst/>
                <a:ahLst/>
                <a:cxnLst/>
                <a:rect l="l" t="t" r="r" b="b"/>
                <a:pathLst>
                  <a:path w="31528" h="8790" extrusionOk="0">
                    <a:moveTo>
                      <a:pt x="788" y="8789"/>
                    </a:moveTo>
                    <a:lnTo>
                      <a:pt x="850" y="7027"/>
                    </a:lnTo>
                    <a:cubicBezTo>
                      <a:pt x="850" y="7027"/>
                      <a:pt x="20417" y="2146"/>
                      <a:pt x="30709" y="1140"/>
                    </a:cubicBezTo>
                    <a:lnTo>
                      <a:pt x="31528" y="2944"/>
                    </a:lnTo>
                    <a:lnTo>
                      <a:pt x="31455" y="0"/>
                    </a:lnTo>
                    <a:lnTo>
                      <a:pt x="0" y="620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9"/>
              <p:cNvSpPr/>
              <p:nvPr/>
            </p:nvSpPr>
            <p:spPr>
              <a:xfrm>
                <a:off x="-156575" y="2840000"/>
                <a:ext cx="611500" cy="303175"/>
              </a:xfrm>
              <a:custGeom>
                <a:avLst/>
                <a:gdLst/>
                <a:ahLst/>
                <a:cxnLst/>
                <a:rect l="l" t="t" r="r" b="b"/>
                <a:pathLst>
                  <a:path w="24460" h="12127" extrusionOk="0">
                    <a:moveTo>
                      <a:pt x="23993" y="1"/>
                    </a:moveTo>
                    <a:cubicBezTo>
                      <a:pt x="12438" y="1224"/>
                      <a:pt x="1" y="5203"/>
                      <a:pt x="1" y="5203"/>
                    </a:cubicBezTo>
                    <a:lnTo>
                      <a:pt x="1400" y="12127"/>
                    </a:lnTo>
                    <a:lnTo>
                      <a:pt x="17215" y="8831"/>
                    </a:lnTo>
                    <a:lnTo>
                      <a:pt x="16438" y="5203"/>
                    </a:lnTo>
                    <a:cubicBezTo>
                      <a:pt x="11515" y="6136"/>
                      <a:pt x="3659" y="8323"/>
                      <a:pt x="3659" y="8323"/>
                    </a:cubicBezTo>
                    <a:lnTo>
                      <a:pt x="3483" y="7307"/>
                    </a:lnTo>
                    <a:cubicBezTo>
                      <a:pt x="10468" y="4841"/>
                      <a:pt x="20459" y="3120"/>
                      <a:pt x="20459" y="3120"/>
                    </a:cubicBezTo>
                    <a:lnTo>
                      <a:pt x="20387" y="2706"/>
                    </a:lnTo>
                    <a:cubicBezTo>
                      <a:pt x="16511" y="3265"/>
                      <a:pt x="8510" y="5193"/>
                      <a:pt x="8510" y="5193"/>
                    </a:cubicBezTo>
                    <a:lnTo>
                      <a:pt x="8510" y="5193"/>
                    </a:lnTo>
                    <a:cubicBezTo>
                      <a:pt x="16272" y="3069"/>
                      <a:pt x="24460" y="1783"/>
                      <a:pt x="24460" y="1783"/>
                    </a:cubicBezTo>
                    <a:lnTo>
                      <a:pt x="23993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9"/>
              <p:cNvSpPr/>
              <p:nvPr/>
            </p:nvSpPr>
            <p:spPr>
              <a:xfrm>
                <a:off x="81275" y="3008425"/>
                <a:ext cx="4125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16501" h="5297" extrusionOk="0">
                    <a:moveTo>
                      <a:pt x="16138" y="0"/>
                    </a:moveTo>
                    <a:cubicBezTo>
                      <a:pt x="16138" y="0"/>
                      <a:pt x="7173" y="1762"/>
                      <a:pt x="1" y="3338"/>
                    </a:cubicBezTo>
                    <a:lnTo>
                      <a:pt x="374" y="5296"/>
                    </a:lnTo>
                    <a:cubicBezTo>
                      <a:pt x="374" y="5296"/>
                      <a:pt x="11743" y="2560"/>
                      <a:pt x="16500" y="2229"/>
                    </a:cubicBezTo>
                    <a:lnTo>
                      <a:pt x="16138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9"/>
              <p:cNvSpPr/>
              <p:nvPr/>
            </p:nvSpPr>
            <p:spPr>
              <a:xfrm>
                <a:off x="-105000" y="3106875"/>
                <a:ext cx="515375" cy="146950"/>
              </a:xfrm>
              <a:custGeom>
                <a:avLst/>
                <a:gdLst/>
                <a:ahLst/>
                <a:cxnLst/>
                <a:rect l="l" t="t" r="r" b="b"/>
                <a:pathLst>
                  <a:path w="20615" h="5878" extrusionOk="0">
                    <a:moveTo>
                      <a:pt x="20169" y="1"/>
                    </a:moveTo>
                    <a:lnTo>
                      <a:pt x="2280" y="3970"/>
                    </a:lnTo>
                    <a:lnTo>
                      <a:pt x="2280" y="3970"/>
                    </a:lnTo>
                    <a:lnTo>
                      <a:pt x="4529" y="3701"/>
                    </a:lnTo>
                    <a:lnTo>
                      <a:pt x="0" y="4799"/>
                    </a:lnTo>
                    <a:lnTo>
                      <a:pt x="518" y="5577"/>
                    </a:lnTo>
                    <a:lnTo>
                      <a:pt x="18376" y="1970"/>
                    </a:lnTo>
                    <a:lnTo>
                      <a:pt x="18458" y="2478"/>
                    </a:lnTo>
                    <a:lnTo>
                      <a:pt x="3275" y="5452"/>
                    </a:lnTo>
                    <a:lnTo>
                      <a:pt x="3358" y="5877"/>
                    </a:lnTo>
                    <a:lnTo>
                      <a:pt x="20614" y="2592"/>
                    </a:lnTo>
                    <a:lnTo>
                      <a:pt x="2016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9"/>
              <p:cNvSpPr/>
              <p:nvPr/>
            </p:nvSpPr>
            <p:spPr>
              <a:xfrm>
                <a:off x="141925" y="3170100"/>
                <a:ext cx="30030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12012" h="2675" extrusionOk="0">
                    <a:moveTo>
                      <a:pt x="11939" y="1"/>
                    </a:moveTo>
                    <a:lnTo>
                      <a:pt x="0" y="2436"/>
                    </a:lnTo>
                    <a:lnTo>
                      <a:pt x="135" y="2674"/>
                    </a:lnTo>
                    <a:lnTo>
                      <a:pt x="12012" y="415"/>
                    </a:lnTo>
                    <a:lnTo>
                      <a:pt x="1193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9"/>
              <p:cNvSpPr/>
              <p:nvPr/>
            </p:nvSpPr>
            <p:spPr>
              <a:xfrm>
                <a:off x="-72100" y="2859175"/>
                <a:ext cx="473925" cy="178300"/>
              </a:xfrm>
              <a:custGeom>
                <a:avLst/>
                <a:gdLst/>
                <a:ahLst/>
                <a:cxnLst/>
                <a:rect l="l" t="t" r="r" b="b"/>
                <a:pathLst>
                  <a:path w="18957" h="7132" extrusionOk="0">
                    <a:moveTo>
                      <a:pt x="18645" y="1"/>
                    </a:moveTo>
                    <a:cubicBezTo>
                      <a:pt x="18645" y="1"/>
                      <a:pt x="7587" y="2156"/>
                      <a:pt x="0" y="4810"/>
                    </a:cubicBezTo>
                    <a:lnTo>
                      <a:pt x="63" y="5121"/>
                    </a:lnTo>
                    <a:cubicBezTo>
                      <a:pt x="63" y="5121"/>
                      <a:pt x="5597" y="3317"/>
                      <a:pt x="9577" y="2716"/>
                    </a:cubicBezTo>
                    <a:lnTo>
                      <a:pt x="9680" y="3265"/>
                    </a:lnTo>
                    <a:lnTo>
                      <a:pt x="4322" y="4571"/>
                    </a:lnTo>
                    <a:lnTo>
                      <a:pt x="5172" y="7131"/>
                    </a:lnTo>
                    <a:lnTo>
                      <a:pt x="14956" y="5266"/>
                    </a:lnTo>
                    <a:lnTo>
                      <a:pt x="14811" y="4436"/>
                    </a:lnTo>
                    <a:lnTo>
                      <a:pt x="6778" y="6178"/>
                    </a:lnTo>
                    <a:lnTo>
                      <a:pt x="6364" y="5950"/>
                    </a:lnTo>
                    <a:cubicBezTo>
                      <a:pt x="6364" y="5950"/>
                      <a:pt x="14531" y="3918"/>
                      <a:pt x="18956" y="3328"/>
                    </a:cubicBezTo>
                    <a:lnTo>
                      <a:pt x="18645" y="1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9"/>
              <p:cNvSpPr/>
              <p:nvPr/>
            </p:nvSpPr>
            <p:spPr>
              <a:xfrm>
                <a:off x="-157875" y="3111025"/>
                <a:ext cx="767225" cy="283750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1350" extrusionOk="0">
                    <a:moveTo>
                      <a:pt x="29818" y="1"/>
                    </a:moveTo>
                    <a:cubicBezTo>
                      <a:pt x="29818" y="1"/>
                      <a:pt x="30378" y="4903"/>
                      <a:pt x="30025" y="5493"/>
                    </a:cubicBezTo>
                    <a:cubicBezTo>
                      <a:pt x="29663" y="6074"/>
                      <a:pt x="2333" y="11121"/>
                      <a:pt x="1566" y="10727"/>
                    </a:cubicBezTo>
                    <a:cubicBezTo>
                      <a:pt x="809" y="10333"/>
                      <a:pt x="1" y="6613"/>
                      <a:pt x="1" y="6613"/>
                    </a:cubicBezTo>
                    <a:lnTo>
                      <a:pt x="1017" y="11349"/>
                    </a:lnTo>
                    <a:lnTo>
                      <a:pt x="30689" y="575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9"/>
              <p:cNvSpPr/>
              <p:nvPr/>
            </p:nvSpPr>
            <p:spPr>
              <a:xfrm>
                <a:off x="267825" y="3129675"/>
                <a:ext cx="325475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3019" h="7619" extrusionOk="0">
                    <a:moveTo>
                      <a:pt x="8831" y="1"/>
                    </a:moveTo>
                    <a:lnTo>
                      <a:pt x="1" y="7618"/>
                    </a:lnTo>
                    <a:lnTo>
                      <a:pt x="13018" y="5224"/>
                    </a:lnTo>
                    <a:close/>
                    <a:moveTo>
                      <a:pt x="8499" y="2478"/>
                    </a:moveTo>
                    <a:lnTo>
                      <a:pt x="11246" y="4965"/>
                    </a:lnTo>
                    <a:lnTo>
                      <a:pt x="3214" y="6364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9"/>
              <p:cNvSpPr/>
              <p:nvPr/>
            </p:nvSpPr>
            <p:spPr>
              <a:xfrm>
                <a:off x="260575" y="3130975"/>
                <a:ext cx="325450" cy="190725"/>
              </a:xfrm>
              <a:custGeom>
                <a:avLst/>
                <a:gdLst/>
                <a:ahLst/>
                <a:cxnLst/>
                <a:rect l="l" t="t" r="r" b="b"/>
                <a:pathLst>
                  <a:path w="13018" h="7629" extrusionOk="0">
                    <a:moveTo>
                      <a:pt x="8831" y="1"/>
                    </a:moveTo>
                    <a:lnTo>
                      <a:pt x="1" y="7628"/>
                    </a:lnTo>
                    <a:lnTo>
                      <a:pt x="13018" y="5224"/>
                    </a:lnTo>
                    <a:close/>
                    <a:moveTo>
                      <a:pt x="8499" y="2488"/>
                    </a:moveTo>
                    <a:lnTo>
                      <a:pt x="11246" y="4965"/>
                    </a:lnTo>
                    <a:lnTo>
                      <a:pt x="3214" y="63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9"/>
              <p:cNvSpPr/>
              <p:nvPr/>
            </p:nvSpPr>
            <p:spPr>
              <a:xfrm>
                <a:off x="254875" y="3128650"/>
                <a:ext cx="226475" cy="194600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7784" extrusionOk="0">
                    <a:moveTo>
                      <a:pt x="229" y="7721"/>
                    </a:moveTo>
                    <a:lnTo>
                      <a:pt x="1" y="7784"/>
                    </a:lnTo>
                    <a:lnTo>
                      <a:pt x="8707" y="0"/>
                    </a:lnTo>
                    <a:lnTo>
                      <a:pt x="9059" y="94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9"/>
              <p:cNvSpPr/>
              <p:nvPr/>
            </p:nvSpPr>
            <p:spPr>
              <a:xfrm>
                <a:off x="340650" y="3253525"/>
                <a:ext cx="2010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8043" h="1473" extrusionOk="0">
                    <a:moveTo>
                      <a:pt x="290" y="1255"/>
                    </a:moveTo>
                    <a:lnTo>
                      <a:pt x="7970" y="1"/>
                    </a:lnTo>
                    <a:lnTo>
                      <a:pt x="8043" y="63"/>
                    </a:lnTo>
                    <a:lnTo>
                      <a:pt x="0" y="1472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593;p49"/>
          <p:cNvGrpSpPr/>
          <p:nvPr/>
        </p:nvGrpSpPr>
        <p:grpSpPr>
          <a:xfrm rot="4134767">
            <a:off x="7511449" y="700792"/>
            <a:ext cx="1436854" cy="1590191"/>
            <a:chOff x="-3182688" y="3354477"/>
            <a:chExt cx="1377835" cy="1524874"/>
          </a:xfrm>
        </p:grpSpPr>
        <p:sp>
          <p:nvSpPr>
            <p:cNvPr id="1594" name="Google Shape;1594;p49"/>
            <p:cNvSpPr/>
            <p:nvPr/>
          </p:nvSpPr>
          <p:spPr>
            <a:xfrm>
              <a:off x="-3182287" y="3354517"/>
              <a:ext cx="1377034" cy="1524794"/>
            </a:xfrm>
            <a:custGeom>
              <a:avLst/>
              <a:gdLst/>
              <a:ahLst/>
              <a:cxnLst/>
              <a:rect l="l" t="t" r="r" b="b"/>
              <a:pathLst>
                <a:path w="17185" h="19029" extrusionOk="0">
                  <a:moveTo>
                    <a:pt x="13121" y="12893"/>
                  </a:moveTo>
                  <a:cubicBezTo>
                    <a:pt x="13111" y="12924"/>
                    <a:pt x="13101" y="12955"/>
                    <a:pt x="13090" y="12987"/>
                  </a:cubicBezTo>
                  <a:lnTo>
                    <a:pt x="13038" y="13069"/>
                  </a:lnTo>
                  <a:cubicBezTo>
                    <a:pt x="13070" y="13018"/>
                    <a:pt x="13101" y="12956"/>
                    <a:pt x="13121" y="12893"/>
                  </a:cubicBezTo>
                  <a:close/>
                  <a:moveTo>
                    <a:pt x="9774" y="12064"/>
                  </a:moveTo>
                  <a:lnTo>
                    <a:pt x="11597" y="14090"/>
                  </a:lnTo>
                  <a:lnTo>
                    <a:pt x="11597" y="14090"/>
                  </a:lnTo>
                  <a:lnTo>
                    <a:pt x="11556" y="14303"/>
                  </a:lnTo>
                  <a:cubicBezTo>
                    <a:pt x="11556" y="14303"/>
                    <a:pt x="13360" y="16448"/>
                    <a:pt x="15298" y="17992"/>
                  </a:cubicBezTo>
                  <a:lnTo>
                    <a:pt x="15101" y="18169"/>
                  </a:lnTo>
                  <a:cubicBezTo>
                    <a:pt x="12852" y="16614"/>
                    <a:pt x="9795" y="12873"/>
                    <a:pt x="9795" y="12873"/>
                  </a:cubicBezTo>
                  <a:cubicBezTo>
                    <a:pt x="9867" y="12603"/>
                    <a:pt x="9857" y="12323"/>
                    <a:pt x="9774" y="12064"/>
                  </a:cubicBezTo>
                  <a:close/>
                  <a:moveTo>
                    <a:pt x="591" y="0"/>
                  </a:moveTo>
                  <a:lnTo>
                    <a:pt x="1" y="529"/>
                  </a:lnTo>
                  <a:cubicBezTo>
                    <a:pt x="218" y="1358"/>
                    <a:pt x="923" y="2270"/>
                    <a:pt x="1286" y="2695"/>
                  </a:cubicBezTo>
                  <a:lnTo>
                    <a:pt x="1389" y="2809"/>
                  </a:lnTo>
                  <a:lnTo>
                    <a:pt x="1503" y="2933"/>
                  </a:lnTo>
                  <a:lnTo>
                    <a:pt x="9359" y="11598"/>
                  </a:lnTo>
                  <a:cubicBezTo>
                    <a:pt x="9142" y="11484"/>
                    <a:pt x="8903" y="11432"/>
                    <a:pt x="8665" y="11422"/>
                  </a:cubicBezTo>
                  <a:lnTo>
                    <a:pt x="8406" y="11660"/>
                  </a:lnTo>
                  <a:cubicBezTo>
                    <a:pt x="8406" y="11660"/>
                    <a:pt x="12748" y="16780"/>
                    <a:pt x="15132" y="18821"/>
                  </a:cubicBezTo>
                  <a:lnTo>
                    <a:pt x="15965" y="18482"/>
                  </a:lnTo>
                  <a:lnTo>
                    <a:pt x="15965" y="18482"/>
                  </a:lnTo>
                  <a:cubicBezTo>
                    <a:pt x="16244" y="18678"/>
                    <a:pt x="16522" y="18864"/>
                    <a:pt x="16821" y="19029"/>
                  </a:cubicBezTo>
                  <a:lnTo>
                    <a:pt x="17184" y="18687"/>
                  </a:lnTo>
                  <a:cubicBezTo>
                    <a:pt x="17184" y="18687"/>
                    <a:pt x="16065" y="15971"/>
                    <a:pt x="13121" y="12893"/>
                  </a:cubicBezTo>
                  <a:cubicBezTo>
                    <a:pt x="13121" y="12893"/>
                    <a:pt x="13121" y="12893"/>
                    <a:pt x="13121" y="12893"/>
                  </a:cubicBezTo>
                  <a:lnTo>
                    <a:pt x="13121" y="12893"/>
                  </a:lnTo>
                  <a:lnTo>
                    <a:pt x="12904" y="12914"/>
                  </a:lnTo>
                  <a:lnTo>
                    <a:pt x="11577" y="11442"/>
                  </a:lnTo>
                  <a:lnTo>
                    <a:pt x="10541" y="10302"/>
                  </a:lnTo>
                  <a:lnTo>
                    <a:pt x="10302" y="10043"/>
                  </a:lnTo>
                  <a:lnTo>
                    <a:pt x="7193" y="6613"/>
                  </a:lnTo>
                  <a:lnTo>
                    <a:pt x="2581" y="1524"/>
                  </a:lnTo>
                  <a:cubicBezTo>
                    <a:pt x="1400" y="322"/>
                    <a:pt x="591" y="0"/>
                    <a:pt x="591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595;p49"/>
            <p:cNvGrpSpPr/>
            <p:nvPr/>
          </p:nvGrpSpPr>
          <p:grpSpPr>
            <a:xfrm>
              <a:off x="-3182688" y="3354477"/>
              <a:ext cx="1377835" cy="1524874"/>
              <a:chOff x="3870625" y="2784800"/>
              <a:chExt cx="429875" cy="475750"/>
            </a:xfrm>
          </p:grpSpPr>
          <p:sp>
            <p:nvSpPr>
              <p:cNvPr id="1596" name="Google Shape;1596;p49"/>
              <p:cNvSpPr/>
              <p:nvPr/>
            </p:nvSpPr>
            <p:spPr>
              <a:xfrm>
                <a:off x="4086975" y="3070600"/>
                <a:ext cx="173875" cy="175950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7038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508" y="975"/>
                    </a:lnTo>
                    <a:cubicBezTo>
                      <a:pt x="2042" y="3141"/>
                      <a:pt x="6374" y="7038"/>
                      <a:pt x="6374" y="7038"/>
                    </a:cubicBezTo>
                    <a:lnTo>
                      <a:pt x="6954" y="6810"/>
                    </a:lnTo>
                    <a:lnTo>
                      <a:pt x="6695" y="6613"/>
                    </a:lnTo>
                    <a:lnTo>
                      <a:pt x="6633" y="6561"/>
                    </a:lnTo>
                    <a:lnTo>
                      <a:pt x="6447" y="6737"/>
                    </a:lnTo>
                    <a:cubicBezTo>
                      <a:pt x="4198" y="5193"/>
                      <a:pt x="1130" y="1441"/>
                      <a:pt x="1130" y="1441"/>
                    </a:cubicBezTo>
                    <a:cubicBezTo>
                      <a:pt x="1457" y="10"/>
                      <a:pt x="41" y="0"/>
                      <a:pt x="1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9"/>
              <p:cNvSpPr/>
              <p:nvPr/>
            </p:nvSpPr>
            <p:spPr>
              <a:xfrm>
                <a:off x="3902475" y="2822650"/>
                <a:ext cx="338150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14666" extrusionOk="0">
                    <a:moveTo>
                      <a:pt x="1307" y="0"/>
                    </a:moveTo>
                    <a:lnTo>
                      <a:pt x="13526" y="13494"/>
                    </a:lnTo>
                    <a:lnTo>
                      <a:pt x="12220" y="14665"/>
                    </a:lnTo>
                    <a:lnTo>
                      <a:pt x="1" y="11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9"/>
              <p:cNvSpPr/>
              <p:nvPr/>
            </p:nvSpPr>
            <p:spPr>
              <a:xfrm>
                <a:off x="3927875" y="2822650"/>
                <a:ext cx="312750" cy="34385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3754" extrusionOk="0">
                    <a:moveTo>
                      <a:pt x="280" y="0"/>
                    </a:moveTo>
                    <a:lnTo>
                      <a:pt x="1" y="270"/>
                    </a:lnTo>
                    <a:lnTo>
                      <a:pt x="12220" y="13753"/>
                    </a:lnTo>
                    <a:lnTo>
                      <a:pt x="12510" y="13494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9"/>
              <p:cNvSpPr/>
              <p:nvPr/>
            </p:nvSpPr>
            <p:spPr>
              <a:xfrm>
                <a:off x="3902475" y="2845700"/>
                <a:ext cx="3127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13744" extrusionOk="0">
                    <a:moveTo>
                      <a:pt x="291" y="0"/>
                    </a:moveTo>
                    <a:lnTo>
                      <a:pt x="12510" y="13484"/>
                    </a:lnTo>
                    <a:lnTo>
                      <a:pt x="12220" y="13743"/>
                    </a:lnTo>
                    <a:lnTo>
                      <a:pt x="1" y="260"/>
                    </a:lnTo>
                    <a:close/>
                  </a:path>
                </a:pathLst>
              </a:custGeom>
              <a:solidFill>
                <a:srgbClr val="343063">
                  <a:alpha val="18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9"/>
              <p:cNvSpPr/>
              <p:nvPr/>
            </p:nvSpPr>
            <p:spPr>
              <a:xfrm>
                <a:off x="4159775" y="3107125"/>
                <a:ext cx="140725" cy="153425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6137" extrusionOk="0">
                    <a:moveTo>
                      <a:pt x="1555" y="1"/>
                    </a:moveTo>
                    <a:cubicBezTo>
                      <a:pt x="1555" y="1"/>
                      <a:pt x="1389" y="788"/>
                      <a:pt x="0" y="1410"/>
                    </a:cubicBezTo>
                    <a:cubicBezTo>
                      <a:pt x="0" y="1410"/>
                      <a:pt x="2861" y="4830"/>
                      <a:pt x="5255" y="6136"/>
                    </a:cubicBezTo>
                    <a:lnTo>
                      <a:pt x="5628" y="5794"/>
                    </a:lnTo>
                    <a:cubicBezTo>
                      <a:pt x="5628" y="5794"/>
                      <a:pt x="4498" y="3079"/>
                      <a:pt x="1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9"/>
              <p:cNvSpPr/>
              <p:nvPr/>
            </p:nvSpPr>
            <p:spPr>
              <a:xfrm>
                <a:off x="4159775" y="3107125"/>
                <a:ext cx="388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11" extrusionOk="0">
                    <a:moveTo>
                      <a:pt x="1555" y="1"/>
                    </a:moveTo>
                    <a:lnTo>
                      <a:pt x="1327" y="11"/>
                    </a:lnTo>
                    <a:lnTo>
                      <a:pt x="1420" y="115"/>
                    </a:lnTo>
                    <a:cubicBezTo>
                      <a:pt x="1120" y="633"/>
                      <a:pt x="653" y="1037"/>
                      <a:pt x="104" y="1276"/>
                    </a:cubicBezTo>
                    <a:lnTo>
                      <a:pt x="31" y="1193"/>
                    </a:lnTo>
                    <a:lnTo>
                      <a:pt x="0" y="1410"/>
                    </a:lnTo>
                    <a:cubicBezTo>
                      <a:pt x="0" y="1410"/>
                      <a:pt x="1016" y="1213"/>
                      <a:pt x="1555" y="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9"/>
              <p:cNvSpPr/>
              <p:nvPr/>
            </p:nvSpPr>
            <p:spPr>
              <a:xfrm>
                <a:off x="3870625" y="2784800"/>
                <a:ext cx="69725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2934" extrusionOk="0">
                    <a:moveTo>
                      <a:pt x="2788" y="1752"/>
                    </a:moveTo>
                    <a:cubicBezTo>
                      <a:pt x="2788" y="1752"/>
                      <a:pt x="2146" y="1918"/>
                      <a:pt x="1493" y="2934"/>
                    </a:cubicBezTo>
                    <a:cubicBezTo>
                      <a:pt x="1493" y="2934"/>
                      <a:pt x="290" y="1659"/>
                      <a:pt x="0" y="529"/>
                    </a:cubicBezTo>
                    <a:lnTo>
                      <a:pt x="581" y="1"/>
                    </a:lnTo>
                    <a:cubicBezTo>
                      <a:pt x="581" y="1"/>
                      <a:pt x="1493" y="374"/>
                      <a:pt x="2788" y="17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9"/>
              <p:cNvSpPr/>
              <p:nvPr/>
            </p:nvSpPr>
            <p:spPr>
              <a:xfrm>
                <a:off x="3907925" y="2828600"/>
                <a:ext cx="324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83" extrusionOk="0">
                    <a:moveTo>
                      <a:pt x="1296" y="0"/>
                    </a:moveTo>
                    <a:cubicBezTo>
                      <a:pt x="1296" y="0"/>
                      <a:pt x="477" y="218"/>
                      <a:pt x="1" y="1182"/>
                    </a:cubicBezTo>
                    <a:cubicBezTo>
                      <a:pt x="1" y="1182"/>
                      <a:pt x="1" y="1182"/>
                      <a:pt x="1" y="1182"/>
                    </a:cubicBezTo>
                    <a:cubicBezTo>
                      <a:pt x="6" y="1182"/>
                      <a:pt x="319" y="535"/>
                      <a:pt x="1296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9"/>
              <p:cNvSpPr/>
              <p:nvPr/>
            </p:nvSpPr>
            <p:spPr>
              <a:xfrm>
                <a:off x="4013650" y="2915125"/>
                <a:ext cx="114275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997" extrusionOk="0">
                    <a:moveTo>
                      <a:pt x="197" y="1"/>
                    </a:moveTo>
                    <a:lnTo>
                      <a:pt x="0" y="353"/>
                    </a:lnTo>
                    <a:lnTo>
                      <a:pt x="4198" y="4996"/>
                    </a:lnTo>
                    <a:lnTo>
                      <a:pt x="4571" y="4831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9"/>
              <p:cNvSpPr/>
              <p:nvPr/>
            </p:nvSpPr>
            <p:spPr>
              <a:xfrm>
                <a:off x="4124275" y="3042100"/>
                <a:ext cx="355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410" extrusionOk="0">
                    <a:moveTo>
                      <a:pt x="384" y="0"/>
                    </a:moveTo>
                    <a:lnTo>
                      <a:pt x="1" y="166"/>
                    </a:lnTo>
                    <a:lnTo>
                      <a:pt x="1130" y="1410"/>
                    </a:lnTo>
                    <a:lnTo>
                      <a:pt x="1420" y="115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9"/>
              <p:cNvSpPr/>
              <p:nvPr/>
            </p:nvSpPr>
            <p:spPr>
              <a:xfrm>
                <a:off x="4183100" y="3109475"/>
                <a:ext cx="117125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5825" extrusionOk="0">
                    <a:moveTo>
                      <a:pt x="0" y="788"/>
                    </a:moveTo>
                    <a:cubicBezTo>
                      <a:pt x="93" y="725"/>
                      <a:pt x="218" y="684"/>
                      <a:pt x="332" y="684"/>
                    </a:cubicBezTo>
                    <a:cubicBezTo>
                      <a:pt x="467" y="715"/>
                      <a:pt x="2850" y="3088"/>
                      <a:pt x="4550" y="5825"/>
                    </a:cubicBezTo>
                    <a:lnTo>
                      <a:pt x="4685" y="5700"/>
                    </a:lnTo>
                    <a:cubicBezTo>
                      <a:pt x="4685" y="5700"/>
                      <a:pt x="3254" y="3565"/>
                      <a:pt x="2104" y="2197"/>
                    </a:cubicBezTo>
                    <a:cubicBezTo>
                      <a:pt x="943" y="829"/>
                      <a:pt x="487" y="435"/>
                      <a:pt x="477" y="352"/>
                    </a:cubicBezTo>
                    <a:cubicBezTo>
                      <a:pt x="508" y="228"/>
                      <a:pt x="539" y="114"/>
                      <a:pt x="591" y="0"/>
                    </a:cubicBezTo>
                    <a:cubicBezTo>
                      <a:pt x="425" y="290"/>
                      <a:pt x="228" y="560"/>
                      <a:pt x="0" y="788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9"/>
              <p:cNvSpPr/>
              <p:nvPr/>
            </p:nvSpPr>
            <p:spPr>
              <a:xfrm>
                <a:off x="3877100" y="2784800"/>
                <a:ext cx="62200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085" extrusionOk="0">
                    <a:moveTo>
                      <a:pt x="1907" y="2084"/>
                    </a:moveTo>
                    <a:cubicBezTo>
                      <a:pt x="1980" y="2012"/>
                      <a:pt x="2197" y="1825"/>
                      <a:pt x="1513" y="1213"/>
                    </a:cubicBezTo>
                    <a:cubicBezTo>
                      <a:pt x="943" y="695"/>
                      <a:pt x="363" y="229"/>
                      <a:pt x="280" y="219"/>
                    </a:cubicBezTo>
                    <a:cubicBezTo>
                      <a:pt x="176" y="219"/>
                      <a:pt x="83" y="250"/>
                      <a:pt x="0" y="301"/>
                    </a:cubicBezTo>
                    <a:lnTo>
                      <a:pt x="322" y="1"/>
                    </a:lnTo>
                    <a:cubicBezTo>
                      <a:pt x="322" y="1"/>
                      <a:pt x="270" y="84"/>
                      <a:pt x="311" y="136"/>
                    </a:cubicBezTo>
                    <a:cubicBezTo>
                      <a:pt x="684" y="353"/>
                      <a:pt x="1037" y="602"/>
                      <a:pt x="1379" y="882"/>
                    </a:cubicBezTo>
                    <a:cubicBezTo>
                      <a:pt x="1700" y="1141"/>
                      <a:pt x="2001" y="1431"/>
                      <a:pt x="2260" y="1742"/>
                    </a:cubicBezTo>
                    <a:cubicBezTo>
                      <a:pt x="2301" y="1804"/>
                      <a:pt x="2488" y="1773"/>
                      <a:pt x="2488" y="1773"/>
                    </a:cubicBezTo>
                    <a:cubicBezTo>
                      <a:pt x="2280" y="1846"/>
                      <a:pt x="2083" y="1949"/>
                      <a:pt x="1907" y="208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9"/>
              <p:cNvSpPr/>
              <p:nvPr/>
            </p:nvSpPr>
            <p:spPr>
              <a:xfrm>
                <a:off x="4080500" y="3070600"/>
                <a:ext cx="188900" cy="18475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7390" extrusionOk="0">
                    <a:moveTo>
                      <a:pt x="6965" y="6613"/>
                    </a:moveTo>
                    <a:lnTo>
                      <a:pt x="6664" y="6882"/>
                    </a:lnTo>
                    <a:cubicBezTo>
                      <a:pt x="6664" y="6882"/>
                      <a:pt x="3659" y="4364"/>
                      <a:pt x="1233" y="1431"/>
                    </a:cubicBezTo>
                    <a:cubicBezTo>
                      <a:pt x="1233" y="1431"/>
                      <a:pt x="1524" y="114"/>
                      <a:pt x="259" y="0"/>
                    </a:cubicBezTo>
                    <a:lnTo>
                      <a:pt x="0" y="228"/>
                    </a:lnTo>
                    <a:cubicBezTo>
                      <a:pt x="0" y="228"/>
                      <a:pt x="4343" y="5359"/>
                      <a:pt x="6726" y="7390"/>
                    </a:cubicBezTo>
                    <a:lnTo>
                      <a:pt x="7555" y="70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9"/>
              <p:cNvSpPr/>
              <p:nvPr/>
            </p:nvSpPr>
            <p:spPr>
              <a:xfrm>
                <a:off x="4252000" y="3235900"/>
                <a:ext cx="174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509" extrusionOk="0">
                    <a:moveTo>
                      <a:pt x="105" y="1"/>
                    </a:moveTo>
                    <a:lnTo>
                      <a:pt x="1" y="94"/>
                    </a:lnTo>
                    <a:lnTo>
                      <a:pt x="550" y="508"/>
                    </a:lnTo>
                    <a:lnTo>
                      <a:pt x="695" y="446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1610;p49"/>
          <p:cNvGrpSpPr/>
          <p:nvPr/>
        </p:nvGrpSpPr>
        <p:grpSpPr>
          <a:xfrm rot="830502">
            <a:off x="6007379" y="473736"/>
            <a:ext cx="1648058" cy="776815"/>
            <a:chOff x="-3104295" y="1398438"/>
            <a:chExt cx="1580287" cy="744871"/>
          </a:xfrm>
        </p:grpSpPr>
        <p:sp>
          <p:nvSpPr>
            <p:cNvPr id="1611" name="Google Shape;1611;p49"/>
            <p:cNvSpPr/>
            <p:nvPr/>
          </p:nvSpPr>
          <p:spPr>
            <a:xfrm>
              <a:off x="-3100215" y="1398438"/>
              <a:ext cx="1571967" cy="744864"/>
            </a:xfrm>
            <a:custGeom>
              <a:avLst/>
              <a:gdLst/>
              <a:ahLst/>
              <a:cxnLst/>
              <a:rect l="l" t="t" r="r" b="b"/>
              <a:pathLst>
                <a:path w="21351" h="10117" extrusionOk="0">
                  <a:moveTo>
                    <a:pt x="20096" y="7836"/>
                  </a:moveTo>
                  <a:lnTo>
                    <a:pt x="20096" y="7826"/>
                  </a:lnTo>
                  <a:cubicBezTo>
                    <a:pt x="20096" y="7525"/>
                    <a:pt x="20076" y="7214"/>
                    <a:pt x="20055" y="6903"/>
                  </a:cubicBezTo>
                  <a:lnTo>
                    <a:pt x="20055" y="6893"/>
                  </a:lnTo>
                  <a:lnTo>
                    <a:pt x="20055" y="6893"/>
                  </a:lnTo>
                  <a:cubicBezTo>
                    <a:pt x="20946" y="5649"/>
                    <a:pt x="21350" y="4219"/>
                    <a:pt x="21278" y="3670"/>
                  </a:cubicBezTo>
                  <a:lnTo>
                    <a:pt x="21278" y="3670"/>
                  </a:lnTo>
                  <a:cubicBezTo>
                    <a:pt x="21278" y="3608"/>
                    <a:pt x="21257" y="3556"/>
                    <a:pt x="21236" y="3504"/>
                  </a:cubicBezTo>
                  <a:cubicBezTo>
                    <a:pt x="21236" y="3504"/>
                    <a:pt x="16956" y="2519"/>
                    <a:pt x="14106" y="2768"/>
                  </a:cubicBezTo>
                  <a:cubicBezTo>
                    <a:pt x="12427" y="2913"/>
                    <a:pt x="9504" y="2416"/>
                    <a:pt x="7971" y="1711"/>
                  </a:cubicBezTo>
                  <a:cubicBezTo>
                    <a:pt x="5348" y="519"/>
                    <a:pt x="1006" y="1"/>
                    <a:pt x="1006" y="1"/>
                  </a:cubicBezTo>
                  <a:cubicBezTo>
                    <a:pt x="954" y="42"/>
                    <a:pt x="923" y="94"/>
                    <a:pt x="902" y="146"/>
                  </a:cubicBezTo>
                  <a:lnTo>
                    <a:pt x="902" y="146"/>
                  </a:lnTo>
                  <a:cubicBezTo>
                    <a:pt x="664" y="612"/>
                    <a:pt x="571" y="1980"/>
                    <a:pt x="923" y="3380"/>
                  </a:cubicBezTo>
                  <a:lnTo>
                    <a:pt x="923" y="3380"/>
                  </a:lnTo>
                  <a:lnTo>
                    <a:pt x="913" y="3400"/>
                  </a:lnTo>
                  <a:cubicBezTo>
                    <a:pt x="778" y="3659"/>
                    <a:pt x="674" y="3929"/>
                    <a:pt x="571" y="4188"/>
                  </a:cubicBezTo>
                  <a:lnTo>
                    <a:pt x="550" y="4240"/>
                  </a:lnTo>
                  <a:lnTo>
                    <a:pt x="550" y="4240"/>
                  </a:lnTo>
                  <a:cubicBezTo>
                    <a:pt x="198" y="5173"/>
                    <a:pt x="1" y="6012"/>
                    <a:pt x="32" y="6230"/>
                  </a:cubicBezTo>
                  <a:cubicBezTo>
                    <a:pt x="115" y="6748"/>
                    <a:pt x="892" y="6986"/>
                    <a:pt x="1047" y="6095"/>
                  </a:cubicBezTo>
                  <a:cubicBezTo>
                    <a:pt x="1089" y="5898"/>
                    <a:pt x="1120" y="5577"/>
                    <a:pt x="1172" y="5204"/>
                  </a:cubicBezTo>
                  <a:lnTo>
                    <a:pt x="1296" y="4478"/>
                  </a:lnTo>
                  <a:lnTo>
                    <a:pt x="1286" y="4457"/>
                  </a:lnTo>
                  <a:lnTo>
                    <a:pt x="1286" y="4457"/>
                  </a:lnTo>
                  <a:cubicBezTo>
                    <a:pt x="1825" y="5670"/>
                    <a:pt x="2789" y="6737"/>
                    <a:pt x="4395" y="7069"/>
                  </a:cubicBezTo>
                  <a:cubicBezTo>
                    <a:pt x="8344" y="7888"/>
                    <a:pt x="9463" y="4416"/>
                    <a:pt x="10157" y="4064"/>
                  </a:cubicBezTo>
                  <a:cubicBezTo>
                    <a:pt x="10520" y="3856"/>
                    <a:pt x="10986" y="3939"/>
                    <a:pt x="11266" y="4260"/>
                  </a:cubicBezTo>
                  <a:cubicBezTo>
                    <a:pt x="11753" y="4862"/>
                    <a:pt x="11691" y="8458"/>
                    <a:pt x="15681" y="9018"/>
                  </a:cubicBezTo>
                  <a:cubicBezTo>
                    <a:pt x="17205" y="9235"/>
                    <a:pt x="18397" y="8644"/>
                    <a:pt x="19309" y="7784"/>
                  </a:cubicBezTo>
                  <a:cubicBezTo>
                    <a:pt x="19309" y="7795"/>
                    <a:pt x="19309" y="7805"/>
                    <a:pt x="19309" y="7815"/>
                  </a:cubicBezTo>
                  <a:lnTo>
                    <a:pt x="19101" y="8810"/>
                  </a:lnTo>
                  <a:lnTo>
                    <a:pt x="19101" y="8810"/>
                  </a:lnTo>
                  <a:cubicBezTo>
                    <a:pt x="19070" y="8966"/>
                    <a:pt x="19039" y="9100"/>
                    <a:pt x="19019" y="9204"/>
                  </a:cubicBezTo>
                  <a:cubicBezTo>
                    <a:pt x="18873" y="10085"/>
                    <a:pt x="19692" y="10116"/>
                    <a:pt x="19931" y="9660"/>
                  </a:cubicBezTo>
                  <a:cubicBezTo>
                    <a:pt x="20034" y="9484"/>
                    <a:pt x="20117" y="8738"/>
                    <a:pt x="20117" y="7836"/>
                  </a:cubicBezTo>
                  <a:close/>
                  <a:moveTo>
                    <a:pt x="12323" y="4385"/>
                  </a:moveTo>
                  <a:close/>
                  <a:moveTo>
                    <a:pt x="12313" y="4468"/>
                  </a:moveTo>
                  <a:close/>
                  <a:moveTo>
                    <a:pt x="18822" y="7183"/>
                  </a:moveTo>
                  <a:cubicBezTo>
                    <a:pt x="18801" y="7225"/>
                    <a:pt x="18770" y="7256"/>
                    <a:pt x="18739" y="7287"/>
                  </a:cubicBezTo>
                  <a:cubicBezTo>
                    <a:pt x="18770" y="7245"/>
                    <a:pt x="18801" y="7214"/>
                    <a:pt x="18832" y="7183"/>
                  </a:cubicBezTo>
                  <a:close/>
                  <a:moveTo>
                    <a:pt x="18697" y="7328"/>
                  </a:moveTo>
                  <a:cubicBezTo>
                    <a:pt x="18656" y="7370"/>
                    <a:pt x="18614" y="7411"/>
                    <a:pt x="18563" y="7453"/>
                  </a:cubicBezTo>
                  <a:cubicBezTo>
                    <a:pt x="18625" y="7411"/>
                    <a:pt x="18666" y="7359"/>
                    <a:pt x="18708" y="7318"/>
                  </a:cubicBezTo>
                  <a:close/>
                  <a:moveTo>
                    <a:pt x="18531" y="7494"/>
                  </a:moveTo>
                  <a:cubicBezTo>
                    <a:pt x="18500" y="7525"/>
                    <a:pt x="18469" y="7556"/>
                    <a:pt x="18428" y="7587"/>
                  </a:cubicBezTo>
                  <a:cubicBezTo>
                    <a:pt x="18480" y="7546"/>
                    <a:pt x="18511" y="7515"/>
                    <a:pt x="18542" y="7484"/>
                  </a:cubicBezTo>
                  <a:close/>
                  <a:moveTo>
                    <a:pt x="18386" y="7618"/>
                  </a:moveTo>
                  <a:cubicBezTo>
                    <a:pt x="18345" y="7660"/>
                    <a:pt x="18303" y="7691"/>
                    <a:pt x="18252" y="7722"/>
                  </a:cubicBezTo>
                  <a:cubicBezTo>
                    <a:pt x="18314" y="7691"/>
                    <a:pt x="18355" y="7660"/>
                    <a:pt x="18397" y="7618"/>
                  </a:cubicBezTo>
                  <a:close/>
                  <a:moveTo>
                    <a:pt x="18231" y="7743"/>
                  </a:moveTo>
                  <a:cubicBezTo>
                    <a:pt x="18189" y="7784"/>
                    <a:pt x="18138" y="7815"/>
                    <a:pt x="18086" y="7846"/>
                  </a:cubicBezTo>
                  <a:cubicBezTo>
                    <a:pt x="18148" y="7815"/>
                    <a:pt x="18200" y="7784"/>
                    <a:pt x="18241" y="7743"/>
                  </a:cubicBezTo>
                  <a:close/>
                  <a:moveTo>
                    <a:pt x="18034" y="7888"/>
                  </a:moveTo>
                  <a:cubicBezTo>
                    <a:pt x="17993" y="7909"/>
                    <a:pt x="17961" y="7940"/>
                    <a:pt x="17920" y="7960"/>
                  </a:cubicBezTo>
                  <a:cubicBezTo>
                    <a:pt x="17972" y="7940"/>
                    <a:pt x="18003" y="7909"/>
                    <a:pt x="18044" y="7888"/>
                  </a:cubicBezTo>
                  <a:close/>
                  <a:moveTo>
                    <a:pt x="19412" y="6230"/>
                  </a:moveTo>
                  <a:cubicBezTo>
                    <a:pt x="19402" y="6250"/>
                    <a:pt x="19402" y="6271"/>
                    <a:pt x="19392" y="6281"/>
                  </a:cubicBezTo>
                  <a:cubicBezTo>
                    <a:pt x="19412" y="6261"/>
                    <a:pt x="19412" y="6250"/>
                    <a:pt x="19423" y="6230"/>
                  </a:cubicBezTo>
                  <a:close/>
                  <a:moveTo>
                    <a:pt x="19350" y="6364"/>
                  </a:moveTo>
                  <a:lnTo>
                    <a:pt x="19319" y="6437"/>
                  </a:lnTo>
                  <a:close/>
                  <a:moveTo>
                    <a:pt x="19267" y="6530"/>
                  </a:moveTo>
                  <a:cubicBezTo>
                    <a:pt x="19247" y="6561"/>
                    <a:pt x="19226" y="6603"/>
                    <a:pt x="19205" y="6644"/>
                  </a:cubicBezTo>
                  <a:cubicBezTo>
                    <a:pt x="19236" y="6603"/>
                    <a:pt x="19257" y="6561"/>
                    <a:pt x="19278" y="6520"/>
                  </a:cubicBezTo>
                  <a:close/>
                  <a:moveTo>
                    <a:pt x="19164" y="6706"/>
                  </a:moveTo>
                  <a:cubicBezTo>
                    <a:pt x="19143" y="6737"/>
                    <a:pt x="19122" y="6769"/>
                    <a:pt x="19112" y="6800"/>
                  </a:cubicBezTo>
                  <a:cubicBezTo>
                    <a:pt x="19133" y="6769"/>
                    <a:pt x="19153" y="6737"/>
                    <a:pt x="19174" y="6706"/>
                  </a:cubicBezTo>
                  <a:close/>
                  <a:moveTo>
                    <a:pt x="19070" y="6862"/>
                  </a:moveTo>
                  <a:cubicBezTo>
                    <a:pt x="19039" y="6903"/>
                    <a:pt x="19008" y="6945"/>
                    <a:pt x="18977" y="6986"/>
                  </a:cubicBezTo>
                  <a:cubicBezTo>
                    <a:pt x="19019" y="6945"/>
                    <a:pt x="19060" y="6893"/>
                    <a:pt x="19081" y="6851"/>
                  </a:cubicBezTo>
                  <a:close/>
                  <a:moveTo>
                    <a:pt x="18946" y="7028"/>
                  </a:moveTo>
                  <a:cubicBezTo>
                    <a:pt x="18915" y="7059"/>
                    <a:pt x="18884" y="7100"/>
                    <a:pt x="18853" y="7131"/>
                  </a:cubicBezTo>
                  <a:cubicBezTo>
                    <a:pt x="18894" y="7090"/>
                    <a:pt x="18925" y="7059"/>
                    <a:pt x="18956" y="7017"/>
                  </a:cubicBezTo>
                  <a:close/>
                  <a:moveTo>
                    <a:pt x="8820" y="3224"/>
                  </a:moveTo>
                  <a:cubicBezTo>
                    <a:pt x="9007" y="3390"/>
                    <a:pt x="9111" y="3556"/>
                    <a:pt x="9111" y="3711"/>
                  </a:cubicBezTo>
                  <a:lnTo>
                    <a:pt x="9111" y="3711"/>
                  </a:lnTo>
                  <a:cubicBezTo>
                    <a:pt x="9111" y="3556"/>
                    <a:pt x="9007" y="3390"/>
                    <a:pt x="8820" y="3224"/>
                  </a:cubicBezTo>
                  <a:close/>
                  <a:moveTo>
                    <a:pt x="8717" y="4696"/>
                  </a:moveTo>
                  <a:cubicBezTo>
                    <a:pt x="8976" y="4250"/>
                    <a:pt x="9100" y="3867"/>
                    <a:pt x="9111" y="3711"/>
                  </a:cubicBezTo>
                  <a:cubicBezTo>
                    <a:pt x="9111" y="3856"/>
                    <a:pt x="8986" y="4250"/>
                    <a:pt x="8727" y="4696"/>
                  </a:cubicBezTo>
                  <a:close/>
                  <a:moveTo>
                    <a:pt x="12303" y="4561"/>
                  </a:moveTo>
                  <a:close/>
                  <a:moveTo>
                    <a:pt x="12323" y="4965"/>
                  </a:moveTo>
                  <a:lnTo>
                    <a:pt x="12323" y="4924"/>
                  </a:lnTo>
                  <a:close/>
                  <a:moveTo>
                    <a:pt x="12313" y="4831"/>
                  </a:moveTo>
                  <a:cubicBezTo>
                    <a:pt x="12313" y="4820"/>
                    <a:pt x="12313" y="4810"/>
                    <a:pt x="12313" y="4799"/>
                  </a:cubicBezTo>
                  <a:cubicBezTo>
                    <a:pt x="12313" y="4810"/>
                    <a:pt x="12313" y="4820"/>
                    <a:pt x="12323" y="4831"/>
                  </a:cubicBezTo>
                  <a:close/>
                  <a:moveTo>
                    <a:pt x="12313" y="4706"/>
                  </a:moveTo>
                  <a:lnTo>
                    <a:pt x="12313" y="4675"/>
                  </a:lnTo>
                  <a:cubicBezTo>
                    <a:pt x="12313" y="4665"/>
                    <a:pt x="12323" y="4696"/>
                    <a:pt x="12323" y="4696"/>
                  </a:cubicBezTo>
                  <a:close/>
                  <a:moveTo>
                    <a:pt x="12769" y="3908"/>
                  </a:moveTo>
                  <a:lnTo>
                    <a:pt x="12769" y="3908"/>
                  </a:lnTo>
                  <a:cubicBezTo>
                    <a:pt x="12603" y="3960"/>
                    <a:pt x="12458" y="4064"/>
                    <a:pt x="12365" y="4209"/>
                  </a:cubicBezTo>
                  <a:cubicBezTo>
                    <a:pt x="12458" y="4064"/>
                    <a:pt x="12603" y="3960"/>
                    <a:pt x="12769" y="3908"/>
                  </a:cubicBezTo>
                  <a:close/>
                  <a:moveTo>
                    <a:pt x="13432" y="7432"/>
                  </a:moveTo>
                  <a:lnTo>
                    <a:pt x="13360" y="7359"/>
                  </a:lnTo>
                  <a:close/>
                  <a:moveTo>
                    <a:pt x="13298" y="7297"/>
                  </a:moveTo>
                  <a:cubicBezTo>
                    <a:pt x="13277" y="7266"/>
                    <a:pt x="13256" y="7245"/>
                    <a:pt x="13235" y="7214"/>
                  </a:cubicBezTo>
                  <a:cubicBezTo>
                    <a:pt x="13256" y="7245"/>
                    <a:pt x="13277" y="7266"/>
                    <a:pt x="13308" y="7297"/>
                  </a:cubicBezTo>
                  <a:close/>
                  <a:moveTo>
                    <a:pt x="13173" y="7142"/>
                  </a:moveTo>
                  <a:cubicBezTo>
                    <a:pt x="13142" y="7100"/>
                    <a:pt x="13111" y="7069"/>
                    <a:pt x="13090" y="7028"/>
                  </a:cubicBezTo>
                  <a:cubicBezTo>
                    <a:pt x="13121" y="7069"/>
                    <a:pt x="13153" y="7100"/>
                    <a:pt x="13184" y="7152"/>
                  </a:cubicBezTo>
                  <a:close/>
                  <a:moveTo>
                    <a:pt x="13609" y="7608"/>
                  </a:moveTo>
                  <a:cubicBezTo>
                    <a:pt x="13567" y="7577"/>
                    <a:pt x="13526" y="7536"/>
                    <a:pt x="13474" y="7494"/>
                  </a:cubicBezTo>
                  <a:cubicBezTo>
                    <a:pt x="13526" y="7536"/>
                    <a:pt x="13567" y="7577"/>
                    <a:pt x="13619" y="7608"/>
                  </a:cubicBezTo>
                  <a:close/>
                  <a:moveTo>
                    <a:pt x="15288" y="8427"/>
                  </a:moveTo>
                  <a:cubicBezTo>
                    <a:pt x="15225" y="8416"/>
                    <a:pt x="15174" y="8396"/>
                    <a:pt x="15111" y="8385"/>
                  </a:cubicBezTo>
                  <a:cubicBezTo>
                    <a:pt x="15174" y="8396"/>
                    <a:pt x="15236" y="8416"/>
                    <a:pt x="15298" y="8427"/>
                  </a:cubicBezTo>
                  <a:close/>
                  <a:moveTo>
                    <a:pt x="15018" y="8365"/>
                  </a:moveTo>
                  <a:cubicBezTo>
                    <a:pt x="14977" y="8354"/>
                    <a:pt x="14925" y="8334"/>
                    <a:pt x="14883" y="8323"/>
                  </a:cubicBezTo>
                  <a:cubicBezTo>
                    <a:pt x="14935" y="8334"/>
                    <a:pt x="14977" y="8354"/>
                    <a:pt x="15028" y="8365"/>
                  </a:cubicBezTo>
                  <a:close/>
                  <a:moveTo>
                    <a:pt x="14800" y="8292"/>
                  </a:moveTo>
                  <a:cubicBezTo>
                    <a:pt x="14738" y="8271"/>
                    <a:pt x="14666" y="8251"/>
                    <a:pt x="14614" y="8230"/>
                  </a:cubicBezTo>
                  <a:cubicBezTo>
                    <a:pt x="14676" y="8251"/>
                    <a:pt x="14738" y="8271"/>
                    <a:pt x="14800" y="8292"/>
                  </a:cubicBezTo>
                  <a:close/>
                  <a:moveTo>
                    <a:pt x="14541" y="8199"/>
                  </a:moveTo>
                  <a:cubicBezTo>
                    <a:pt x="14490" y="8178"/>
                    <a:pt x="14448" y="8157"/>
                    <a:pt x="14407" y="8137"/>
                  </a:cubicBezTo>
                  <a:cubicBezTo>
                    <a:pt x="14448" y="8157"/>
                    <a:pt x="14500" y="8188"/>
                    <a:pt x="14541" y="8199"/>
                  </a:cubicBezTo>
                  <a:close/>
                  <a:moveTo>
                    <a:pt x="14324" y="8095"/>
                  </a:moveTo>
                  <a:cubicBezTo>
                    <a:pt x="14293" y="8085"/>
                    <a:pt x="14251" y="8064"/>
                    <a:pt x="14220" y="8043"/>
                  </a:cubicBezTo>
                  <a:cubicBezTo>
                    <a:pt x="14262" y="8064"/>
                    <a:pt x="14293" y="8085"/>
                    <a:pt x="14334" y="8095"/>
                  </a:cubicBezTo>
                  <a:close/>
                  <a:moveTo>
                    <a:pt x="14137" y="8002"/>
                  </a:moveTo>
                  <a:cubicBezTo>
                    <a:pt x="14085" y="7971"/>
                    <a:pt x="14033" y="7940"/>
                    <a:pt x="13982" y="7898"/>
                  </a:cubicBezTo>
                  <a:cubicBezTo>
                    <a:pt x="14044" y="7940"/>
                    <a:pt x="14096" y="7971"/>
                    <a:pt x="14148" y="8002"/>
                  </a:cubicBezTo>
                  <a:close/>
                  <a:moveTo>
                    <a:pt x="13919" y="7857"/>
                  </a:moveTo>
                  <a:cubicBezTo>
                    <a:pt x="13888" y="7836"/>
                    <a:pt x="13857" y="7815"/>
                    <a:pt x="13826" y="7784"/>
                  </a:cubicBezTo>
                  <a:cubicBezTo>
                    <a:pt x="13857" y="7815"/>
                    <a:pt x="13888" y="7836"/>
                    <a:pt x="13930" y="7857"/>
                  </a:cubicBezTo>
                  <a:close/>
                  <a:moveTo>
                    <a:pt x="13754" y="7732"/>
                  </a:moveTo>
                  <a:cubicBezTo>
                    <a:pt x="13723" y="7701"/>
                    <a:pt x="13702" y="7681"/>
                    <a:pt x="13671" y="7660"/>
                  </a:cubicBezTo>
                  <a:cubicBezTo>
                    <a:pt x="13702" y="7691"/>
                    <a:pt x="13733" y="7712"/>
                    <a:pt x="13764" y="7732"/>
                  </a:cubicBezTo>
                  <a:close/>
                  <a:moveTo>
                    <a:pt x="15567" y="8458"/>
                  </a:moveTo>
                  <a:cubicBezTo>
                    <a:pt x="15505" y="8458"/>
                    <a:pt x="15453" y="8448"/>
                    <a:pt x="15391" y="8437"/>
                  </a:cubicBezTo>
                  <a:cubicBezTo>
                    <a:pt x="15453" y="8448"/>
                    <a:pt x="15516" y="8458"/>
                    <a:pt x="15578" y="8468"/>
                  </a:cubicBezTo>
                  <a:close/>
                  <a:moveTo>
                    <a:pt x="16324" y="8479"/>
                  </a:moveTo>
                  <a:cubicBezTo>
                    <a:pt x="16282" y="8479"/>
                    <a:pt x="16231" y="8489"/>
                    <a:pt x="16189" y="8489"/>
                  </a:cubicBezTo>
                  <a:cubicBezTo>
                    <a:pt x="16241" y="8489"/>
                    <a:pt x="16282" y="8489"/>
                    <a:pt x="16334" y="8489"/>
                  </a:cubicBezTo>
                  <a:close/>
                  <a:moveTo>
                    <a:pt x="16106" y="8489"/>
                  </a:moveTo>
                  <a:lnTo>
                    <a:pt x="15899" y="8489"/>
                  </a:lnTo>
                  <a:cubicBezTo>
                    <a:pt x="15972" y="8499"/>
                    <a:pt x="16044" y="8499"/>
                    <a:pt x="16117" y="8499"/>
                  </a:cubicBezTo>
                  <a:close/>
                  <a:moveTo>
                    <a:pt x="15806" y="8479"/>
                  </a:moveTo>
                  <a:cubicBezTo>
                    <a:pt x="15764" y="8479"/>
                    <a:pt x="15712" y="8479"/>
                    <a:pt x="15661" y="8468"/>
                  </a:cubicBezTo>
                  <a:cubicBezTo>
                    <a:pt x="15723" y="8479"/>
                    <a:pt x="15764" y="8489"/>
                    <a:pt x="15816" y="8489"/>
                  </a:cubicBezTo>
                  <a:close/>
                  <a:moveTo>
                    <a:pt x="16417" y="8468"/>
                  </a:moveTo>
                  <a:lnTo>
                    <a:pt x="16562" y="8458"/>
                  </a:lnTo>
                  <a:close/>
                  <a:moveTo>
                    <a:pt x="16821" y="8406"/>
                  </a:moveTo>
                  <a:cubicBezTo>
                    <a:pt x="16759" y="8416"/>
                    <a:pt x="16687" y="8437"/>
                    <a:pt x="16624" y="8448"/>
                  </a:cubicBezTo>
                  <a:cubicBezTo>
                    <a:pt x="16697" y="8448"/>
                    <a:pt x="16759" y="8427"/>
                    <a:pt x="16821" y="8416"/>
                  </a:cubicBezTo>
                  <a:close/>
                  <a:moveTo>
                    <a:pt x="17868" y="7992"/>
                  </a:moveTo>
                  <a:cubicBezTo>
                    <a:pt x="17816" y="8023"/>
                    <a:pt x="17765" y="8054"/>
                    <a:pt x="17713" y="8074"/>
                  </a:cubicBezTo>
                  <a:cubicBezTo>
                    <a:pt x="17765" y="8054"/>
                    <a:pt x="17827" y="8023"/>
                    <a:pt x="17879" y="7992"/>
                  </a:cubicBezTo>
                  <a:close/>
                  <a:moveTo>
                    <a:pt x="17661" y="8106"/>
                  </a:moveTo>
                  <a:cubicBezTo>
                    <a:pt x="17619" y="8126"/>
                    <a:pt x="17578" y="8147"/>
                    <a:pt x="17526" y="8168"/>
                  </a:cubicBezTo>
                  <a:cubicBezTo>
                    <a:pt x="17578" y="8157"/>
                    <a:pt x="17619" y="8126"/>
                    <a:pt x="17661" y="8106"/>
                  </a:cubicBezTo>
                  <a:close/>
                  <a:moveTo>
                    <a:pt x="17464" y="8199"/>
                  </a:moveTo>
                  <a:lnTo>
                    <a:pt x="17329" y="8251"/>
                  </a:lnTo>
                  <a:close/>
                  <a:moveTo>
                    <a:pt x="17277" y="8271"/>
                  </a:moveTo>
                  <a:cubicBezTo>
                    <a:pt x="17215" y="8292"/>
                    <a:pt x="17163" y="8313"/>
                    <a:pt x="17101" y="8334"/>
                  </a:cubicBezTo>
                  <a:cubicBezTo>
                    <a:pt x="17163" y="8323"/>
                    <a:pt x="17226" y="8302"/>
                    <a:pt x="17288" y="8282"/>
                  </a:cubicBezTo>
                  <a:close/>
                  <a:moveTo>
                    <a:pt x="17018" y="8354"/>
                  </a:moveTo>
                  <a:lnTo>
                    <a:pt x="16894" y="8385"/>
                  </a:lnTo>
                  <a:close/>
                  <a:moveTo>
                    <a:pt x="12334" y="5079"/>
                  </a:moveTo>
                  <a:lnTo>
                    <a:pt x="12334" y="5059"/>
                  </a:lnTo>
                  <a:cubicBezTo>
                    <a:pt x="12334" y="5090"/>
                    <a:pt x="12344" y="5131"/>
                    <a:pt x="12355" y="5162"/>
                  </a:cubicBezTo>
                  <a:cubicBezTo>
                    <a:pt x="12355" y="5131"/>
                    <a:pt x="12344" y="5100"/>
                    <a:pt x="12344" y="5079"/>
                  </a:cubicBezTo>
                  <a:close/>
                  <a:moveTo>
                    <a:pt x="12448" y="5608"/>
                  </a:moveTo>
                  <a:cubicBezTo>
                    <a:pt x="12437" y="5566"/>
                    <a:pt x="12427" y="5535"/>
                    <a:pt x="12417" y="5494"/>
                  </a:cubicBezTo>
                  <a:cubicBezTo>
                    <a:pt x="12437" y="5535"/>
                    <a:pt x="12448" y="5577"/>
                    <a:pt x="12448" y="5608"/>
                  </a:cubicBezTo>
                  <a:close/>
                  <a:moveTo>
                    <a:pt x="12406" y="5452"/>
                  </a:moveTo>
                  <a:cubicBezTo>
                    <a:pt x="12396" y="5411"/>
                    <a:pt x="12386" y="5380"/>
                    <a:pt x="12386" y="5338"/>
                  </a:cubicBezTo>
                  <a:cubicBezTo>
                    <a:pt x="12396" y="5380"/>
                    <a:pt x="12406" y="5421"/>
                    <a:pt x="12417" y="5463"/>
                  </a:cubicBezTo>
                  <a:close/>
                  <a:moveTo>
                    <a:pt x="12375" y="5307"/>
                  </a:moveTo>
                  <a:cubicBezTo>
                    <a:pt x="12365" y="5266"/>
                    <a:pt x="12365" y="5214"/>
                    <a:pt x="12355" y="5173"/>
                  </a:cubicBezTo>
                  <a:cubicBezTo>
                    <a:pt x="12375" y="5224"/>
                    <a:pt x="12375" y="5266"/>
                    <a:pt x="12386" y="5318"/>
                  </a:cubicBezTo>
                  <a:close/>
                  <a:moveTo>
                    <a:pt x="12676" y="6292"/>
                  </a:moveTo>
                  <a:cubicBezTo>
                    <a:pt x="12665" y="6250"/>
                    <a:pt x="12645" y="6219"/>
                    <a:pt x="12634" y="6188"/>
                  </a:cubicBezTo>
                  <a:cubicBezTo>
                    <a:pt x="12655" y="6230"/>
                    <a:pt x="12676" y="6261"/>
                    <a:pt x="12686" y="6292"/>
                  </a:cubicBezTo>
                  <a:close/>
                  <a:moveTo>
                    <a:pt x="12603" y="6095"/>
                  </a:moveTo>
                  <a:cubicBezTo>
                    <a:pt x="12583" y="6064"/>
                    <a:pt x="12572" y="6033"/>
                    <a:pt x="12562" y="6002"/>
                  </a:cubicBezTo>
                  <a:cubicBezTo>
                    <a:pt x="12583" y="6043"/>
                    <a:pt x="12593" y="6074"/>
                    <a:pt x="12614" y="6105"/>
                  </a:cubicBezTo>
                  <a:close/>
                  <a:moveTo>
                    <a:pt x="12541" y="5929"/>
                  </a:moveTo>
                  <a:cubicBezTo>
                    <a:pt x="12531" y="5908"/>
                    <a:pt x="12520" y="5877"/>
                    <a:pt x="12510" y="5846"/>
                  </a:cubicBezTo>
                  <a:cubicBezTo>
                    <a:pt x="12531" y="5877"/>
                    <a:pt x="12541" y="5908"/>
                    <a:pt x="12551" y="5939"/>
                  </a:cubicBezTo>
                  <a:close/>
                  <a:moveTo>
                    <a:pt x="12489" y="5784"/>
                  </a:moveTo>
                  <a:cubicBezTo>
                    <a:pt x="12479" y="5743"/>
                    <a:pt x="12469" y="5691"/>
                    <a:pt x="12458" y="5649"/>
                  </a:cubicBezTo>
                  <a:cubicBezTo>
                    <a:pt x="12479" y="5701"/>
                    <a:pt x="12489" y="5743"/>
                    <a:pt x="12500" y="5794"/>
                  </a:cubicBezTo>
                  <a:close/>
                  <a:moveTo>
                    <a:pt x="13039" y="6945"/>
                  </a:moveTo>
                  <a:lnTo>
                    <a:pt x="12987" y="6872"/>
                  </a:lnTo>
                  <a:close/>
                  <a:moveTo>
                    <a:pt x="12935" y="6800"/>
                  </a:moveTo>
                  <a:lnTo>
                    <a:pt x="12883" y="6706"/>
                  </a:lnTo>
                  <a:close/>
                  <a:moveTo>
                    <a:pt x="12831" y="6613"/>
                  </a:moveTo>
                  <a:cubicBezTo>
                    <a:pt x="12811" y="6582"/>
                    <a:pt x="12800" y="6551"/>
                    <a:pt x="12779" y="6509"/>
                  </a:cubicBezTo>
                  <a:cubicBezTo>
                    <a:pt x="12811" y="6551"/>
                    <a:pt x="12821" y="6582"/>
                    <a:pt x="12842" y="6623"/>
                  </a:cubicBezTo>
                  <a:close/>
                  <a:moveTo>
                    <a:pt x="12748" y="6437"/>
                  </a:moveTo>
                  <a:cubicBezTo>
                    <a:pt x="12728" y="6416"/>
                    <a:pt x="12717" y="6385"/>
                    <a:pt x="12707" y="6364"/>
                  </a:cubicBezTo>
                  <a:cubicBezTo>
                    <a:pt x="12728" y="6395"/>
                    <a:pt x="12738" y="6427"/>
                    <a:pt x="12759" y="6447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612;p49"/>
            <p:cNvGrpSpPr/>
            <p:nvPr/>
          </p:nvGrpSpPr>
          <p:grpSpPr>
            <a:xfrm>
              <a:off x="-3104295" y="1398518"/>
              <a:ext cx="1580287" cy="744790"/>
              <a:chOff x="3576550" y="1943775"/>
              <a:chExt cx="536600" cy="252900"/>
            </a:xfrm>
          </p:grpSpPr>
          <p:sp>
            <p:nvSpPr>
              <p:cNvPr id="1613" name="Google Shape;1613;p49"/>
              <p:cNvSpPr/>
              <p:nvPr/>
            </p:nvSpPr>
            <p:spPr>
              <a:xfrm>
                <a:off x="3597000" y="1964750"/>
                <a:ext cx="489725" cy="231925"/>
              </a:xfrm>
              <a:custGeom>
                <a:avLst/>
                <a:gdLst/>
                <a:ahLst/>
                <a:cxnLst/>
                <a:rect l="l" t="t" r="r" b="b"/>
                <a:pathLst>
                  <a:path w="19589" h="9277" extrusionOk="0">
                    <a:moveTo>
                      <a:pt x="11" y="1"/>
                    </a:moveTo>
                    <a:cubicBezTo>
                      <a:pt x="11" y="1"/>
                      <a:pt x="16946" y="2737"/>
                      <a:pt x="18262" y="3379"/>
                    </a:cubicBezTo>
                    <a:cubicBezTo>
                      <a:pt x="19589" y="4022"/>
                      <a:pt x="19402" y="8365"/>
                      <a:pt x="19153" y="8821"/>
                    </a:cubicBezTo>
                    <a:cubicBezTo>
                      <a:pt x="18894" y="9277"/>
                      <a:pt x="18086" y="9245"/>
                      <a:pt x="18231" y="8365"/>
                    </a:cubicBezTo>
                    <a:cubicBezTo>
                      <a:pt x="18387" y="7484"/>
                      <a:pt x="19247" y="4540"/>
                      <a:pt x="18117" y="3908"/>
                    </a:cubicBezTo>
                    <a:cubicBezTo>
                      <a:pt x="16987" y="3265"/>
                      <a:pt x="1" y="1462"/>
                      <a:pt x="1" y="14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9"/>
              <p:cNvSpPr/>
              <p:nvPr/>
            </p:nvSpPr>
            <p:spPr>
              <a:xfrm>
                <a:off x="3576550" y="1974600"/>
                <a:ext cx="52677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5753" extrusionOk="0">
                    <a:moveTo>
                      <a:pt x="21070" y="3110"/>
                    </a:moveTo>
                    <a:cubicBezTo>
                      <a:pt x="21070" y="3110"/>
                      <a:pt x="4197" y="1"/>
                      <a:pt x="2736" y="156"/>
                    </a:cubicBezTo>
                    <a:cubicBezTo>
                      <a:pt x="1275" y="322"/>
                      <a:pt x="0" y="4478"/>
                      <a:pt x="73" y="4986"/>
                    </a:cubicBezTo>
                    <a:cubicBezTo>
                      <a:pt x="156" y="5504"/>
                      <a:pt x="943" y="5753"/>
                      <a:pt x="1099" y="4861"/>
                    </a:cubicBezTo>
                    <a:cubicBezTo>
                      <a:pt x="1244" y="3970"/>
                      <a:pt x="1420" y="923"/>
                      <a:pt x="2695" y="695"/>
                    </a:cubicBezTo>
                    <a:cubicBezTo>
                      <a:pt x="3980" y="477"/>
                      <a:pt x="20573" y="4478"/>
                      <a:pt x="20573" y="4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9"/>
              <p:cNvSpPr/>
              <p:nvPr/>
            </p:nvSpPr>
            <p:spPr>
              <a:xfrm>
                <a:off x="3609700" y="1957250"/>
                <a:ext cx="1969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878" h="6572" extrusionOk="0">
                    <a:moveTo>
                      <a:pt x="3618" y="6084"/>
                    </a:moveTo>
                    <a:cubicBezTo>
                      <a:pt x="705" y="5597"/>
                      <a:pt x="1" y="2363"/>
                      <a:pt x="830" y="1182"/>
                    </a:cubicBezTo>
                    <a:cubicBezTo>
                      <a:pt x="1649" y="0"/>
                      <a:pt x="7877" y="2021"/>
                      <a:pt x="7846" y="3161"/>
                    </a:cubicBezTo>
                    <a:cubicBezTo>
                      <a:pt x="7836" y="3638"/>
                      <a:pt x="6540" y="6571"/>
                      <a:pt x="3618" y="6084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9"/>
              <p:cNvSpPr/>
              <p:nvPr/>
            </p:nvSpPr>
            <p:spPr>
              <a:xfrm>
                <a:off x="3587675" y="1943775"/>
                <a:ext cx="525475" cy="239175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567" extrusionOk="0">
                    <a:moveTo>
                      <a:pt x="20884" y="3669"/>
                    </a:moveTo>
                    <a:lnTo>
                      <a:pt x="20884" y="3669"/>
                    </a:lnTo>
                    <a:cubicBezTo>
                      <a:pt x="20884" y="3607"/>
                      <a:pt x="20863" y="3555"/>
                      <a:pt x="20843" y="3503"/>
                    </a:cubicBezTo>
                    <a:cubicBezTo>
                      <a:pt x="20843" y="3503"/>
                      <a:pt x="16562" y="2519"/>
                      <a:pt x="13712" y="2768"/>
                    </a:cubicBezTo>
                    <a:cubicBezTo>
                      <a:pt x="12023" y="2913"/>
                      <a:pt x="9100" y="2415"/>
                      <a:pt x="7566" y="1710"/>
                    </a:cubicBezTo>
                    <a:cubicBezTo>
                      <a:pt x="4955" y="519"/>
                      <a:pt x="602" y="0"/>
                      <a:pt x="602" y="0"/>
                    </a:cubicBezTo>
                    <a:cubicBezTo>
                      <a:pt x="560" y="42"/>
                      <a:pt x="529" y="83"/>
                      <a:pt x="509" y="145"/>
                    </a:cubicBezTo>
                    <a:lnTo>
                      <a:pt x="509" y="145"/>
                    </a:lnTo>
                    <a:cubicBezTo>
                      <a:pt x="1" y="1161"/>
                      <a:pt x="115" y="6260"/>
                      <a:pt x="4001" y="7069"/>
                    </a:cubicBezTo>
                    <a:cubicBezTo>
                      <a:pt x="7950" y="7877"/>
                      <a:pt x="9069" y="4415"/>
                      <a:pt x="9764" y="4063"/>
                    </a:cubicBezTo>
                    <a:cubicBezTo>
                      <a:pt x="10126" y="3856"/>
                      <a:pt x="10593" y="3928"/>
                      <a:pt x="10862" y="4250"/>
                    </a:cubicBezTo>
                    <a:cubicBezTo>
                      <a:pt x="11360" y="4851"/>
                      <a:pt x="11297" y="8457"/>
                      <a:pt x="15277" y="9017"/>
                    </a:cubicBezTo>
                    <a:cubicBezTo>
                      <a:pt x="19205" y="9566"/>
                      <a:pt x="21019" y="4788"/>
                      <a:pt x="20884" y="3669"/>
                    </a:cubicBezTo>
                    <a:close/>
                    <a:moveTo>
                      <a:pt x="4499" y="6623"/>
                    </a:moveTo>
                    <a:cubicBezTo>
                      <a:pt x="1586" y="6136"/>
                      <a:pt x="882" y="2902"/>
                      <a:pt x="1711" y="1721"/>
                    </a:cubicBezTo>
                    <a:cubicBezTo>
                      <a:pt x="2540" y="539"/>
                      <a:pt x="8748" y="2560"/>
                      <a:pt x="8727" y="3700"/>
                    </a:cubicBezTo>
                    <a:cubicBezTo>
                      <a:pt x="8717" y="4177"/>
                      <a:pt x="7421" y="7110"/>
                      <a:pt x="4499" y="6623"/>
                    </a:cubicBezTo>
                    <a:close/>
                    <a:moveTo>
                      <a:pt x="19060" y="6136"/>
                    </a:moveTo>
                    <a:cubicBezTo>
                      <a:pt x="18542" y="7442"/>
                      <a:pt x="17049" y="8799"/>
                      <a:pt x="14946" y="8426"/>
                    </a:cubicBezTo>
                    <a:cubicBezTo>
                      <a:pt x="12800" y="8032"/>
                      <a:pt x="12106" y="6198"/>
                      <a:pt x="11950" y="5079"/>
                    </a:cubicBezTo>
                    <a:lnTo>
                      <a:pt x="11950" y="5079"/>
                    </a:lnTo>
                    <a:cubicBezTo>
                      <a:pt x="11899" y="4809"/>
                      <a:pt x="11899" y="4529"/>
                      <a:pt x="11950" y="4250"/>
                    </a:cubicBezTo>
                    <a:cubicBezTo>
                      <a:pt x="12303" y="3172"/>
                      <a:pt x="18842" y="3348"/>
                      <a:pt x="19226" y="4747"/>
                    </a:cubicBezTo>
                    <a:cubicBezTo>
                      <a:pt x="19330" y="5130"/>
                      <a:pt x="19267" y="5628"/>
                      <a:pt x="19070" y="61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9"/>
              <p:cNvSpPr/>
              <p:nvPr/>
            </p:nvSpPr>
            <p:spPr>
              <a:xfrm>
                <a:off x="3882800" y="2023325"/>
                <a:ext cx="194875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5773" extrusionOk="0">
                    <a:moveTo>
                      <a:pt x="3141" y="5255"/>
                    </a:moveTo>
                    <a:cubicBezTo>
                      <a:pt x="6053" y="5773"/>
                      <a:pt x="7794" y="2954"/>
                      <a:pt x="7421" y="1565"/>
                    </a:cubicBezTo>
                    <a:cubicBezTo>
                      <a:pt x="7037" y="176"/>
                      <a:pt x="498" y="0"/>
                      <a:pt x="145" y="1078"/>
                    </a:cubicBezTo>
                    <a:cubicBezTo>
                      <a:pt x="0" y="1534"/>
                      <a:pt x="228" y="4726"/>
                      <a:pt x="3141" y="5255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9"/>
              <p:cNvSpPr/>
              <p:nvPr/>
            </p:nvSpPr>
            <p:spPr>
              <a:xfrm>
                <a:off x="3591575" y="2028225"/>
                <a:ext cx="186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836" extrusionOk="0">
                    <a:moveTo>
                      <a:pt x="0" y="861"/>
                    </a:moveTo>
                    <a:cubicBezTo>
                      <a:pt x="363" y="695"/>
                      <a:pt x="612" y="1835"/>
                      <a:pt x="612" y="1835"/>
                    </a:cubicBezTo>
                    <a:lnTo>
                      <a:pt x="746" y="1100"/>
                    </a:lnTo>
                    <a:cubicBezTo>
                      <a:pt x="560" y="758"/>
                      <a:pt x="425" y="384"/>
                      <a:pt x="363" y="1"/>
                    </a:cubicBezTo>
                    <a:cubicBezTo>
                      <a:pt x="363" y="1"/>
                      <a:pt x="62" y="675"/>
                      <a:pt x="0" y="86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9"/>
              <p:cNvSpPr/>
              <p:nvPr/>
            </p:nvSpPr>
            <p:spPr>
              <a:xfrm>
                <a:off x="4054825" y="2116075"/>
                <a:ext cx="25425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918" extrusionOk="0">
                    <a:moveTo>
                      <a:pt x="1" y="1918"/>
                    </a:moveTo>
                    <a:cubicBezTo>
                      <a:pt x="343" y="1109"/>
                      <a:pt x="685" y="819"/>
                      <a:pt x="1017" y="944"/>
                    </a:cubicBezTo>
                    <a:lnTo>
                      <a:pt x="975" y="0"/>
                    </a:lnTo>
                    <a:cubicBezTo>
                      <a:pt x="768" y="342"/>
                      <a:pt x="509" y="643"/>
                      <a:pt x="208" y="90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9"/>
              <p:cNvSpPr/>
              <p:nvPr/>
            </p:nvSpPr>
            <p:spPr>
              <a:xfrm>
                <a:off x="3587675" y="1947400"/>
                <a:ext cx="525475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422" extrusionOk="0">
                    <a:moveTo>
                      <a:pt x="15277" y="8872"/>
                    </a:moveTo>
                    <a:cubicBezTo>
                      <a:pt x="11287" y="8312"/>
                      <a:pt x="11349" y="4706"/>
                      <a:pt x="10862" y="4115"/>
                    </a:cubicBezTo>
                    <a:cubicBezTo>
                      <a:pt x="10582" y="3783"/>
                      <a:pt x="10116" y="3711"/>
                      <a:pt x="9753" y="3918"/>
                    </a:cubicBezTo>
                    <a:cubicBezTo>
                      <a:pt x="9059" y="4270"/>
                      <a:pt x="7940" y="7732"/>
                      <a:pt x="3991" y="6924"/>
                    </a:cubicBezTo>
                    <a:cubicBezTo>
                      <a:pt x="104" y="6115"/>
                      <a:pt x="1" y="1016"/>
                      <a:pt x="498" y="0"/>
                    </a:cubicBezTo>
                    <a:cubicBezTo>
                      <a:pt x="488" y="63"/>
                      <a:pt x="1" y="2436"/>
                      <a:pt x="1099" y="4561"/>
                    </a:cubicBezTo>
                    <a:cubicBezTo>
                      <a:pt x="2219" y="6716"/>
                      <a:pt x="4810" y="7110"/>
                      <a:pt x="6644" y="6623"/>
                    </a:cubicBezTo>
                    <a:cubicBezTo>
                      <a:pt x="8478" y="6136"/>
                      <a:pt x="9028" y="4011"/>
                      <a:pt x="9670" y="3731"/>
                    </a:cubicBezTo>
                    <a:cubicBezTo>
                      <a:pt x="10313" y="3441"/>
                      <a:pt x="10924" y="3617"/>
                      <a:pt x="11121" y="4001"/>
                    </a:cubicBezTo>
                    <a:cubicBezTo>
                      <a:pt x="11318" y="4395"/>
                      <a:pt x="11339" y="5784"/>
                      <a:pt x="12033" y="6841"/>
                    </a:cubicBezTo>
                    <a:cubicBezTo>
                      <a:pt x="12738" y="7898"/>
                      <a:pt x="14479" y="9110"/>
                      <a:pt x="17112" y="8582"/>
                    </a:cubicBezTo>
                    <a:cubicBezTo>
                      <a:pt x="19713" y="8064"/>
                      <a:pt x="20863" y="3617"/>
                      <a:pt x="20884" y="3524"/>
                    </a:cubicBezTo>
                    <a:cubicBezTo>
                      <a:pt x="21019" y="4643"/>
                      <a:pt x="19205" y="9421"/>
                      <a:pt x="15277" y="887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9"/>
              <p:cNvSpPr/>
              <p:nvPr/>
            </p:nvSpPr>
            <p:spPr>
              <a:xfrm>
                <a:off x="3881250" y="2023325"/>
                <a:ext cx="20832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2954" extrusionOk="0">
                    <a:moveTo>
                      <a:pt x="7327" y="2954"/>
                    </a:moveTo>
                    <a:cubicBezTo>
                      <a:pt x="7524" y="2446"/>
                      <a:pt x="7587" y="1959"/>
                      <a:pt x="7483" y="1565"/>
                    </a:cubicBezTo>
                    <a:cubicBezTo>
                      <a:pt x="7099" y="176"/>
                      <a:pt x="560" y="0"/>
                      <a:pt x="207" y="1078"/>
                    </a:cubicBezTo>
                    <a:cubicBezTo>
                      <a:pt x="156" y="1347"/>
                      <a:pt x="156" y="1627"/>
                      <a:pt x="207" y="1897"/>
                    </a:cubicBezTo>
                    <a:cubicBezTo>
                      <a:pt x="0" y="829"/>
                      <a:pt x="93" y="674"/>
                      <a:pt x="798" y="404"/>
                    </a:cubicBezTo>
                    <a:cubicBezTo>
                      <a:pt x="1503" y="135"/>
                      <a:pt x="3990" y="104"/>
                      <a:pt x="6198" y="612"/>
                    </a:cubicBezTo>
                    <a:cubicBezTo>
                      <a:pt x="8333" y="1099"/>
                      <a:pt x="7390" y="2829"/>
                      <a:pt x="7327" y="295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9"/>
              <p:cNvSpPr/>
              <p:nvPr/>
            </p:nvSpPr>
            <p:spPr>
              <a:xfrm>
                <a:off x="3614100" y="1957250"/>
                <a:ext cx="19875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3939" extrusionOk="0">
                    <a:moveTo>
                      <a:pt x="332" y="2539"/>
                    </a:moveTo>
                    <a:cubicBezTo>
                      <a:pt x="312" y="2000"/>
                      <a:pt x="426" y="1513"/>
                      <a:pt x="654" y="1182"/>
                    </a:cubicBezTo>
                    <a:cubicBezTo>
                      <a:pt x="1483" y="0"/>
                      <a:pt x="7701" y="2032"/>
                      <a:pt x="7670" y="3161"/>
                    </a:cubicBezTo>
                    <a:cubicBezTo>
                      <a:pt x="7629" y="3441"/>
                      <a:pt x="7535" y="3700"/>
                      <a:pt x="7390" y="3939"/>
                    </a:cubicBezTo>
                    <a:cubicBezTo>
                      <a:pt x="7950" y="2995"/>
                      <a:pt x="7909" y="2830"/>
                      <a:pt x="7339" y="2332"/>
                    </a:cubicBezTo>
                    <a:cubicBezTo>
                      <a:pt x="6769" y="1845"/>
                      <a:pt x="4426" y="974"/>
                      <a:pt x="2177" y="715"/>
                    </a:cubicBezTo>
                    <a:cubicBezTo>
                      <a:pt x="1" y="456"/>
                      <a:pt x="322" y="2405"/>
                      <a:pt x="332" y="2539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9"/>
              <p:cNvSpPr/>
              <p:nvPr/>
            </p:nvSpPr>
            <p:spPr>
              <a:xfrm>
                <a:off x="3992650" y="2080575"/>
                <a:ext cx="96925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431" extrusionOk="0">
                    <a:moveTo>
                      <a:pt x="1" y="3224"/>
                    </a:moveTo>
                    <a:cubicBezTo>
                      <a:pt x="42" y="3431"/>
                      <a:pt x="1161" y="3379"/>
                      <a:pt x="2219" y="2623"/>
                    </a:cubicBezTo>
                    <a:cubicBezTo>
                      <a:pt x="3276" y="1866"/>
                      <a:pt x="3877" y="52"/>
                      <a:pt x="3659" y="32"/>
                    </a:cubicBezTo>
                    <a:cubicBezTo>
                      <a:pt x="3431" y="1"/>
                      <a:pt x="3390" y="747"/>
                      <a:pt x="2436" y="1856"/>
                    </a:cubicBezTo>
                    <a:cubicBezTo>
                      <a:pt x="1472" y="2965"/>
                      <a:pt x="1" y="3224"/>
                      <a:pt x="1" y="3224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9"/>
              <p:cNvSpPr/>
              <p:nvPr/>
            </p:nvSpPr>
            <p:spPr>
              <a:xfrm>
                <a:off x="3959750" y="2159075"/>
                <a:ext cx="303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50" extrusionOk="0">
                    <a:moveTo>
                      <a:pt x="1182" y="125"/>
                    </a:moveTo>
                    <a:cubicBezTo>
                      <a:pt x="1213" y="1"/>
                      <a:pt x="757" y="63"/>
                      <a:pt x="384" y="53"/>
                    </a:cubicBezTo>
                    <a:cubicBezTo>
                      <a:pt x="0" y="42"/>
                      <a:pt x="166" y="177"/>
                      <a:pt x="591" y="218"/>
                    </a:cubicBezTo>
                    <a:cubicBezTo>
                      <a:pt x="1026" y="250"/>
                      <a:pt x="1182" y="167"/>
                      <a:pt x="1182" y="12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9"/>
              <p:cNvSpPr/>
              <p:nvPr/>
            </p:nvSpPr>
            <p:spPr>
              <a:xfrm>
                <a:off x="3703750" y="2064500"/>
                <a:ext cx="966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157" extrusionOk="0">
                    <a:moveTo>
                      <a:pt x="1068" y="2105"/>
                    </a:moveTo>
                    <a:cubicBezTo>
                      <a:pt x="1" y="2157"/>
                      <a:pt x="1431" y="1970"/>
                      <a:pt x="2302" y="1421"/>
                    </a:cubicBezTo>
                    <a:cubicBezTo>
                      <a:pt x="2861" y="1048"/>
                      <a:pt x="3328" y="561"/>
                      <a:pt x="3690" y="1"/>
                    </a:cubicBezTo>
                    <a:cubicBezTo>
                      <a:pt x="3867" y="167"/>
                      <a:pt x="3462" y="1245"/>
                      <a:pt x="2778" y="1597"/>
                    </a:cubicBezTo>
                    <a:cubicBezTo>
                      <a:pt x="2250" y="1887"/>
                      <a:pt x="1669" y="2063"/>
                      <a:pt x="1068" y="210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9"/>
              <p:cNvSpPr/>
              <p:nvPr/>
            </p:nvSpPr>
            <p:spPr>
              <a:xfrm>
                <a:off x="4001725" y="2016825"/>
                <a:ext cx="1049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1473" extrusionOk="0">
                    <a:moveTo>
                      <a:pt x="622" y="581"/>
                    </a:moveTo>
                    <a:cubicBezTo>
                      <a:pt x="2218" y="913"/>
                      <a:pt x="2467" y="1068"/>
                      <a:pt x="2695" y="1473"/>
                    </a:cubicBezTo>
                    <a:lnTo>
                      <a:pt x="4198" y="644"/>
                    </a:lnTo>
                    <a:cubicBezTo>
                      <a:pt x="2830" y="270"/>
                      <a:pt x="1420" y="53"/>
                      <a:pt x="0" y="1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9"/>
              <p:cNvSpPr/>
              <p:nvPr/>
            </p:nvSpPr>
            <p:spPr>
              <a:xfrm>
                <a:off x="3596750" y="1946875"/>
                <a:ext cx="97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095" extrusionOk="0">
                    <a:moveTo>
                      <a:pt x="21" y="1555"/>
                    </a:moveTo>
                    <a:lnTo>
                      <a:pt x="985" y="2094"/>
                    </a:lnTo>
                    <a:cubicBezTo>
                      <a:pt x="985" y="2094"/>
                      <a:pt x="1068" y="1348"/>
                      <a:pt x="1773" y="1099"/>
                    </a:cubicBezTo>
                    <a:cubicBezTo>
                      <a:pt x="2477" y="840"/>
                      <a:pt x="3918" y="1182"/>
                      <a:pt x="3918" y="1182"/>
                    </a:cubicBezTo>
                    <a:lnTo>
                      <a:pt x="3700" y="633"/>
                    </a:lnTo>
                    <a:cubicBezTo>
                      <a:pt x="3700" y="633"/>
                      <a:pt x="2560" y="177"/>
                      <a:pt x="291" y="1"/>
                    </a:cubicBezTo>
                    <a:cubicBezTo>
                      <a:pt x="291" y="1"/>
                      <a:pt x="0" y="498"/>
                      <a:pt x="21" y="155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9"/>
              <p:cNvSpPr/>
              <p:nvPr/>
            </p:nvSpPr>
            <p:spPr>
              <a:xfrm>
                <a:off x="3800400" y="2002075"/>
                <a:ext cx="1054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457" extrusionOk="0">
                    <a:moveTo>
                      <a:pt x="1" y="467"/>
                    </a:moveTo>
                    <a:lnTo>
                      <a:pt x="457" y="0"/>
                    </a:lnTo>
                    <a:cubicBezTo>
                      <a:pt x="1006" y="166"/>
                      <a:pt x="1566" y="301"/>
                      <a:pt x="2125" y="394"/>
                    </a:cubicBezTo>
                    <a:cubicBezTo>
                      <a:pt x="2726" y="477"/>
                      <a:pt x="3317" y="508"/>
                      <a:pt x="3908" y="508"/>
                    </a:cubicBezTo>
                    <a:lnTo>
                      <a:pt x="4219" y="1109"/>
                    </a:lnTo>
                    <a:cubicBezTo>
                      <a:pt x="4219" y="1109"/>
                      <a:pt x="3472" y="1348"/>
                      <a:pt x="3348" y="1648"/>
                    </a:cubicBezTo>
                    <a:cubicBezTo>
                      <a:pt x="3224" y="1959"/>
                      <a:pt x="3348" y="2456"/>
                      <a:pt x="3348" y="2456"/>
                    </a:cubicBezTo>
                    <a:lnTo>
                      <a:pt x="2861" y="2415"/>
                    </a:lnTo>
                    <a:cubicBezTo>
                      <a:pt x="2861" y="2415"/>
                      <a:pt x="2581" y="1410"/>
                      <a:pt x="1939" y="1285"/>
                    </a:cubicBezTo>
                    <a:cubicBezTo>
                      <a:pt x="1286" y="1171"/>
                      <a:pt x="612" y="1969"/>
                      <a:pt x="612" y="1969"/>
                    </a:cubicBezTo>
                    <a:lnTo>
                      <a:pt x="125" y="1938"/>
                    </a:lnTo>
                    <a:cubicBezTo>
                      <a:pt x="125" y="1938"/>
                      <a:pt x="488" y="1389"/>
                      <a:pt x="508" y="1047"/>
                    </a:cubicBezTo>
                    <a:cubicBezTo>
                      <a:pt x="529" y="705"/>
                      <a:pt x="1" y="467"/>
                      <a:pt x="1" y="467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9"/>
              <p:cNvSpPr/>
              <p:nvPr/>
            </p:nvSpPr>
            <p:spPr>
              <a:xfrm>
                <a:off x="3891600" y="2038600"/>
                <a:ext cx="112725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255" extrusionOk="0">
                    <a:moveTo>
                      <a:pt x="4509" y="353"/>
                    </a:moveTo>
                    <a:lnTo>
                      <a:pt x="4229" y="3130"/>
                    </a:lnTo>
                    <a:lnTo>
                      <a:pt x="3825" y="3068"/>
                    </a:lnTo>
                    <a:lnTo>
                      <a:pt x="3908" y="2001"/>
                    </a:lnTo>
                    <a:lnTo>
                      <a:pt x="975" y="1597"/>
                    </a:lnTo>
                    <a:lnTo>
                      <a:pt x="819" y="3255"/>
                    </a:lnTo>
                    <a:lnTo>
                      <a:pt x="519" y="3193"/>
                    </a:lnTo>
                    <a:cubicBezTo>
                      <a:pt x="519" y="3193"/>
                      <a:pt x="1" y="1648"/>
                      <a:pt x="198" y="726"/>
                    </a:cubicBezTo>
                    <a:cubicBezTo>
                      <a:pt x="198" y="726"/>
                      <a:pt x="2457" y="1"/>
                      <a:pt x="4509" y="353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9"/>
              <p:cNvSpPr/>
              <p:nvPr/>
            </p:nvSpPr>
            <p:spPr>
              <a:xfrm>
                <a:off x="4028675" y="2053900"/>
                <a:ext cx="3422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405" extrusionOk="0">
                    <a:moveTo>
                      <a:pt x="539" y="0"/>
                    </a:moveTo>
                    <a:lnTo>
                      <a:pt x="0" y="2404"/>
                    </a:lnTo>
                    <a:lnTo>
                      <a:pt x="726" y="2394"/>
                    </a:lnTo>
                    <a:cubicBezTo>
                      <a:pt x="726" y="2394"/>
                      <a:pt x="1327" y="1192"/>
                      <a:pt x="1368" y="352"/>
                    </a:cubicBezTo>
                    <a:cubicBezTo>
                      <a:pt x="1109" y="197"/>
                      <a:pt x="829" y="73"/>
                      <a:pt x="539" y="0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9"/>
              <p:cNvSpPr/>
              <p:nvPr/>
            </p:nvSpPr>
            <p:spPr>
              <a:xfrm>
                <a:off x="3680175" y="1993775"/>
                <a:ext cx="1153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4002" extrusionOk="0">
                    <a:moveTo>
                      <a:pt x="674" y="1"/>
                    </a:moveTo>
                    <a:lnTo>
                      <a:pt x="1" y="2726"/>
                    </a:lnTo>
                    <a:lnTo>
                      <a:pt x="405" y="2799"/>
                    </a:lnTo>
                    <a:lnTo>
                      <a:pt x="685" y="1762"/>
                    </a:lnTo>
                    <a:lnTo>
                      <a:pt x="3587" y="2364"/>
                    </a:lnTo>
                    <a:lnTo>
                      <a:pt x="3172" y="3970"/>
                    </a:lnTo>
                    <a:lnTo>
                      <a:pt x="3369" y="4001"/>
                    </a:lnTo>
                    <a:cubicBezTo>
                      <a:pt x="3369" y="4001"/>
                      <a:pt x="4561" y="2944"/>
                      <a:pt x="4613" y="1804"/>
                    </a:cubicBezTo>
                    <a:cubicBezTo>
                      <a:pt x="4613" y="1804"/>
                      <a:pt x="2737" y="363"/>
                      <a:pt x="674" y="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9"/>
              <p:cNvSpPr/>
              <p:nvPr/>
            </p:nvSpPr>
            <p:spPr>
              <a:xfrm>
                <a:off x="3630700" y="1986775"/>
                <a:ext cx="285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478" extrusionOk="0">
                    <a:moveTo>
                      <a:pt x="1140" y="21"/>
                    </a:moveTo>
                    <a:lnTo>
                      <a:pt x="840" y="2478"/>
                    </a:lnTo>
                    <a:lnTo>
                      <a:pt x="156" y="2219"/>
                    </a:lnTo>
                    <a:cubicBezTo>
                      <a:pt x="156" y="2219"/>
                      <a:pt x="0" y="882"/>
                      <a:pt x="238" y="73"/>
                    </a:cubicBezTo>
                    <a:cubicBezTo>
                      <a:pt x="529" y="21"/>
                      <a:pt x="840" y="1"/>
                      <a:pt x="1140" y="2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1633;p49"/>
          <p:cNvGrpSpPr/>
          <p:nvPr/>
        </p:nvGrpSpPr>
        <p:grpSpPr>
          <a:xfrm rot="10800000" flipH="1">
            <a:off x="1326709" y="567557"/>
            <a:ext cx="7564751" cy="4336208"/>
            <a:chOff x="4574832" y="1263375"/>
            <a:chExt cx="2290544" cy="1312968"/>
          </a:xfrm>
        </p:grpSpPr>
        <p:sp>
          <p:nvSpPr>
            <p:cNvPr id="1634" name="Google Shape;1634;p49"/>
            <p:cNvSpPr/>
            <p:nvPr/>
          </p:nvSpPr>
          <p:spPr>
            <a:xfrm>
              <a:off x="5085567" y="2408549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9"/>
            <p:cNvSpPr/>
            <p:nvPr/>
          </p:nvSpPr>
          <p:spPr>
            <a:xfrm rot="-5400000">
              <a:off x="4572507" y="2469740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6571329" y="2516993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5565183" y="2461977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5847551" y="1511809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5097266" y="1468655"/>
              <a:ext cx="25925" cy="33975"/>
            </a:xfrm>
            <a:custGeom>
              <a:avLst/>
              <a:gdLst/>
              <a:ahLst/>
              <a:cxnLst/>
              <a:rect l="l" t="t" r="r" b="b"/>
              <a:pathLst>
                <a:path w="1037" h="1359" extrusionOk="0">
                  <a:moveTo>
                    <a:pt x="0" y="1162"/>
                  </a:moveTo>
                  <a:lnTo>
                    <a:pt x="705" y="1"/>
                  </a:lnTo>
                  <a:lnTo>
                    <a:pt x="1037" y="198"/>
                  </a:lnTo>
                  <a:lnTo>
                    <a:pt x="332" y="1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9"/>
            <p:cNvSpPr/>
            <p:nvPr/>
          </p:nvSpPr>
          <p:spPr>
            <a:xfrm rot="-2700000">
              <a:off x="6844114" y="2169371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83757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133350"/>
            <a:ext cx="8305800" cy="737606"/>
          </a:xfrm>
        </p:spPr>
        <p:txBody>
          <a:bodyPr/>
          <a:lstStyle/>
          <a:p>
            <a:pPr algn="l"/>
            <a:r>
              <a:rPr lang="fr-FR" sz="4000" dirty="0"/>
              <a:t>1- </a:t>
            </a:r>
            <a:r>
              <a:rPr lang="fr-FR" sz="4000" dirty="0" err="1"/>
              <a:t>results</a:t>
            </a:r>
            <a:r>
              <a:rPr lang="fr-FR" sz="4000" dirty="0"/>
              <a:t>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" y="819150"/>
            <a:ext cx="8686800" cy="3962400"/>
          </a:xfrm>
        </p:spPr>
        <p:txBody>
          <a:bodyPr/>
          <a:lstStyle/>
          <a:p>
            <a:pPr algn="l"/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In a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scientific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research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usually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interpreate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the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results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in a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form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of:  </a:t>
            </a:r>
          </a:p>
          <a:p>
            <a:pPr algn="l"/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a/Non-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textual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(visual) elements: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figures (tables, grams, charts, graphs etc.).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Using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the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present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 simple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to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inform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the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reader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about all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details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b/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Textual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elements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topics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themes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opinions, interviews, etc.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Using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the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past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tense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to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present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them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to the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reader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  <a:endParaRPr lang="fr-FR" sz="24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4" name="Google Shape;3695;p71"/>
          <p:cNvGrpSpPr/>
          <p:nvPr/>
        </p:nvGrpSpPr>
        <p:grpSpPr>
          <a:xfrm>
            <a:off x="8238617" y="4338079"/>
            <a:ext cx="905383" cy="776545"/>
            <a:chOff x="-3511074" y="2214888"/>
            <a:chExt cx="990520" cy="878693"/>
          </a:xfrm>
        </p:grpSpPr>
        <p:sp>
          <p:nvSpPr>
            <p:cNvPr id="5" name="Google Shape;3696;p71"/>
            <p:cNvSpPr/>
            <p:nvPr/>
          </p:nvSpPr>
          <p:spPr>
            <a:xfrm>
              <a:off x="-3511074" y="2214888"/>
              <a:ext cx="990290" cy="878537"/>
            </a:xfrm>
            <a:custGeom>
              <a:avLst/>
              <a:gdLst/>
              <a:ahLst/>
              <a:cxnLst/>
              <a:rect l="l" t="t" r="r" b="b"/>
              <a:pathLst>
                <a:path w="57785" h="51264" extrusionOk="0">
                  <a:moveTo>
                    <a:pt x="48230" y="1"/>
                  </a:moveTo>
                  <a:cubicBezTo>
                    <a:pt x="46972" y="1"/>
                    <a:pt x="45715" y="479"/>
                    <a:pt x="44758" y="1436"/>
                  </a:cubicBezTo>
                  <a:lnTo>
                    <a:pt x="38285" y="7909"/>
                  </a:lnTo>
                  <a:cubicBezTo>
                    <a:pt x="34647" y="8189"/>
                    <a:pt x="31370" y="9281"/>
                    <a:pt x="28896" y="10915"/>
                  </a:cubicBezTo>
                  <a:cubicBezTo>
                    <a:pt x="26007" y="9010"/>
                    <a:pt x="22044" y="7837"/>
                    <a:pt x="17675" y="7837"/>
                  </a:cubicBezTo>
                  <a:cubicBezTo>
                    <a:pt x="14479" y="7837"/>
                    <a:pt x="11500" y="8468"/>
                    <a:pt x="8999" y="9552"/>
                  </a:cubicBezTo>
                  <a:cubicBezTo>
                    <a:pt x="7979" y="9994"/>
                    <a:pt x="7176" y="10825"/>
                    <a:pt x="6770" y="11854"/>
                  </a:cubicBezTo>
                  <a:cubicBezTo>
                    <a:pt x="6652" y="11899"/>
                    <a:pt x="6544" y="11944"/>
                    <a:pt x="6427" y="11998"/>
                  </a:cubicBezTo>
                  <a:cubicBezTo>
                    <a:pt x="6282" y="12061"/>
                    <a:pt x="6129" y="12134"/>
                    <a:pt x="5984" y="12197"/>
                  </a:cubicBezTo>
                  <a:lnTo>
                    <a:pt x="5876" y="12260"/>
                  </a:lnTo>
                  <a:cubicBezTo>
                    <a:pt x="5759" y="12314"/>
                    <a:pt x="5650" y="12368"/>
                    <a:pt x="5533" y="12441"/>
                  </a:cubicBezTo>
                  <a:lnTo>
                    <a:pt x="5434" y="12495"/>
                  </a:lnTo>
                  <a:cubicBezTo>
                    <a:pt x="5298" y="12576"/>
                    <a:pt x="5154" y="12657"/>
                    <a:pt x="5018" y="12739"/>
                  </a:cubicBezTo>
                  <a:lnTo>
                    <a:pt x="5000" y="12757"/>
                  </a:lnTo>
                  <a:cubicBezTo>
                    <a:pt x="4865" y="12838"/>
                    <a:pt x="4738" y="12919"/>
                    <a:pt x="4612" y="13009"/>
                  </a:cubicBezTo>
                  <a:lnTo>
                    <a:pt x="4522" y="13073"/>
                  </a:lnTo>
                  <a:cubicBezTo>
                    <a:pt x="4404" y="13154"/>
                    <a:pt x="4287" y="13235"/>
                    <a:pt x="4179" y="13325"/>
                  </a:cubicBezTo>
                  <a:lnTo>
                    <a:pt x="4134" y="13361"/>
                  </a:lnTo>
                  <a:cubicBezTo>
                    <a:pt x="3998" y="13461"/>
                    <a:pt x="3872" y="13569"/>
                    <a:pt x="3745" y="13677"/>
                  </a:cubicBezTo>
                  <a:lnTo>
                    <a:pt x="3727" y="13695"/>
                  </a:lnTo>
                  <a:cubicBezTo>
                    <a:pt x="3610" y="13795"/>
                    <a:pt x="3493" y="13903"/>
                    <a:pt x="3375" y="14002"/>
                  </a:cubicBezTo>
                  <a:lnTo>
                    <a:pt x="3321" y="14057"/>
                  </a:lnTo>
                  <a:cubicBezTo>
                    <a:pt x="1209" y="16070"/>
                    <a:pt x="8" y="18868"/>
                    <a:pt x="8" y="21793"/>
                  </a:cubicBezTo>
                  <a:lnTo>
                    <a:pt x="8" y="39433"/>
                  </a:lnTo>
                  <a:cubicBezTo>
                    <a:pt x="0" y="45067"/>
                    <a:pt x="4610" y="49346"/>
                    <a:pt x="9882" y="49346"/>
                  </a:cubicBezTo>
                  <a:cubicBezTo>
                    <a:pt x="10862" y="49346"/>
                    <a:pt x="11864" y="49199"/>
                    <a:pt x="12863" y="48885"/>
                  </a:cubicBezTo>
                  <a:cubicBezTo>
                    <a:pt x="14396" y="48415"/>
                    <a:pt x="15990" y="48180"/>
                    <a:pt x="17593" y="48180"/>
                  </a:cubicBezTo>
                  <a:cubicBezTo>
                    <a:pt x="17623" y="48180"/>
                    <a:pt x="17654" y="48181"/>
                    <a:pt x="17684" y="48181"/>
                  </a:cubicBezTo>
                  <a:cubicBezTo>
                    <a:pt x="20618" y="48181"/>
                    <a:pt x="23398" y="48921"/>
                    <a:pt x="25339" y="50194"/>
                  </a:cubicBezTo>
                  <a:cubicBezTo>
                    <a:pt x="26418" y="50907"/>
                    <a:pt x="27657" y="51264"/>
                    <a:pt x="28896" y="51264"/>
                  </a:cubicBezTo>
                  <a:cubicBezTo>
                    <a:pt x="30135" y="51264"/>
                    <a:pt x="31374" y="50907"/>
                    <a:pt x="32453" y="50194"/>
                  </a:cubicBezTo>
                  <a:cubicBezTo>
                    <a:pt x="34394" y="48921"/>
                    <a:pt x="37184" y="48181"/>
                    <a:pt x="40109" y="48181"/>
                  </a:cubicBezTo>
                  <a:cubicBezTo>
                    <a:pt x="40139" y="48181"/>
                    <a:pt x="40169" y="48180"/>
                    <a:pt x="40199" y="48180"/>
                  </a:cubicBezTo>
                  <a:cubicBezTo>
                    <a:pt x="41803" y="48180"/>
                    <a:pt x="43396" y="48415"/>
                    <a:pt x="44929" y="48885"/>
                  </a:cubicBezTo>
                  <a:cubicBezTo>
                    <a:pt x="45886" y="49183"/>
                    <a:pt x="46888" y="49336"/>
                    <a:pt x="47890" y="49336"/>
                  </a:cubicBezTo>
                  <a:cubicBezTo>
                    <a:pt x="53352" y="49327"/>
                    <a:pt x="57785" y="44895"/>
                    <a:pt x="57785" y="39424"/>
                  </a:cubicBezTo>
                  <a:lnTo>
                    <a:pt x="57785" y="21793"/>
                  </a:lnTo>
                  <a:cubicBezTo>
                    <a:pt x="57785" y="19040"/>
                    <a:pt x="56719" y="16386"/>
                    <a:pt x="54814" y="14400"/>
                  </a:cubicBezTo>
                  <a:lnTo>
                    <a:pt x="54805" y="14391"/>
                  </a:lnTo>
                  <a:cubicBezTo>
                    <a:pt x="54697" y="14273"/>
                    <a:pt x="54589" y="14174"/>
                    <a:pt x="54480" y="14066"/>
                  </a:cubicBezTo>
                  <a:lnTo>
                    <a:pt x="54408" y="14002"/>
                  </a:lnTo>
                  <a:cubicBezTo>
                    <a:pt x="54300" y="13903"/>
                    <a:pt x="54192" y="13804"/>
                    <a:pt x="54083" y="13704"/>
                  </a:cubicBezTo>
                  <a:lnTo>
                    <a:pt x="54047" y="13677"/>
                  </a:lnTo>
                  <a:cubicBezTo>
                    <a:pt x="53921" y="13569"/>
                    <a:pt x="53794" y="13461"/>
                    <a:pt x="53668" y="13361"/>
                  </a:cubicBezTo>
                  <a:lnTo>
                    <a:pt x="53605" y="13316"/>
                  </a:lnTo>
                  <a:cubicBezTo>
                    <a:pt x="53496" y="13235"/>
                    <a:pt x="53379" y="13154"/>
                    <a:pt x="53271" y="13073"/>
                  </a:cubicBezTo>
                  <a:cubicBezTo>
                    <a:pt x="53253" y="13064"/>
                    <a:pt x="53235" y="13045"/>
                    <a:pt x="53217" y="13036"/>
                  </a:cubicBezTo>
                  <a:lnTo>
                    <a:pt x="54787" y="11475"/>
                  </a:lnTo>
                  <a:cubicBezTo>
                    <a:pt x="56710" y="9552"/>
                    <a:pt x="56710" y="6437"/>
                    <a:pt x="54787" y="4514"/>
                  </a:cubicBezTo>
                  <a:lnTo>
                    <a:pt x="51709" y="1436"/>
                  </a:lnTo>
                  <a:cubicBezTo>
                    <a:pt x="50748" y="479"/>
                    <a:pt x="49488" y="1"/>
                    <a:pt x="4823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697;p71"/>
            <p:cNvGrpSpPr/>
            <p:nvPr/>
          </p:nvGrpSpPr>
          <p:grpSpPr>
            <a:xfrm>
              <a:off x="-3510982" y="2214927"/>
              <a:ext cx="990428" cy="878658"/>
              <a:chOff x="3860275" y="3153175"/>
              <a:chExt cx="1444825" cy="1281775"/>
            </a:xfrm>
          </p:grpSpPr>
          <p:sp>
            <p:nvSpPr>
              <p:cNvPr id="7" name="Google Shape;3698;p71"/>
              <p:cNvSpPr/>
              <p:nvPr/>
            </p:nvSpPr>
            <p:spPr>
              <a:xfrm>
                <a:off x="3860275" y="3396875"/>
                <a:ext cx="1444825" cy="1038075"/>
              </a:xfrm>
              <a:custGeom>
                <a:avLst/>
                <a:gdLst/>
                <a:ahLst/>
                <a:cxnLst/>
                <a:rect l="l" t="t" r="r" b="b"/>
                <a:pathLst>
                  <a:path w="57793" h="41523" extrusionOk="0">
                    <a:moveTo>
                      <a:pt x="17683" y="0"/>
                    </a:moveTo>
                    <a:cubicBezTo>
                      <a:pt x="13720" y="0"/>
                      <a:pt x="9829" y="786"/>
                      <a:pt x="6443" y="2248"/>
                    </a:cubicBezTo>
                    <a:cubicBezTo>
                      <a:pt x="2534" y="3945"/>
                      <a:pt x="7" y="7800"/>
                      <a:pt x="16" y="12052"/>
                    </a:cubicBezTo>
                    <a:lnTo>
                      <a:pt x="16" y="29683"/>
                    </a:lnTo>
                    <a:cubicBezTo>
                      <a:pt x="0" y="35325"/>
                      <a:pt x="4615" y="39605"/>
                      <a:pt x="9890" y="39605"/>
                    </a:cubicBezTo>
                    <a:cubicBezTo>
                      <a:pt x="10869" y="39605"/>
                      <a:pt x="11871" y="39458"/>
                      <a:pt x="12871" y="39144"/>
                    </a:cubicBezTo>
                    <a:cubicBezTo>
                      <a:pt x="14395" y="38674"/>
                      <a:pt x="15989" y="38439"/>
                      <a:pt x="17592" y="38439"/>
                    </a:cubicBezTo>
                    <a:cubicBezTo>
                      <a:pt x="17622" y="38439"/>
                      <a:pt x="17652" y="38440"/>
                      <a:pt x="17683" y="38440"/>
                    </a:cubicBezTo>
                    <a:cubicBezTo>
                      <a:pt x="20617" y="38440"/>
                      <a:pt x="23406" y="39171"/>
                      <a:pt x="25347" y="40453"/>
                    </a:cubicBezTo>
                    <a:cubicBezTo>
                      <a:pt x="26426" y="41166"/>
                      <a:pt x="27665" y="41523"/>
                      <a:pt x="28903" y="41523"/>
                    </a:cubicBezTo>
                    <a:cubicBezTo>
                      <a:pt x="30141" y="41523"/>
                      <a:pt x="31378" y="41166"/>
                      <a:pt x="32452" y="40453"/>
                    </a:cubicBezTo>
                    <a:cubicBezTo>
                      <a:pt x="34393" y="39171"/>
                      <a:pt x="37191" y="38440"/>
                      <a:pt x="40116" y="38440"/>
                    </a:cubicBezTo>
                    <a:cubicBezTo>
                      <a:pt x="40146" y="38440"/>
                      <a:pt x="40177" y="38439"/>
                      <a:pt x="40207" y="38439"/>
                    </a:cubicBezTo>
                    <a:cubicBezTo>
                      <a:pt x="41810" y="38439"/>
                      <a:pt x="43404" y="38674"/>
                      <a:pt x="44937" y="39144"/>
                    </a:cubicBezTo>
                    <a:cubicBezTo>
                      <a:pt x="45894" y="39442"/>
                      <a:pt x="46887" y="39595"/>
                      <a:pt x="47889" y="39595"/>
                    </a:cubicBezTo>
                    <a:cubicBezTo>
                      <a:pt x="53360" y="39586"/>
                      <a:pt x="57792" y="35154"/>
                      <a:pt x="57792" y="29683"/>
                    </a:cubicBezTo>
                    <a:lnTo>
                      <a:pt x="57792" y="12052"/>
                    </a:lnTo>
                    <a:cubicBezTo>
                      <a:pt x="57792" y="7800"/>
                      <a:pt x="55264" y="3945"/>
                      <a:pt x="51365" y="2248"/>
                    </a:cubicBezTo>
                    <a:cubicBezTo>
                      <a:pt x="47979" y="777"/>
                      <a:pt x="44097" y="0"/>
                      <a:pt x="40116" y="0"/>
                    </a:cubicBezTo>
                    <a:cubicBezTo>
                      <a:pt x="36135" y="0"/>
                      <a:pt x="32271" y="786"/>
                      <a:pt x="28904" y="2239"/>
                    </a:cubicBezTo>
                    <a:cubicBezTo>
                      <a:pt x="25528" y="786"/>
                      <a:pt x="21655" y="0"/>
                      <a:pt x="17683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699;p71"/>
              <p:cNvSpPr/>
              <p:nvPr/>
            </p:nvSpPr>
            <p:spPr>
              <a:xfrm>
                <a:off x="3934525" y="3396875"/>
                <a:ext cx="1296325" cy="963875"/>
              </a:xfrm>
              <a:custGeom>
                <a:avLst/>
                <a:gdLst/>
                <a:ahLst/>
                <a:cxnLst/>
                <a:rect l="l" t="t" r="r" b="b"/>
                <a:pathLst>
                  <a:path w="51853" h="38555" extrusionOk="0">
                    <a:moveTo>
                      <a:pt x="14713" y="0"/>
                    </a:moveTo>
                    <a:cubicBezTo>
                      <a:pt x="10732" y="0"/>
                      <a:pt x="6859" y="777"/>
                      <a:pt x="3473" y="2248"/>
                    </a:cubicBezTo>
                    <a:cubicBezTo>
                      <a:pt x="2164" y="2817"/>
                      <a:pt x="991" y="3629"/>
                      <a:pt x="16" y="4659"/>
                    </a:cubicBezTo>
                    <a:lnTo>
                      <a:pt x="16" y="29683"/>
                    </a:lnTo>
                    <a:cubicBezTo>
                      <a:pt x="1" y="33637"/>
                      <a:pt x="3232" y="36639"/>
                      <a:pt x="6927" y="36639"/>
                    </a:cubicBezTo>
                    <a:cubicBezTo>
                      <a:pt x="7610" y="36639"/>
                      <a:pt x="8310" y="36537"/>
                      <a:pt x="9007" y="36318"/>
                    </a:cubicBezTo>
                    <a:cubicBezTo>
                      <a:pt x="10803" y="35766"/>
                      <a:pt x="12668" y="35478"/>
                      <a:pt x="14542" y="35478"/>
                    </a:cubicBezTo>
                    <a:cubicBezTo>
                      <a:pt x="14599" y="35478"/>
                      <a:pt x="14656" y="35478"/>
                      <a:pt x="14713" y="35479"/>
                    </a:cubicBezTo>
                    <a:cubicBezTo>
                      <a:pt x="18215" y="35479"/>
                      <a:pt x="21601" y="36390"/>
                      <a:pt x="24011" y="37979"/>
                    </a:cubicBezTo>
                    <a:cubicBezTo>
                      <a:pt x="24593" y="38363"/>
                      <a:pt x="25261" y="38555"/>
                      <a:pt x="25929" y="38555"/>
                    </a:cubicBezTo>
                    <a:cubicBezTo>
                      <a:pt x="26597" y="38555"/>
                      <a:pt x="27266" y="38363"/>
                      <a:pt x="27848" y="37979"/>
                    </a:cubicBezTo>
                    <a:cubicBezTo>
                      <a:pt x="30258" y="36390"/>
                      <a:pt x="33653" y="35479"/>
                      <a:pt x="37146" y="35479"/>
                    </a:cubicBezTo>
                    <a:cubicBezTo>
                      <a:pt x="37203" y="35478"/>
                      <a:pt x="37260" y="35478"/>
                      <a:pt x="37317" y="35478"/>
                    </a:cubicBezTo>
                    <a:cubicBezTo>
                      <a:pt x="39191" y="35478"/>
                      <a:pt x="41055" y="35766"/>
                      <a:pt x="42852" y="36318"/>
                    </a:cubicBezTo>
                    <a:cubicBezTo>
                      <a:pt x="43520" y="36526"/>
                      <a:pt x="44215" y="36634"/>
                      <a:pt x="44919" y="36634"/>
                    </a:cubicBezTo>
                    <a:cubicBezTo>
                      <a:pt x="48747" y="36625"/>
                      <a:pt x="51843" y="33520"/>
                      <a:pt x="51852" y="29692"/>
                    </a:cubicBezTo>
                    <a:lnTo>
                      <a:pt x="51852" y="4659"/>
                    </a:lnTo>
                    <a:cubicBezTo>
                      <a:pt x="50868" y="3629"/>
                      <a:pt x="49695" y="2817"/>
                      <a:pt x="48395" y="2248"/>
                    </a:cubicBezTo>
                    <a:cubicBezTo>
                      <a:pt x="45009" y="786"/>
                      <a:pt x="41118" y="0"/>
                      <a:pt x="37146" y="0"/>
                    </a:cubicBezTo>
                    <a:cubicBezTo>
                      <a:pt x="33174" y="0"/>
                      <a:pt x="29301" y="786"/>
                      <a:pt x="25934" y="2239"/>
                    </a:cubicBezTo>
                    <a:cubicBezTo>
                      <a:pt x="22558" y="786"/>
                      <a:pt x="18694" y="0"/>
                      <a:pt x="14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700;p71"/>
              <p:cNvSpPr/>
              <p:nvPr/>
            </p:nvSpPr>
            <p:spPr>
              <a:xfrm>
                <a:off x="4502075" y="3349250"/>
                <a:ext cx="641625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5665" h="36969" extrusionOk="0">
                    <a:moveTo>
                      <a:pt x="14444" y="1"/>
                    </a:moveTo>
                    <a:cubicBezTo>
                      <a:pt x="10075" y="1"/>
                      <a:pt x="6121" y="1174"/>
                      <a:pt x="3232" y="3079"/>
                    </a:cubicBezTo>
                    <a:lnTo>
                      <a:pt x="0" y="20592"/>
                    </a:lnTo>
                    <a:lnTo>
                      <a:pt x="3232" y="36968"/>
                    </a:lnTo>
                    <a:cubicBezTo>
                      <a:pt x="6121" y="35064"/>
                      <a:pt x="10075" y="33890"/>
                      <a:pt x="14444" y="33890"/>
                    </a:cubicBezTo>
                    <a:cubicBezTo>
                      <a:pt x="14474" y="33890"/>
                      <a:pt x="14504" y="33890"/>
                      <a:pt x="14534" y="33890"/>
                    </a:cubicBezTo>
                    <a:cubicBezTo>
                      <a:pt x="16788" y="33890"/>
                      <a:pt x="19032" y="34224"/>
                      <a:pt x="21188" y="34883"/>
                    </a:cubicBezTo>
                    <a:cubicBezTo>
                      <a:pt x="21535" y="34992"/>
                      <a:pt x="21883" y="35043"/>
                      <a:pt x="22223" y="35043"/>
                    </a:cubicBezTo>
                    <a:cubicBezTo>
                      <a:pt x="24059" y="35043"/>
                      <a:pt x="25664" y="33553"/>
                      <a:pt x="25656" y="31588"/>
                    </a:cubicBezTo>
                    <a:lnTo>
                      <a:pt x="25656" y="5589"/>
                    </a:lnTo>
                    <a:cubicBezTo>
                      <a:pt x="25656" y="3909"/>
                      <a:pt x="24663" y="2384"/>
                      <a:pt x="23120" y="1716"/>
                    </a:cubicBezTo>
                    <a:cubicBezTo>
                      <a:pt x="20619" y="632"/>
                      <a:pt x="17640" y="1"/>
                      <a:pt x="14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701;p71"/>
              <p:cNvSpPr/>
              <p:nvPr/>
            </p:nvSpPr>
            <p:spPr>
              <a:xfrm>
                <a:off x="4022025" y="3349250"/>
                <a:ext cx="560850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2434" h="36969" extrusionOk="0">
                    <a:moveTo>
                      <a:pt x="11213" y="1"/>
                    </a:moveTo>
                    <a:cubicBezTo>
                      <a:pt x="8017" y="1"/>
                      <a:pt x="5038" y="632"/>
                      <a:pt x="2537" y="1716"/>
                    </a:cubicBezTo>
                    <a:cubicBezTo>
                      <a:pt x="993" y="2384"/>
                      <a:pt x="0" y="3909"/>
                      <a:pt x="0" y="5589"/>
                    </a:cubicBezTo>
                    <a:lnTo>
                      <a:pt x="0" y="31588"/>
                    </a:lnTo>
                    <a:cubicBezTo>
                      <a:pt x="0" y="33553"/>
                      <a:pt x="1601" y="35043"/>
                      <a:pt x="3435" y="35043"/>
                    </a:cubicBezTo>
                    <a:cubicBezTo>
                      <a:pt x="3774" y="35043"/>
                      <a:pt x="4122" y="34992"/>
                      <a:pt x="4469" y="34883"/>
                    </a:cubicBezTo>
                    <a:cubicBezTo>
                      <a:pt x="6625" y="34224"/>
                      <a:pt x="8869" y="33890"/>
                      <a:pt x="11123" y="33890"/>
                    </a:cubicBezTo>
                    <a:cubicBezTo>
                      <a:pt x="11153" y="33890"/>
                      <a:pt x="11183" y="33890"/>
                      <a:pt x="11213" y="33890"/>
                    </a:cubicBezTo>
                    <a:cubicBezTo>
                      <a:pt x="15582" y="33890"/>
                      <a:pt x="19545" y="35064"/>
                      <a:pt x="22434" y="36968"/>
                    </a:cubicBezTo>
                    <a:lnTo>
                      <a:pt x="22434" y="3079"/>
                    </a:lnTo>
                    <a:cubicBezTo>
                      <a:pt x="19545" y="1174"/>
                      <a:pt x="15582" y="1"/>
                      <a:pt x="11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702;p71"/>
              <p:cNvSpPr/>
              <p:nvPr/>
            </p:nvSpPr>
            <p:spPr>
              <a:xfrm>
                <a:off x="4130125" y="3474200"/>
                <a:ext cx="3374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2442" extrusionOk="0">
                    <a:moveTo>
                      <a:pt x="6886" y="0"/>
                    </a:moveTo>
                    <a:cubicBezTo>
                      <a:pt x="4910" y="0"/>
                      <a:pt x="2935" y="242"/>
                      <a:pt x="1003" y="726"/>
                    </a:cubicBezTo>
                    <a:cubicBezTo>
                      <a:pt x="1" y="970"/>
                      <a:pt x="181" y="2441"/>
                      <a:pt x="1219" y="2441"/>
                    </a:cubicBezTo>
                    <a:cubicBezTo>
                      <a:pt x="1292" y="2441"/>
                      <a:pt x="1364" y="2432"/>
                      <a:pt x="1427" y="2414"/>
                    </a:cubicBezTo>
                    <a:cubicBezTo>
                      <a:pt x="3224" y="1970"/>
                      <a:pt x="5061" y="1746"/>
                      <a:pt x="6899" y="1746"/>
                    </a:cubicBezTo>
                    <a:cubicBezTo>
                      <a:pt x="8717" y="1746"/>
                      <a:pt x="10536" y="1965"/>
                      <a:pt x="12314" y="2405"/>
                    </a:cubicBezTo>
                    <a:cubicBezTo>
                      <a:pt x="12387" y="2423"/>
                      <a:pt x="12459" y="2432"/>
                      <a:pt x="12530" y="2432"/>
                    </a:cubicBezTo>
                    <a:cubicBezTo>
                      <a:pt x="12922" y="2432"/>
                      <a:pt x="13280" y="2170"/>
                      <a:pt x="13380" y="1773"/>
                    </a:cubicBezTo>
                    <a:cubicBezTo>
                      <a:pt x="13497" y="1304"/>
                      <a:pt x="13208" y="834"/>
                      <a:pt x="12748" y="717"/>
                    </a:cubicBezTo>
                    <a:cubicBezTo>
                      <a:pt x="10820" y="240"/>
                      <a:pt x="8852" y="0"/>
                      <a:pt x="68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703;p71"/>
              <p:cNvSpPr/>
              <p:nvPr/>
            </p:nvSpPr>
            <p:spPr>
              <a:xfrm>
                <a:off x="4130350" y="3604500"/>
                <a:ext cx="33720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88" h="2439" extrusionOk="0">
                    <a:moveTo>
                      <a:pt x="6891" y="1"/>
                    </a:moveTo>
                    <a:cubicBezTo>
                      <a:pt x="4910" y="1"/>
                      <a:pt x="2930" y="242"/>
                      <a:pt x="994" y="723"/>
                    </a:cubicBezTo>
                    <a:cubicBezTo>
                      <a:pt x="1" y="976"/>
                      <a:pt x="181" y="2438"/>
                      <a:pt x="1210" y="2438"/>
                    </a:cubicBezTo>
                    <a:cubicBezTo>
                      <a:pt x="1283" y="2438"/>
                      <a:pt x="1355" y="2429"/>
                      <a:pt x="1418" y="2411"/>
                    </a:cubicBezTo>
                    <a:cubicBezTo>
                      <a:pt x="3215" y="1966"/>
                      <a:pt x="5052" y="1743"/>
                      <a:pt x="6890" y="1743"/>
                    </a:cubicBezTo>
                    <a:cubicBezTo>
                      <a:pt x="8708" y="1743"/>
                      <a:pt x="10527" y="1962"/>
                      <a:pt x="12305" y="2402"/>
                    </a:cubicBezTo>
                    <a:cubicBezTo>
                      <a:pt x="12378" y="2420"/>
                      <a:pt x="12450" y="2429"/>
                      <a:pt x="12521" y="2429"/>
                    </a:cubicBezTo>
                    <a:cubicBezTo>
                      <a:pt x="12913" y="2429"/>
                      <a:pt x="13271" y="2167"/>
                      <a:pt x="13371" y="1770"/>
                    </a:cubicBezTo>
                    <a:cubicBezTo>
                      <a:pt x="13488" y="1301"/>
                      <a:pt x="13199" y="831"/>
                      <a:pt x="12739" y="714"/>
                    </a:cubicBezTo>
                    <a:cubicBezTo>
                      <a:pt x="10816" y="238"/>
                      <a:pt x="8853" y="1"/>
                      <a:pt x="6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704;p71"/>
              <p:cNvSpPr/>
              <p:nvPr/>
            </p:nvSpPr>
            <p:spPr>
              <a:xfrm>
                <a:off x="4130200" y="3734725"/>
                <a:ext cx="3373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94" h="2439" extrusionOk="0">
                    <a:moveTo>
                      <a:pt x="6897" y="1"/>
                    </a:moveTo>
                    <a:cubicBezTo>
                      <a:pt x="4916" y="1"/>
                      <a:pt x="2936" y="242"/>
                      <a:pt x="1000" y="723"/>
                    </a:cubicBezTo>
                    <a:cubicBezTo>
                      <a:pt x="1" y="975"/>
                      <a:pt x="177" y="2438"/>
                      <a:pt x="1207" y="2438"/>
                    </a:cubicBezTo>
                    <a:cubicBezTo>
                      <a:pt x="1210" y="2438"/>
                      <a:pt x="1213" y="2438"/>
                      <a:pt x="1216" y="2438"/>
                    </a:cubicBezTo>
                    <a:cubicBezTo>
                      <a:pt x="1289" y="2438"/>
                      <a:pt x="1361" y="2429"/>
                      <a:pt x="1424" y="2420"/>
                    </a:cubicBezTo>
                    <a:cubicBezTo>
                      <a:pt x="3216" y="1972"/>
                      <a:pt x="5049" y="1749"/>
                      <a:pt x="6882" y="1749"/>
                    </a:cubicBezTo>
                    <a:cubicBezTo>
                      <a:pt x="8705" y="1749"/>
                      <a:pt x="10528" y="1970"/>
                      <a:pt x="12311" y="2411"/>
                    </a:cubicBezTo>
                    <a:cubicBezTo>
                      <a:pt x="12382" y="2429"/>
                      <a:pt x="12453" y="2437"/>
                      <a:pt x="12523" y="2437"/>
                    </a:cubicBezTo>
                    <a:cubicBezTo>
                      <a:pt x="12917" y="2437"/>
                      <a:pt x="13277" y="2169"/>
                      <a:pt x="13377" y="1770"/>
                    </a:cubicBezTo>
                    <a:cubicBezTo>
                      <a:pt x="13494" y="1310"/>
                      <a:pt x="13205" y="831"/>
                      <a:pt x="12745" y="714"/>
                    </a:cubicBezTo>
                    <a:cubicBezTo>
                      <a:pt x="10822" y="238"/>
                      <a:pt x="8859" y="1"/>
                      <a:pt x="68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705;p71"/>
              <p:cNvSpPr/>
              <p:nvPr/>
            </p:nvSpPr>
            <p:spPr>
              <a:xfrm>
                <a:off x="4697975" y="3835925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8"/>
                      <a:pt x="0" y="1306"/>
                      <a:pt x="126" y="1775"/>
                    </a:cubicBezTo>
                    <a:cubicBezTo>
                      <a:pt x="226" y="2166"/>
                      <a:pt x="579" y="2434"/>
                      <a:pt x="971" y="2434"/>
                    </a:cubicBezTo>
                    <a:cubicBezTo>
                      <a:pt x="1041" y="2434"/>
                      <a:pt x="1112" y="2425"/>
                      <a:pt x="1183" y="2407"/>
                    </a:cubicBezTo>
                    <a:cubicBezTo>
                      <a:pt x="2966" y="1966"/>
                      <a:pt x="4789" y="1745"/>
                      <a:pt x="6612" y="1745"/>
                    </a:cubicBezTo>
                    <a:cubicBezTo>
                      <a:pt x="8445" y="1745"/>
                      <a:pt x="10278" y="1968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8"/>
                      <a:pt x="12503" y="719"/>
                    </a:cubicBezTo>
                    <a:cubicBezTo>
                      <a:pt x="10571" y="240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706;p71"/>
              <p:cNvSpPr/>
              <p:nvPr/>
            </p:nvSpPr>
            <p:spPr>
              <a:xfrm>
                <a:off x="4697975" y="3966150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7"/>
                      <a:pt x="0" y="1306"/>
                      <a:pt x="126" y="1775"/>
                    </a:cubicBezTo>
                    <a:cubicBezTo>
                      <a:pt x="226" y="2172"/>
                      <a:pt x="577" y="2434"/>
                      <a:pt x="967" y="2434"/>
                    </a:cubicBezTo>
                    <a:cubicBezTo>
                      <a:pt x="1038" y="2434"/>
                      <a:pt x="1110" y="2425"/>
                      <a:pt x="1183" y="2407"/>
                    </a:cubicBezTo>
                    <a:cubicBezTo>
                      <a:pt x="2961" y="1967"/>
                      <a:pt x="4780" y="1748"/>
                      <a:pt x="6598" y="1748"/>
                    </a:cubicBezTo>
                    <a:cubicBezTo>
                      <a:pt x="8436" y="1748"/>
                      <a:pt x="10273" y="1972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7"/>
                      <a:pt x="12503" y="719"/>
                    </a:cubicBezTo>
                    <a:cubicBezTo>
                      <a:pt x="10571" y="239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707;p71"/>
              <p:cNvSpPr/>
              <p:nvPr/>
            </p:nvSpPr>
            <p:spPr>
              <a:xfrm>
                <a:off x="4138700" y="3857475"/>
                <a:ext cx="326375" cy="183100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7324" extrusionOk="0">
                    <a:moveTo>
                      <a:pt x="6546" y="0"/>
                    </a:moveTo>
                    <a:cubicBezTo>
                      <a:pt x="4829" y="0"/>
                      <a:pt x="3112" y="163"/>
                      <a:pt x="1418" y="489"/>
                    </a:cubicBezTo>
                    <a:cubicBezTo>
                      <a:pt x="596" y="643"/>
                      <a:pt x="10" y="1356"/>
                      <a:pt x="1" y="2186"/>
                    </a:cubicBezTo>
                    <a:lnTo>
                      <a:pt x="1" y="5590"/>
                    </a:lnTo>
                    <a:cubicBezTo>
                      <a:pt x="1" y="6556"/>
                      <a:pt x="789" y="7324"/>
                      <a:pt x="1738" y="7324"/>
                    </a:cubicBezTo>
                    <a:cubicBezTo>
                      <a:pt x="1799" y="7324"/>
                      <a:pt x="1861" y="7321"/>
                      <a:pt x="1924" y="7314"/>
                    </a:cubicBezTo>
                    <a:cubicBezTo>
                      <a:pt x="3512" y="7133"/>
                      <a:pt x="5417" y="7043"/>
                      <a:pt x="6546" y="7043"/>
                    </a:cubicBezTo>
                    <a:cubicBezTo>
                      <a:pt x="7674" y="7043"/>
                      <a:pt x="9561" y="7133"/>
                      <a:pt x="11132" y="7314"/>
                    </a:cubicBezTo>
                    <a:cubicBezTo>
                      <a:pt x="11194" y="7321"/>
                      <a:pt x="11256" y="7324"/>
                      <a:pt x="11318" y="7324"/>
                    </a:cubicBezTo>
                    <a:cubicBezTo>
                      <a:pt x="12266" y="7324"/>
                      <a:pt x="13055" y="6556"/>
                      <a:pt x="13055" y="5590"/>
                    </a:cubicBezTo>
                    <a:lnTo>
                      <a:pt x="13055" y="2177"/>
                    </a:lnTo>
                    <a:cubicBezTo>
                      <a:pt x="13046" y="1347"/>
                      <a:pt x="12459" y="634"/>
                      <a:pt x="11637" y="480"/>
                    </a:cubicBezTo>
                    <a:cubicBezTo>
                      <a:pt x="9955" y="161"/>
                      <a:pt x="8250" y="0"/>
                      <a:pt x="6546" y="0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708;p71"/>
              <p:cNvSpPr/>
              <p:nvPr/>
            </p:nvSpPr>
            <p:spPr>
              <a:xfrm>
                <a:off x="4213625" y="3928925"/>
                <a:ext cx="1706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2028" extrusionOk="0">
                    <a:moveTo>
                      <a:pt x="3535" y="1"/>
                    </a:moveTo>
                    <a:cubicBezTo>
                      <a:pt x="2682" y="1"/>
                      <a:pt x="1829" y="105"/>
                      <a:pt x="994" y="312"/>
                    </a:cubicBezTo>
                    <a:cubicBezTo>
                      <a:pt x="1" y="565"/>
                      <a:pt x="181" y="2028"/>
                      <a:pt x="1211" y="2028"/>
                    </a:cubicBezTo>
                    <a:cubicBezTo>
                      <a:pt x="1283" y="2028"/>
                      <a:pt x="1355" y="2019"/>
                      <a:pt x="1427" y="2000"/>
                    </a:cubicBezTo>
                    <a:cubicBezTo>
                      <a:pt x="2122" y="1829"/>
                      <a:pt x="2831" y="1743"/>
                      <a:pt x="3539" y="1743"/>
                    </a:cubicBezTo>
                    <a:cubicBezTo>
                      <a:pt x="4246" y="1743"/>
                      <a:pt x="4952" y="1829"/>
                      <a:pt x="5643" y="2000"/>
                    </a:cubicBezTo>
                    <a:cubicBezTo>
                      <a:pt x="5715" y="2019"/>
                      <a:pt x="5788" y="2027"/>
                      <a:pt x="5859" y="2027"/>
                    </a:cubicBezTo>
                    <a:cubicBezTo>
                      <a:pt x="6251" y="2027"/>
                      <a:pt x="6609" y="1766"/>
                      <a:pt x="6708" y="1369"/>
                    </a:cubicBezTo>
                    <a:cubicBezTo>
                      <a:pt x="6826" y="899"/>
                      <a:pt x="6537" y="430"/>
                      <a:pt x="6076" y="312"/>
                    </a:cubicBezTo>
                    <a:cubicBezTo>
                      <a:pt x="5241" y="105"/>
                      <a:pt x="4388" y="1"/>
                      <a:pt x="35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709;p71"/>
              <p:cNvSpPr/>
              <p:nvPr/>
            </p:nvSpPr>
            <p:spPr>
              <a:xfrm>
                <a:off x="4600925" y="3153175"/>
                <a:ext cx="677300" cy="665075"/>
              </a:xfrm>
              <a:custGeom>
                <a:avLst/>
                <a:gdLst/>
                <a:ahLst/>
                <a:cxnLst/>
                <a:rect l="l" t="t" r="r" b="b"/>
                <a:pathLst>
                  <a:path w="27092" h="26603" extrusionOk="0">
                    <a:moveTo>
                      <a:pt x="18615" y="1"/>
                    </a:moveTo>
                    <a:cubicBezTo>
                      <a:pt x="17358" y="1"/>
                      <a:pt x="16101" y="482"/>
                      <a:pt x="15139" y="1443"/>
                    </a:cubicBezTo>
                    <a:lnTo>
                      <a:pt x="0" y="16573"/>
                    </a:lnTo>
                    <a:lnTo>
                      <a:pt x="1679" y="24924"/>
                    </a:lnTo>
                    <a:lnTo>
                      <a:pt x="10030" y="26603"/>
                    </a:lnTo>
                    <a:lnTo>
                      <a:pt x="25169" y="11473"/>
                    </a:lnTo>
                    <a:cubicBezTo>
                      <a:pt x="27092" y="9559"/>
                      <a:pt x="27092" y="6444"/>
                      <a:pt x="25169" y="4521"/>
                    </a:cubicBezTo>
                    <a:lnTo>
                      <a:pt x="22091" y="1443"/>
                    </a:lnTo>
                    <a:cubicBezTo>
                      <a:pt x="21129" y="482"/>
                      <a:pt x="19872" y="1"/>
                      <a:pt x="18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710;p71"/>
              <p:cNvSpPr/>
              <p:nvPr/>
            </p:nvSpPr>
            <p:spPr>
              <a:xfrm>
                <a:off x="4430525" y="3727050"/>
                <a:ext cx="261825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789" extrusionOk="0">
                    <a:moveTo>
                      <a:pt x="6247" y="1"/>
                    </a:moveTo>
                    <a:lnTo>
                      <a:pt x="993" y="5255"/>
                    </a:lnTo>
                    <a:cubicBezTo>
                      <a:pt x="136" y="6112"/>
                      <a:pt x="0" y="7457"/>
                      <a:pt x="677" y="8469"/>
                    </a:cubicBezTo>
                    <a:lnTo>
                      <a:pt x="1707" y="10003"/>
                    </a:lnTo>
                    <a:cubicBezTo>
                      <a:pt x="2053" y="10520"/>
                      <a:pt x="2614" y="10789"/>
                      <a:pt x="3179" y="10789"/>
                    </a:cubicBezTo>
                    <a:cubicBezTo>
                      <a:pt x="3631" y="10789"/>
                      <a:pt x="4084" y="10618"/>
                      <a:pt x="4433" y="10265"/>
                    </a:cubicBezTo>
                    <a:lnTo>
                      <a:pt x="10472" y="4226"/>
                    </a:lnTo>
                    <a:lnTo>
                      <a:pt x="6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711;p71"/>
              <p:cNvSpPr/>
              <p:nvPr/>
            </p:nvSpPr>
            <p:spPr>
              <a:xfrm>
                <a:off x="4490325" y="3567500"/>
                <a:ext cx="361575" cy="3443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3772" extrusionOk="0">
                    <a:moveTo>
                      <a:pt x="4424" y="0"/>
                    </a:moveTo>
                    <a:lnTo>
                      <a:pt x="2772" y="1661"/>
                    </a:lnTo>
                    <a:cubicBezTo>
                      <a:pt x="1" y="4433"/>
                      <a:pt x="1" y="8928"/>
                      <a:pt x="2772" y="11700"/>
                    </a:cubicBezTo>
                    <a:cubicBezTo>
                      <a:pt x="4153" y="13081"/>
                      <a:pt x="5968" y="13772"/>
                      <a:pt x="7784" y="13772"/>
                    </a:cubicBezTo>
                    <a:cubicBezTo>
                      <a:pt x="9599" y="13772"/>
                      <a:pt x="11416" y="13081"/>
                      <a:pt x="12802" y="11700"/>
                    </a:cubicBezTo>
                    <a:lnTo>
                      <a:pt x="14463" y="10039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" name="Google Shape;2947;p71"/>
          <p:cNvGrpSpPr/>
          <p:nvPr/>
        </p:nvGrpSpPr>
        <p:grpSpPr>
          <a:xfrm>
            <a:off x="8065381" y="3974638"/>
            <a:ext cx="896230" cy="762667"/>
            <a:chOff x="6997638" y="2685738"/>
            <a:chExt cx="364475" cy="385163"/>
          </a:xfrm>
        </p:grpSpPr>
        <p:sp>
          <p:nvSpPr>
            <p:cNvPr id="22" name="Google Shape;2948;p71"/>
            <p:cNvSpPr/>
            <p:nvPr/>
          </p:nvSpPr>
          <p:spPr>
            <a:xfrm>
              <a:off x="6998838" y="2685750"/>
              <a:ext cx="363275" cy="385150"/>
            </a:xfrm>
            <a:custGeom>
              <a:avLst/>
              <a:gdLst/>
              <a:ahLst/>
              <a:cxnLst/>
              <a:rect l="l" t="t" r="r" b="b"/>
              <a:pathLst>
                <a:path w="14531" h="15406" extrusionOk="0">
                  <a:moveTo>
                    <a:pt x="12452" y="0"/>
                  </a:moveTo>
                  <a:cubicBezTo>
                    <a:pt x="12133" y="0"/>
                    <a:pt x="11814" y="119"/>
                    <a:pt x="11578" y="355"/>
                  </a:cubicBezTo>
                  <a:lnTo>
                    <a:pt x="11483" y="449"/>
                  </a:lnTo>
                  <a:cubicBezTo>
                    <a:pt x="11152" y="213"/>
                    <a:pt x="10774" y="71"/>
                    <a:pt x="10325" y="71"/>
                  </a:cubicBezTo>
                  <a:lnTo>
                    <a:pt x="4513" y="71"/>
                  </a:lnTo>
                  <a:lnTo>
                    <a:pt x="0" y="4584"/>
                  </a:lnTo>
                  <a:lnTo>
                    <a:pt x="0" y="5506"/>
                  </a:lnTo>
                  <a:lnTo>
                    <a:pt x="0" y="13562"/>
                  </a:lnTo>
                  <a:cubicBezTo>
                    <a:pt x="0" y="14578"/>
                    <a:pt x="827" y="15405"/>
                    <a:pt x="1819" y="15405"/>
                  </a:cubicBezTo>
                  <a:lnTo>
                    <a:pt x="10325" y="15405"/>
                  </a:lnTo>
                  <a:cubicBezTo>
                    <a:pt x="11341" y="15405"/>
                    <a:pt x="12168" y="14578"/>
                    <a:pt x="12168" y="13562"/>
                  </a:cubicBezTo>
                  <a:lnTo>
                    <a:pt x="12168" y="4702"/>
                  </a:lnTo>
                  <a:lnTo>
                    <a:pt x="14035" y="2836"/>
                  </a:lnTo>
                  <a:cubicBezTo>
                    <a:pt x="14531" y="2363"/>
                    <a:pt x="14531" y="1583"/>
                    <a:pt x="14058" y="1111"/>
                  </a:cubicBezTo>
                  <a:lnTo>
                    <a:pt x="13917" y="946"/>
                  </a:lnTo>
                  <a:lnTo>
                    <a:pt x="13326" y="355"/>
                  </a:lnTo>
                  <a:cubicBezTo>
                    <a:pt x="13090" y="119"/>
                    <a:pt x="12771" y="0"/>
                    <a:pt x="12452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949;p71"/>
            <p:cNvGrpSpPr/>
            <p:nvPr/>
          </p:nvGrpSpPr>
          <p:grpSpPr>
            <a:xfrm>
              <a:off x="6997638" y="2685738"/>
              <a:ext cx="363900" cy="384575"/>
              <a:chOff x="3910450" y="6826000"/>
              <a:chExt cx="363900" cy="384575"/>
            </a:xfrm>
          </p:grpSpPr>
          <p:sp>
            <p:nvSpPr>
              <p:cNvPr id="24" name="Google Shape;2950;p71"/>
              <p:cNvSpPr/>
              <p:nvPr/>
            </p:nvSpPr>
            <p:spPr>
              <a:xfrm>
                <a:off x="3910450" y="6827775"/>
                <a:ext cx="304825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2193" h="15312" extrusionOk="0">
                    <a:moveTo>
                      <a:pt x="4514" y="1"/>
                    </a:moveTo>
                    <a:lnTo>
                      <a:pt x="2931" y="3001"/>
                    </a:lnTo>
                    <a:lnTo>
                      <a:pt x="1" y="4490"/>
                    </a:lnTo>
                    <a:lnTo>
                      <a:pt x="1" y="13492"/>
                    </a:lnTo>
                    <a:cubicBezTo>
                      <a:pt x="1" y="14508"/>
                      <a:pt x="828" y="15311"/>
                      <a:pt x="1820" y="15311"/>
                    </a:cubicBezTo>
                    <a:lnTo>
                      <a:pt x="10326" y="15311"/>
                    </a:lnTo>
                    <a:cubicBezTo>
                      <a:pt x="11342" y="15311"/>
                      <a:pt x="12169" y="14484"/>
                      <a:pt x="12169" y="13492"/>
                    </a:cubicBezTo>
                    <a:lnTo>
                      <a:pt x="12169" y="1867"/>
                    </a:lnTo>
                    <a:cubicBezTo>
                      <a:pt x="12193" y="828"/>
                      <a:pt x="11366" y="1"/>
                      <a:pt x="103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951;p71"/>
              <p:cNvSpPr/>
              <p:nvPr/>
            </p:nvSpPr>
            <p:spPr>
              <a:xfrm>
                <a:off x="3910450" y="6826600"/>
                <a:ext cx="135900" cy="135875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5435" extrusionOk="0">
                    <a:moveTo>
                      <a:pt x="4514" y="0"/>
                    </a:moveTo>
                    <a:lnTo>
                      <a:pt x="4514" y="48"/>
                    </a:lnTo>
                    <a:lnTo>
                      <a:pt x="2931" y="3048"/>
                    </a:lnTo>
                    <a:lnTo>
                      <a:pt x="1" y="4537"/>
                    </a:lnTo>
                    <a:lnTo>
                      <a:pt x="1" y="5435"/>
                    </a:lnTo>
                    <a:lnTo>
                      <a:pt x="2505" y="5435"/>
                    </a:lnTo>
                    <a:cubicBezTo>
                      <a:pt x="4136" y="5435"/>
                      <a:pt x="5435" y="4112"/>
                      <a:pt x="5435" y="2529"/>
                    </a:cubicBezTo>
                    <a:lnTo>
                      <a:pt x="5435" y="0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952;p71"/>
              <p:cNvSpPr/>
              <p:nvPr/>
            </p:nvSpPr>
            <p:spPr>
              <a:xfrm>
                <a:off x="3910450" y="682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4514" y="1"/>
                    </a:moveTo>
                    <a:lnTo>
                      <a:pt x="1" y="4514"/>
                    </a:lnTo>
                    <a:lnTo>
                      <a:pt x="2505" y="4514"/>
                    </a:lnTo>
                    <a:cubicBezTo>
                      <a:pt x="3639" y="4514"/>
                      <a:pt x="4514" y="3639"/>
                      <a:pt x="4514" y="2505"/>
                    </a:cubicBezTo>
                    <a:lnTo>
                      <a:pt x="4514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953;p71"/>
              <p:cNvSpPr/>
              <p:nvPr/>
            </p:nvSpPr>
            <p:spPr>
              <a:xfrm>
                <a:off x="3952400" y="6990800"/>
                <a:ext cx="472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44" extrusionOk="0">
                    <a:moveTo>
                      <a:pt x="260" y="1"/>
                    </a:moveTo>
                    <a:cubicBezTo>
                      <a:pt x="201" y="1"/>
                      <a:pt x="142" y="24"/>
                      <a:pt x="95" y="72"/>
                    </a:cubicBezTo>
                    <a:cubicBezTo>
                      <a:pt x="0" y="143"/>
                      <a:pt x="0" y="308"/>
                      <a:pt x="95" y="379"/>
                    </a:cubicBezTo>
                    <a:lnTo>
                      <a:pt x="615" y="922"/>
                    </a:lnTo>
                    <a:lnTo>
                      <a:pt x="95" y="1442"/>
                    </a:lnTo>
                    <a:cubicBezTo>
                      <a:pt x="0" y="1537"/>
                      <a:pt x="0" y="1678"/>
                      <a:pt x="95" y="1773"/>
                    </a:cubicBezTo>
                    <a:cubicBezTo>
                      <a:pt x="142" y="1820"/>
                      <a:pt x="201" y="1844"/>
                      <a:pt x="260" y="1844"/>
                    </a:cubicBezTo>
                    <a:cubicBezTo>
                      <a:pt x="319" y="1844"/>
                      <a:pt x="378" y="1820"/>
                      <a:pt x="426" y="1773"/>
                    </a:cubicBezTo>
                    <a:lnTo>
                      <a:pt x="945" y="1253"/>
                    </a:lnTo>
                    <a:lnTo>
                      <a:pt x="1489" y="1773"/>
                    </a:lnTo>
                    <a:cubicBezTo>
                      <a:pt x="1524" y="1820"/>
                      <a:pt x="1578" y="1844"/>
                      <a:pt x="1634" y="1844"/>
                    </a:cubicBezTo>
                    <a:cubicBezTo>
                      <a:pt x="1690" y="1844"/>
                      <a:pt x="1749" y="1820"/>
                      <a:pt x="1796" y="1773"/>
                    </a:cubicBezTo>
                    <a:cubicBezTo>
                      <a:pt x="1891" y="1678"/>
                      <a:pt x="1891" y="1537"/>
                      <a:pt x="1796" y="1442"/>
                    </a:cubicBezTo>
                    <a:lnTo>
                      <a:pt x="1276" y="922"/>
                    </a:lnTo>
                    <a:lnTo>
                      <a:pt x="1796" y="379"/>
                    </a:lnTo>
                    <a:cubicBezTo>
                      <a:pt x="1891" y="308"/>
                      <a:pt x="1891" y="143"/>
                      <a:pt x="1796" y="72"/>
                    </a:cubicBezTo>
                    <a:cubicBezTo>
                      <a:pt x="1761" y="24"/>
                      <a:pt x="1702" y="1"/>
                      <a:pt x="1643" y="1"/>
                    </a:cubicBezTo>
                    <a:cubicBezTo>
                      <a:pt x="1583" y="1"/>
                      <a:pt x="1524" y="24"/>
                      <a:pt x="1489" y="72"/>
                    </a:cubicBezTo>
                    <a:lnTo>
                      <a:pt x="945" y="592"/>
                    </a:lnTo>
                    <a:lnTo>
                      <a:pt x="426" y="72"/>
                    </a:lnTo>
                    <a:cubicBezTo>
                      <a:pt x="378" y="24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954;p71"/>
              <p:cNvSpPr/>
              <p:nvPr/>
            </p:nvSpPr>
            <p:spPr>
              <a:xfrm>
                <a:off x="3952400" y="7059925"/>
                <a:ext cx="4727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0" extrusionOk="0">
                    <a:moveTo>
                      <a:pt x="260" y="0"/>
                    </a:moveTo>
                    <a:cubicBezTo>
                      <a:pt x="201" y="0"/>
                      <a:pt x="142" y="24"/>
                      <a:pt x="95" y="71"/>
                    </a:cubicBezTo>
                    <a:cubicBezTo>
                      <a:pt x="0" y="166"/>
                      <a:pt x="0" y="307"/>
                      <a:pt x="95" y="402"/>
                    </a:cubicBezTo>
                    <a:lnTo>
                      <a:pt x="615" y="922"/>
                    </a:lnTo>
                    <a:lnTo>
                      <a:pt x="95" y="1465"/>
                    </a:lnTo>
                    <a:cubicBezTo>
                      <a:pt x="0" y="1560"/>
                      <a:pt x="0" y="1701"/>
                      <a:pt x="95" y="1796"/>
                    </a:cubicBezTo>
                    <a:cubicBezTo>
                      <a:pt x="142" y="1831"/>
                      <a:pt x="201" y="1849"/>
                      <a:pt x="260" y="1849"/>
                    </a:cubicBezTo>
                    <a:cubicBezTo>
                      <a:pt x="319" y="1849"/>
                      <a:pt x="378" y="1831"/>
                      <a:pt x="426" y="1796"/>
                    </a:cubicBezTo>
                    <a:lnTo>
                      <a:pt x="945" y="1252"/>
                    </a:lnTo>
                    <a:lnTo>
                      <a:pt x="1489" y="1796"/>
                    </a:lnTo>
                    <a:cubicBezTo>
                      <a:pt x="1524" y="1831"/>
                      <a:pt x="1578" y="1849"/>
                      <a:pt x="1634" y="1849"/>
                    </a:cubicBezTo>
                    <a:cubicBezTo>
                      <a:pt x="1690" y="1849"/>
                      <a:pt x="1749" y="1831"/>
                      <a:pt x="1796" y="1796"/>
                    </a:cubicBezTo>
                    <a:cubicBezTo>
                      <a:pt x="1891" y="1701"/>
                      <a:pt x="1891" y="1560"/>
                      <a:pt x="1796" y="1465"/>
                    </a:cubicBezTo>
                    <a:lnTo>
                      <a:pt x="1276" y="922"/>
                    </a:lnTo>
                    <a:lnTo>
                      <a:pt x="1796" y="402"/>
                    </a:lnTo>
                    <a:cubicBezTo>
                      <a:pt x="1891" y="307"/>
                      <a:pt x="1891" y="166"/>
                      <a:pt x="1796" y="71"/>
                    </a:cubicBezTo>
                    <a:cubicBezTo>
                      <a:pt x="1761" y="24"/>
                      <a:pt x="1702" y="0"/>
                      <a:pt x="1643" y="0"/>
                    </a:cubicBezTo>
                    <a:cubicBezTo>
                      <a:pt x="1583" y="0"/>
                      <a:pt x="1524" y="24"/>
                      <a:pt x="1489" y="71"/>
                    </a:cubicBezTo>
                    <a:lnTo>
                      <a:pt x="945" y="615"/>
                    </a:lnTo>
                    <a:lnTo>
                      <a:pt x="426" y="71"/>
                    </a:lnTo>
                    <a:cubicBezTo>
                      <a:pt x="378" y="24"/>
                      <a:pt x="319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55;p71"/>
              <p:cNvSpPr/>
              <p:nvPr/>
            </p:nvSpPr>
            <p:spPr>
              <a:xfrm>
                <a:off x="3952400" y="7129625"/>
                <a:ext cx="472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44" extrusionOk="0">
                    <a:moveTo>
                      <a:pt x="260" y="0"/>
                    </a:moveTo>
                    <a:cubicBezTo>
                      <a:pt x="201" y="0"/>
                      <a:pt x="142" y="24"/>
                      <a:pt x="95" y="71"/>
                    </a:cubicBezTo>
                    <a:cubicBezTo>
                      <a:pt x="0" y="142"/>
                      <a:pt x="0" y="307"/>
                      <a:pt x="95" y="378"/>
                    </a:cubicBezTo>
                    <a:lnTo>
                      <a:pt x="615" y="922"/>
                    </a:lnTo>
                    <a:lnTo>
                      <a:pt x="95" y="1442"/>
                    </a:lnTo>
                    <a:cubicBezTo>
                      <a:pt x="0" y="1536"/>
                      <a:pt x="0" y="1678"/>
                      <a:pt x="95" y="1772"/>
                    </a:cubicBezTo>
                    <a:cubicBezTo>
                      <a:pt x="142" y="1820"/>
                      <a:pt x="201" y="1843"/>
                      <a:pt x="260" y="1843"/>
                    </a:cubicBezTo>
                    <a:cubicBezTo>
                      <a:pt x="319" y="1843"/>
                      <a:pt x="378" y="1820"/>
                      <a:pt x="426" y="1772"/>
                    </a:cubicBezTo>
                    <a:lnTo>
                      <a:pt x="945" y="1253"/>
                    </a:lnTo>
                    <a:lnTo>
                      <a:pt x="1489" y="1772"/>
                    </a:lnTo>
                    <a:cubicBezTo>
                      <a:pt x="1524" y="1820"/>
                      <a:pt x="1578" y="1843"/>
                      <a:pt x="1634" y="1843"/>
                    </a:cubicBezTo>
                    <a:cubicBezTo>
                      <a:pt x="1690" y="1843"/>
                      <a:pt x="1749" y="1820"/>
                      <a:pt x="1796" y="1772"/>
                    </a:cubicBezTo>
                    <a:cubicBezTo>
                      <a:pt x="1891" y="1678"/>
                      <a:pt x="1891" y="1536"/>
                      <a:pt x="1796" y="1442"/>
                    </a:cubicBezTo>
                    <a:lnTo>
                      <a:pt x="1276" y="922"/>
                    </a:lnTo>
                    <a:lnTo>
                      <a:pt x="1796" y="378"/>
                    </a:lnTo>
                    <a:cubicBezTo>
                      <a:pt x="1891" y="307"/>
                      <a:pt x="1891" y="142"/>
                      <a:pt x="1796" y="71"/>
                    </a:cubicBezTo>
                    <a:cubicBezTo>
                      <a:pt x="1761" y="24"/>
                      <a:pt x="1702" y="0"/>
                      <a:pt x="1643" y="0"/>
                    </a:cubicBezTo>
                    <a:cubicBezTo>
                      <a:pt x="1583" y="0"/>
                      <a:pt x="1524" y="24"/>
                      <a:pt x="1489" y="71"/>
                    </a:cubicBezTo>
                    <a:lnTo>
                      <a:pt x="945" y="591"/>
                    </a:lnTo>
                    <a:lnTo>
                      <a:pt x="426" y="71"/>
                    </a:lnTo>
                    <a:cubicBezTo>
                      <a:pt x="378" y="24"/>
                      <a:pt x="319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956;p71"/>
              <p:cNvSpPr/>
              <p:nvPr/>
            </p:nvSpPr>
            <p:spPr>
              <a:xfrm>
                <a:off x="4058725" y="6975450"/>
                <a:ext cx="638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458" extrusionOk="0">
                    <a:moveTo>
                      <a:pt x="1442" y="1"/>
                    </a:moveTo>
                    <a:lnTo>
                      <a:pt x="307" y="1158"/>
                    </a:lnTo>
                    <a:cubicBezTo>
                      <a:pt x="0" y="1442"/>
                      <a:pt x="0" y="1914"/>
                      <a:pt x="307" y="2245"/>
                    </a:cubicBezTo>
                    <a:cubicBezTo>
                      <a:pt x="449" y="2387"/>
                      <a:pt x="638" y="2458"/>
                      <a:pt x="833" y="2458"/>
                    </a:cubicBezTo>
                    <a:cubicBezTo>
                      <a:pt x="1028" y="2458"/>
                      <a:pt x="1229" y="2387"/>
                      <a:pt x="1394" y="2245"/>
                    </a:cubicBezTo>
                    <a:lnTo>
                      <a:pt x="2552" y="1087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957;p71"/>
              <p:cNvSpPr/>
              <p:nvPr/>
            </p:nvSpPr>
            <p:spPr>
              <a:xfrm>
                <a:off x="4108350" y="6826000"/>
                <a:ext cx="166000" cy="162475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6499" extrusionOk="0">
                    <a:moveTo>
                      <a:pt x="4537" y="1"/>
                    </a:moveTo>
                    <a:cubicBezTo>
                      <a:pt x="4218" y="1"/>
                      <a:pt x="3899" y="119"/>
                      <a:pt x="3662" y="355"/>
                    </a:cubicBezTo>
                    <a:lnTo>
                      <a:pt x="0" y="4017"/>
                    </a:lnTo>
                    <a:lnTo>
                      <a:pt x="284" y="6215"/>
                    </a:lnTo>
                    <a:lnTo>
                      <a:pt x="2481" y="6498"/>
                    </a:lnTo>
                    <a:lnTo>
                      <a:pt x="6143" y="2836"/>
                    </a:lnTo>
                    <a:cubicBezTo>
                      <a:pt x="6639" y="2364"/>
                      <a:pt x="6639" y="1607"/>
                      <a:pt x="6143" y="1111"/>
                    </a:cubicBezTo>
                    <a:lnTo>
                      <a:pt x="5411" y="355"/>
                    </a:lnTo>
                    <a:cubicBezTo>
                      <a:pt x="5174" y="119"/>
                      <a:pt x="4855" y="1"/>
                      <a:pt x="4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958;p71"/>
              <p:cNvSpPr/>
              <p:nvPr/>
            </p:nvSpPr>
            <p:spPr>
              <a:xfrm>
                <a:off x="4032725" y="7077050"/>
                <a:ext cx="1435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3" extrusionOk="0">
                    <a:moveTo>
                      <a:pt x="237" y="0"/>
                    </a:moveTo>
                    <a:cubicBezTo>
                      <a:pt x="119" y="0"/>
                      <a:pt x="1" y="119"/>
                      <a:pt x="1" y="237"/>
                    </a:cubicBezTo>
                    <a:cubicBezTo>
                      <a:pt x="1" y="355"/>
                      <a:pt x="119" y="473"/>
                      <a:pt x="237" y="473"/>
                    </a:cubicBezTo>
                    <a:lnTo>
                      <a:pt x="5506" y="473"/>
                    </a:lnTo>
                    <a:cubicBezTo>
                      <a:pt x="5624" y="473"/>
                      <a:pt x="5742" y="355"/>
                      <a:pt x="5742" y="237"/>
                    </a:cubicBezTo>
                    <a:cubicBezTo>
                      <a:pt x="5742" y="119"/>
                      <a:pt x="5624" y="0"/>
                      <a:pt x="5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959;p71"/>
              <p:cNvSpPr/>
              <p:nvPr/>
            </p:nvSpPr>
            <p:spPr>
              <a:xfrm>
                <a:off x="4032725" y="7146750"/>
                <a:ext cx="1435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3" extrusionOk="0">
                    <a:moveTo>
                      <a:pt x="237" y="0"/>
                    </a:moveTo>
                    <a:cubicBezTo>
                      <a:pt x="119" y="0"/>
                      <a:pt x="1" y="119"/>
                      <a:pt x="1" y="237"/>
                    </a:cubicBezTo>
                    <a:cubicBezTo>
                      <a:pt x="1" y="355"/>
                      <a:pt x="119" y="473"/>
                      <a:pt x="237" y="473"/>
                    </a:cubicBezTo>
                    <a:lnTo>
                      <a:pt x="5506" y="473"/>
                    </a:lnTo>
                    <a:cubicBezTo>
                      <a:pt x="5624" y="473"/>
                      <a:pt x="5742" y="378"/>
                      <a:pt x="5742" y="237"/>
                    </a:cubicBezTo>
                    <a:cubicBezTo>
                      <a:pt x="5742" y="119"/>
                      <a:pt x="5624" y="0"/>
                      <a:pt x="5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60;p71"/>
              <p:cNvSpPr/>
              <p:nvPr/>
            </p:nvSpPr>
            <p:spPr>
              <a:xfrm>
                <a:off x="4108925" y="6827200"/>
                <a:ext cx="150075" cy="156550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6262" extrusionOk="0">
                    <a:moveTo>
                      <a:pt x="4537" y="0"/>
                    </a:moveTo>
                    <a:cubicBezTo>
                      <a:pt x="4218" y="0"/>
                      <a:pt x="3899" y="118"/>
                      <a:pt x="3663" y="355"/>
                    </a:cubicBezTo>
                    <a:lnTo>
                      <a:pt x="1" y="4017"/>
                    </a:lnTo>
                    <a:lnTo>
                      <a:pt x="308" y="6190"/>
                    </a:lnTo>
                    <a:lnTo>
                      <a:pt x="851" y="6261"/>
                    </a:lnTo>
                    <a:cubicBezTo>
                      <a:pt x="1371" y="3662"/>
                      <a:pt x="3403" y="1559"/>
                      <a:pt x="6002" y="945"/>
                    </a:cubicBezTo>
                    <a:lnTo>
                      <a:pt x="5411" y="355"/>
                    </a:lnTo>
                    <a:cubicBezTo>
                      <a:pt x="5175" y="118"/>
                      <a:pt x="4856" y="0"/>
                      <a:pt x="4537" y="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961;p71"/>
              <p:cNvSpPr/>
              <p:nvPr/>
            </p:nvSpPr>
            <p:spPr>
              <a:xfrm>
                <a:off x="4079400" y="6927600"/>
                <a:ext cx="909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594" extrusionOk="0">
                    <a:moveTo>
                      <a:pt x="1158" y="1"/>
                    </a:moveTo>
                    <a:lnTo>
                      <a:pt x="709" y="426"/>
                    </a:lnTo>
                    <a:cubicBezTo>
                      <a:pt x="237" y="899"/>
                      <a:pt x="0" y="1513"/>
                      <a:pt x="24" y="2174"/>
                    </a:cubicBezTo>
                    <a:cubicBezTo>
                      <a:pt x="71" y="2552"/>
                      <a:pt x="213" y="2883"/>
                      <a:pt x="473" y="3143"/>
                    </a:cubicBezTo>
                    <a:cubicBezTo>
                      <a:pt x="709" y="3379"/>
                      <a:pt x="1064" y="3568"/>
                      <a:pt x="1442" y="3592"/>
                    </a:cubicBezTo>
                    <a:cubicBezTo>
                      <a:pt x="1472" y="3593"/>
                      <a:pt x="1502" y="3594"/>
                      <a:pt x="1532" y="3594"/>
                    </a:cubicBezTo>
                    <a:cubicBezTo>
                      <a:pt x="2161" y="3594"/>
                      <a:pt x="2762" y="3358"/>
                      <a:pt x="3190" y="2907"/>
                    </a:cubicBezTo>
                    <a:lnTo>
                      <a:pt x="3639" y="2482"/>
                    </a:lnTo>
                    <a:lnTo>
                      <a:pt x="11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962;p71"/>
              <p:cNvSpPr/>
              <p:nvPr/>
            </p:nvSpPr>
            <p:spPr>
              <a:xfrm>
                <a:off x="4079400" y="6927600"/>
                <a:ext cx="5790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3593" extrusionOk="0">
                    <a:moveTo>
                      <a:pt x="1158" y="1"/>
                    </a:moveTo>
                    <a:lnTo>
                      <a:pt x="709" y="426"/>
                    </a:lnTo>
                    <a:cubicBezTo>
                      <a:pt x="237" y="899"/>
                      <a:pt x="0" y="1513"/>
                      <a:pt x="24" y="2174"/>
                    </a:cubicBezTo>
                    <a:cubicBezTo>
                      <a:pt x="71" y="2552"/>
                      <a:pt x="213" y="2883"/>
                      <a:pt x="473" y="3143"/>
                    </a:cubicBezTo>
                    <a:cubicBezTo>
                      <a:pt x="709" y="3379"/>
                      <a:pt x="1064" y="3568"/>
                      <a:pt x="1442" y="3592"/>
                    </a:cubicBezTo>
                    <a:lnTo>
                      <a:pt x="1843" y="3592"/>
                    </a:lnTo>
                    <a:cubicBezTo>
                      <a:pt x="1867" y="2718"/>
                      <a:pt x="2009" y="1915"/>
                      <a:pt x="2316" y="1135"/>
                    </a:cubicBezTo>
                    <a:lnTo>
                      <a:pt x="1158" y="1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15297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133350"/>
            <a:ext cx="8305800" cy="737606"/>
          </a:xfrm>
        </p:spPr>
        <p:txBody>
          <a:bodyPr/>
          <a:lstStyle/>
          <a:p>
            <a:pPr algn="l"/>
            <a:r>
              <a:rPr lang="fr-FR" sz="4000" dirty="0"/>
              <a:t>2- discussion: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055" y="685737"/>
            <a:ext cx="8686800" cy="4191000"/>
          </a:xfrm>
        </p:spPr>
        <p:txBody>
          <a:bodyPr/>
          <a:lstStyle/>
          <a:p>
            <a:pPr algn="l"/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It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about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interpreating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comparing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and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contrasting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results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and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showing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their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relation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with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the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existing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knowladge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theoratical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part).</a:t>
            </a:r>
          </a:p>
          <a:p>
            <a:pPr algn="l"/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It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where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the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researcher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would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tell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whether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 the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hypothesis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 has been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confirmed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 or not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It’s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where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the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researcher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answers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 the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research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 question(s)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It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also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where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unexpected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elements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 of the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research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 are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shown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reported</a:t>
            </a:r>
            <a:r>
              <a:rPr lang="fr-FR" sz="2800" dirty="0">
                <a:solidFill>
                  <a:srgbClr val="FF0000"/>
                </a:solidFill>
                <a:latin typeface="Comic Sans MS" pitchFamily="66" charset="0"/>
              </a:rPr>
              <a:t> and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explained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Everything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discussed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using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the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present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tense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</p:txBody>
      </p:sp>
      <p:grpSp>
        <p:nvGrpSpPr>
          <p:cNvPr id="4" name="Google Shape;3695;p71"/>
          <p:cNvGrpSpPr/>
          <p:nvPr/>
        </p:nvGrpSpPr>
        <p:grpSpPr>
          <a:xfrm>
            <a:off x="8238617" y="4338079"/>
            <a:ext cx="905383" cy="776545"/>
            <a:chOff x="-3511074" y="2214888"/>
            <a:chExt cx="990520" cy="878693"/>
          </a:xfrm>
        </p:grpSpPr>
        <p:sp>
          <p:nvSpPr>
            <p:cNvPr id="5" name="Google Shape;3696;p71"/>
            <p:cNvSpPr/>
            <p:nvPr/>
          </p:nvSpPr>
          <p:spPr>
            <a:xfrm>
              <a:off x="-3511074" y="2214888"/>
              <a:ext cx="990290" cy="878537"/>
            </a:xfrm>
            <a:custGeom>
              <a:avLst/>
              <a:gdLst/>
              <a:ahLst/>
              <a:cxnLst/>
              <a:rect l="l" t="t" r="r" b="b"/>
              <a:pathLst>
                <a:path w="57785" h="51264" extrusionOk="0">
                  <a:moveTo>
                    <a:pt x="48230" y="1"/>
                  </a:moveTo>
                  <a:cubicBezTo>
                    <a:pt x="46972" y="1"/>
                    <a:pt x="45715" y="479"/>
                    <a:pt x="44758" y="1436"/>
                  </a:cubicBezTo>
                  <a:lnTo>
                    <a:pt x="38285" y="7909"/>
                  </a:lnTo>
                  <a:cubicBezTo>
                    <a:pt x="34647" y="8189"/>
                    <a:pt x="31370" y="9281"/>
                    <a:pt x="28896" y="10915"/>
                  </a:cubicBezTo>
                  <a:cubicBezTo>
                    <a:pt x="26007" y="9010"/>
                    <a:pt x="22044" y="7837"/>
                    <a:pt x="17675" y="7837"/>
                  </a:cubicBezTo>
                  <a:cubicBezTo>
                    <a:pt x="14479" y="7837"/>
                    <a:pt x="11500" y="8468"/>
                    <a:pt x="8999" y="9552"/>
                  </a:cubicBezTo>
                  <a:cubicBezTo>
                    <a:pt x="7979" y="9994"/>
                    <a:pt x="7176" y="10825"/>
                    <a:pt x="6770" y="11854"/>
                  </a:cubicBezTo>
                  <a:cubicBezTo>
                    <a:pt x="6652" y="11899"/>
                    <a:pt x="6544" y="11944"/>
                    <a:pt x="6427" y="11998"/>
                  </a:cubicBezTo>
                  <a:cubicBezTo>
                    <a:pt x="6282" y="12061"/>
                    <a:pt x="6129" y="12134"/>
                    <a:pt x="5984" y="12197"/>
                  </a:cubicBezTo>
                  <a:lnTo>
                    <a:pt x="5876" y="12260"/>
                  </a:lnTo>
                  <a:cubicBezTo>
                    <a:pt x="5759" y="12314"/>
                    <a:pt x="5650" y="12368"/>
                    <a:pt x="5533" y="12441"/>
                  </a:cubicBezTo>
                  <a:lnTo>
                    <a:pt x="5434" y="12495"/>
                  </a:lnTo>
                  <a:cubicBezTo>
                    <a:pt x="5298" y="12576"/>
                    <a:pt x="5154" y="12657"/>
                    <a:pt x="5018" y="12739"/>
                  </a:cubicBezTo>
                  <a:lnTo>
                    <a:pt x="5000" y="12757"/>
                  </a:lnTo>
                  <a:cubicBezTo>
                    <a:pt x="4865" y="12838"/>
                    <a:pt x="4738" y="12919"/>
                    <a:pt x="4612" y="13009"/>
                  </a:cubicBezTo>
                  <a:lnTo>
                    <a:pt x="4522" y="13073"/>
                  </a:lnTo>
                  <a:cubicBezTo>
                    <a:pt x="4404" y="13154"/>
                    <a:pt x="4287" y="13235"/>
                    <a:pt x="4179" y="13325"/>
                  </a:cubicBezTo>
                  <a:lnTo>
                    <a:pt x="4134" y="13361"/>
                  </a:lnTo>
                  <a:cubicBezTo>
                    <a:pt x="3998" y="13461"/>
                    <a:pt x="3872" y="13569"/>
                    <a:pt x="3745" y="13677"/>
                  </a:cubicBezTo>
                  <a:lnTo>
                    <a:pt x="3727" y="13695"/>
                  </a:lnTo>
                  <a:cubicBezTo>
                    <a:pt x="3610" y="13795"/>
                    <a:pt x="3493" y="13903"/>
                    <a:pt x="3375" y="14002"/>
                  </a:cubicBezTo>
                  <a:lnTo>
                    <a:pt x="3321" y="14057"/>
                  </a:lnTo>
                  <a:cubicBezTo>
                    <a:pt x="1209" y="16070"/>
                    <a:pt x="8" y="18868"/>
                    <a:pt x="8" y="21793"/>
                  </a:cubicBezTo>
                  <a:lnTo>
                    <a:pt x="8" y="39433"/>
                  </a:lnTo>
                  <a:cubicBezTo>
                    <a:pt x="0" y="45067"/>
                    <a:pt x="4610" y="49346"/>
                    <a:pt x="9882" y="49346"/>
                  </a:cubicBezTo>
                  <a:cubicBezTo>
                    <a:pt x="10862" y="49346"/>
                    <a:pt x="11864" y="49199"/>
                    <a:pt x="12863" y="48885"/>
                  </a:cubicBezTo>
                  <a:cubicBezTo>
                    <a:pt x="14396" y="48415"/>
                    <a:pt x="15990" y="48180"/>
                    <a:pt x="17593" y="48180"/>
                  </a:cubicBezTo>
                  <a:cubicBezTo>
                    <a:pt x="17623" y="48180"/>
                    <a:pt x="17654" y="48181"/>
                    <a:pt x="17684" y="48181"/>
                  </a:cubicBezTo>
                  <a:cubicBezTo>
                    <a:pt x="20618" y="48181"/>
                    <a:pt x="23398" y="48921"/>
                    <a:pt x="25339" y="50194"/>
                  </a:cubicBezTo>
                  <a:cubicBezTo>
                    <a:pt x="26418" y="50907"/>
                    <a:pt x="27657" y="51264"/>
                    <a:pt x="28896" y="51264"/>
                  </a:cubicBezTo>
                  <a:cubicBezTo>
                    <a:pt x="30135" y="51264"/>
                    <a:pt x="31374" y="50907"/>
                    <a:pt x="32453" y="50194"/>
                  </a:cubicBezTo>
                  <a:cubicBezTo>
                    <a:pt x="34394" y="48921"/>
                    <a:pt x="37184" y="48181"/>
                    <a:pt x="40109" y="48181"/>
                  </a:cubicBezTo>
                  <a:cubicBezTo>
                    <a:pt x="40139" y="48181"/>
                    <a:pt x="40169" y="48180"/>
                    <a:pt x="40199" y="48180"/>
                  </a:cubicBezTo>
                  <a:cubicBezTo>
                    <a:pt x="41803" y="48180"/>
                    <a:pt x="43396" y="48415"/>
                    <a:pt x="44929" y="48885"/>
                  </a:cubicBezTo>
                  <a:cubicBezTo>
                    <a:pt x="45886" y="49183"/>
                    <a:pt x="46888" y="49336"/>
                    <a:pt x="47890" y="49336"/>
                  </a:cubicBezTo>
                  <a:cubicBezTo>
                    <a:pt x="53352" y="49327"/>
                    <a:pt x="57785" y="44895"/>
                    <a:pt x="57785" y="39424"/>
                  </a:cubicBezTo>
                  <a:lnTo>
                    <a:pt x="57785" y="21793"/>
                  </a:lnTo>
                  <a:cubicBezTo>
                    <a:pt x="57785" y="19040"/>
                    <a:pt x="56719" y="16386"/>
                    <a:pt x="54814" y="14400"/>
                  </a:cubicBezTo>
                  <a:lnTo>
                    <a:pt x="54805" y="14391"/>
                  </a:lnTo>
                  <a:cubicBezTo>
                    <a:pt x="54697" y="14273"/>
                    <a:pt x="54589" y="14174"/>
                    <a:pt x="54480" y="14066"/>
                  </a:cubicBezTo>
                  <a:lnTo>
                    <a:pt x="54408" y="14002"/>
                  </a:lnTo>
                  <a:cubicBezTo>
                    <a:pt x="54300" y="13903"/>
                    <a:pt x="54192" y="13804"/>
                    <a:pt x="54083" y="13704"/>
                  </a:cubicBezTo>
                  <a:lnTo>
                    <a:pt x="54047" y="13677"/>
                  </a:lnTo>
                  <a:cubicBezTo>
                    <a:pt x="53921" y="13569"/>
                    <a:pt x="53794" y="13461"/>
                    <a:pt x="53668" y="13361"/>
                  </a:cubicBezTo>
                  <a:lnTo>
                    <a:pt x="53605" y="13316"/>
                  </a:lnTo>
                  <a:cubicBezTo>
                    <a:pt x="53496" y="13235"/>
                    <a:pt x="53379" y="13154"/>
                    <a:pt x="53271" y="13073"/>
                  </a:cubicBezTo>
                  <a:cubicBezTo>
                    <a:pt x="53253" y="13064"/>
                    <a:pt x="53235" y="13045"/>
                    <a:pt x="53217" y="13036"/>
                  </a:cubicBezTo>
                  <a:lnTo>
                    <a:pt x="54787" y="11475"/>
                  </a:lnTo>
                  <a:cubicBezTo>
                    <a:pt x="56710" y="9552"/>
                    <a:pt x="56710" y="6437"/>
                    <a:pt x="54787" y="4514"/>
                  </a:cubicBezTo>
                  <a:lnTo>
                    <a:pt x="51709" y="1436"/>
                  </a:lnTo>
                  <a:cubicBezTo>
                    <a:pt x="50748" y="479"/>
                    <a:pt x="49488" y="1"/>
                    <a:pt x="4823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697;p71"/>
            <p:cNvGrpSpPr/>
            <p:nvPr/>
          </p:nvGrpSpPr>
          <p:grpSpPr>
            <a:xfrm>
              <a:off x="-3510982" y="2214927"/>
              <a:ext cx="990428" cy="878658"/>
              <a:chOff x="3860275" y="3153175"/>
              <a:chExt cx="1444825" cy="1281775"/>
            </a:xfrm>
          </p:grpSpPr>
          <p:sp>
            <p:nvSpPr>
              <p:cNvPr id="7" name="Google Shape;3698;p71"/>
              <p:cNvSpPr/>
              <p:nvPr/>
            </p:nvSpPr>
            <p:spPr>
              <a:xfrm>
                <a:off x="3860275" y="3396875"/>
                <a:ext cx="1444825" cy="1038075"/>
              </a:xfrm>
              <a:custGeom>
                <a:avLst/>
                <a:gdLst/>
                <a:ahLst/>
                <a:cxnLst/>
                <a:rect l="l" t="t" r="r" b="b"/>
                <a:pathLst>
                  <a:path w="57793" h="41523" extrusionOk="0">
                    <a:moveTo>
                      <a:pt x="17683" y="0"/>
                    </a:moveTo>
                    <a:cubicBezTo>
                      <a:pt x="13720" y="0"/>
                      <a:pt x="9829" y="786"/>
                      <a:pt x="6443" y="2248"/>
                    </a:cubicBezTo>
                    <a:cubicBezTo>
                      <a:pt x="2534" y="3945"/>
                      <a:pt x="7" y="7800"/>
                      <a:pt x="16" y="12052"/>
                    </a:cubicBezTo>
                    <a:lnTo>
                      <a:pt x="16" y="29683"/>
                    </a:lnTo>
                    <a:cubicBezTo>
                      <a:pt x="0" y="35325"/>
                      <a:pt x="4615" y="39605"/>
                      <a:pt x="9890" y="39605"/>
                    </a:cubicBezTo>
                    <a:cubicBezTo>
                      <a:pt x="10869" y="39605"/>
                      <a:pt x="11871" y="39458"/>
                      <a:pt x="12871" y="39144"/>
                    </a:cubicBezTo>
                    <a:cubicBezTo>
                      <a:pt x="14395" y="38674"/>
                      <a:pt x="15989" y="38439"/>
                      <a:pt x="17592" y="38439"/>
                    </a:cubicBezTo>
                    <a:cubicBezTo>
                      <a:pt x="17622" y="38439"/>
                      <a:pt x="17652" y="38440"/>
                      <a:pt x="17683" y="38440"/>
                    </a:cubicBezTo>
                    <a:cubicBezTo>
                      <a:pt x="20617" y="38440"/>
                      <a:pt x="23406" y="39171"/>
                      <a:pt x="25347" y="40453"/>
                    </a:cubicBezTo>
                    <a:cubicBezTo>
                      <a:pt x="26426" y="41166"/>
                      <a:pt x="27665" y="41523"/>
                      <a:pt x="28903" y="41523"/>
                    </a:cubicBezTo>
                    <a:cubicBezTo>
                      <a:pt x="30141" y="41523"/>
                      <a:pt x="31378" y="41166"/>
                      <a:pt x="32452" y="40453"/>
                    </a:cubicBezTo>
                    <a:cubicBezTo>
                      <a:pt x="34393" y="39171"/>
                      <a:pt x="37191" y="38440"/>
                      <a:pt x="40116" y="38440"/>
                    </a:cubicBezTo>
                    <a:cubicBezTo>
                      <a:pt x="40146" y="38440"/>
                      <a:pt x="40177" y="38439"/>
                      <a:pt x="40207" y="38439"/>
                    </a:cubicBezTo>
                    <a:cubicBezTo>
                      <a:pt x="41810" y="38439"/>
                      <a:pt x="43404" y="38674"/>
                      <a:pt x="44937" y="39144"/>
                    </a:cubicBezTo>
                    <a:cubicBezTo>
                      <a:pt x="45894" y="39442"/>
                      <a:pt x="46887" y="39595"/>
                      <a:pt x="47889" y="39595"/>
                    </a:cubicBezTo>
                    <a:cubicBezTo>
                      <a:pt x="53360" y="39586"/>
                      <a:pt x="57792" y="35154"/>
                      <a:pt x="57792" y="29683"/>
                    </a:cubicBezTo>
                    <a:lnTo>
                      <a:pt x="57792" y="12052"/>
                    </a:lnTo>
                    <a:cubicBezTo>
                      <a:pt x="57792" y="7800"/>
                      <a:pt x="55264" y="3945"/>
                      <a:pt x="51365" y="2248"/>
                    </a:cubicBezTo>
                    <a:cubicBezTo>
                      <a:pt x="47979" y="777"/>
                      <a:pt x="44097" y="0"/>
                      <a:pt x="40116" y="0"/>
                    </a:cubicBezTo>
                    <a:cubicBezTo>
                      <a:pt x="36135" y="0"/>
                      <a:pt x="32271" y="786"/>
                      <a:pt x="28904" y="2239"/>
                    </a:cubicBezTo>
                    <a:cubicBezTo>
                      <a:pt x="25528" y="786"/>
                      <a:pt x="21655" y="0"/>
                      <a:pt x="17683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699;p71"/>
              <p:cNvSpPr/>
              <p:nvPr/>
            </p:nvSpPr>
            <p:spPr>
              <a:xfrm>
                <a:off x="3934525" y="3396875"/>
                <a:ext cx="1296325" cy="963875"/>
              </a:xfrm>
              <a:custGeom>
                <a:avLst/>
                <a:gdLst/>
                <a:ahLst/>
                <a:cxnLst/>
                <a:rect l="l" t="t" r="r" b="b"/>
                <a:pathLst>
                  <a:path w="51853" h="38555" extrusionOk="0">
                    <a:moveTo>
                      <a:pt x="14713" y="0"/>
                    </a:moveTo>
                    <a:cubicBezTo>
                      <a:pt x="10732" y="0"/>
                      <a:pt x="6859" y="777"/>
                      <a:pt x="3473" y="2248"/>
                    </a:cubicBezTo>
                    <a:cubicBezTo>
                      <a:pt x="2164" y="2817"/>
                      <a:pt x="991" y="3629"/>
                      <a:pt x="16" y="4659"/>
                    </a:cubicBezTo>
                    <a:lnTo>
                      <a:pt x="16" y="29683"/>
                    </a:lnTo>
                    <a:cubicBezTo>
                      <a:pt x="1" y="33637"/>
                      <a:pt x="3232" y="36639"/>
                      <a:pt x="6927" y="36639"/>
                    </a:cubicBezTo>
                    <a:cubicBezTo>
                      <a:pt x="7610" y="36639"/>
                      <a:pt x="8310" y="36537"/>
                      <a:pt x="9007" y="36318"/>
                    </a:cubicBezTo>
                    <a:cubicBezTo>
                      <a:pt x="10803" y="35766"/>
                      <a:pt x="12668" y="35478"/>
                      <a:pt x="14542" y="35478"/>
                    </a:cubicBezTo>
                    <a:cubicBezTo>
                      <a:pt x="14599" y="35478"/>
                      <a:pt x="14656" y="35478"/>
                      <a:pt x="14713" y="35479"/>
                    </a:cubicBezTo>
                    <a:cubicBezTo>
                      <a:pt x="18215" y="35479"/>
                      <a:pt x="21601" y="36390"/>
                      <a:pt x="24011" y="37979"/>
                    </a:cubicBezTo>
                    <a:cubicBezTo>
                      <a:pt x="24593" y="38363"/>
                      <a:pt x="25261" y="38555"/>
                      <a:pt x="25929" y="38555"/>
                    </a:cubicBezTo>
                    <a:cubicBezTo>
                      <a:pt x="26597" y="38555"/>
                      <a:pt x="27266" y="38363"/>
                      <a:pt x="27848" y="37979"/>
                    </a:cubicBezTo>
                    <a:cubicBezTo>
                      <a:pt x="30258" y="36390"/>
                      <a:pt x="33653" y="35479"/>
                      <a:pt x="37146" y="35479"/>
                    </a:cubicBezTo>
                    <a:cubicBezTo>
                      <a:pt x="37203" y="35478"/>
                      <a:pt x="37260" y="35478"/>
                      <a:pt x="37317" y="35478"/>
                    </a:cubicBezTo>
                    <a:cubicBezTo>
                      <a:pt x="39191" y="35478"/>
                      <a:pt x="41055" y="35766"/>
                      <a:pt x="42852" y="36318"/>
                    </a:cubicBezTo>
                    <a:cubicBezTo>
                      <a:pt x="43520" y="36526"/>
                      <a:pt x="44215" y="36634"/>
                      <a:pt x="44919" y="36634"/>
                    </a:cubicBezTo>
                    <a:cubicBezTo>
                      <a:pt x="48747" y="36625"/>
                      <a:pt x="51843" y="33520"/>
                      <a:pt x="51852" y="29692"/>
                    </a:cubicBezTo>
                    <a:lnTo>
                      <a:pt x="51852" y="4659"/>
                    </a:lnTo>
                    <a:cubicBezTo>
                      <a:pt x="50868" y="3629"/>
                      <a:pt x="49695" y="2817"/>
                      <a:pt x="48395" y="2248"/>
                    </a:cubicBezTo>
                    <a:cubicBezTo>
                      <a:pt x="45009" y="786"/>
                      <a:pt x="41118" y="0"/>
                      <a:pt x="37146" y="0"/>
                    </a:cubicBezTo>
                    <a:cubicBezTo>
                      <a:pt x="33174" y="0"/>
                      <a:pt x="29301" y="786"/>
                      <a:pt x="25934" y="2239"/>
                    </a:cubicBezTo>
                    <a:cubicBezTo>
                      <a:pt x="22558" y="786"/>
                      <a:pt x="18694" y="0"/>
                      <a:pt x="14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700;p71"/>
              <p:cNvSpPr/>
              <p:nvPr/>
            </p:nvSpPr>
            <p:spPr>
              <a:xfrm>
                <a:off x="4502075" y="3349250"/>
                <a:ext cx="641625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5665" h="36969" extrusionOk="0">
                    <a:moveTo>
                      <a:pt x="14444" y="1"/>
                    </a:moveTo>
                    <a:cubicBezTo>
                      <a:pt x="10075" y="1"/>
                      <a:pt x="6121" y="1174"/>
                      <a:pt x="3232" y="3079"/>
                    </a:cubicBezTo>
                    <a:lnTo>
                      <a:pt x="0" y="20592"/>
                    </a:lnTo>
                    <a:lnTo>
                      <a:pt x="3232" y="36968"/>
                    </a:lnTo>
                    <a:cubicBezTo>
                      <a:pt x="6121" y="35064"/>
                      <a:pt x="10075" y="33890"/>
                      <a:pt x="14444" y="33890"/>
                    </a:cubicBezTo>
                    <a:cubicBezTo>
                      <a:pt x="14474" y="33890"/>
                      <a:pt x="14504" y="33890"/>
                      <a:pt x="14534" y="33890"/>
                    </a:cubicBezTo>
                    <a:cubicBezTo>
                      <a:pt x="16788" y="33890"/>
                      <a:pt x="19032" y="34224"/>
                      <a:pt x="21188" y="34883"/>
                    </a:cubicBezTo>
                    <a:cubicBezTo>
                      <a:pt x="21535" y="34992"/>
                      <a:pt x="21883" y="35043"/>
                      <a:pt x="22223" y="35043"/>
                    </a:cubicBezTo>
                    <a:cubicBezTo>
                      <a:pt x="24059" y="35043"/>
                      <a:pt x="25664" y="33553"/>
                      <a:pt x="25656" y="31588"/>
                    </a:cubicBezTo>
                    <a:lnTo>
                      <a:pt x="25656" y="5589"/>
                    </a:lnTo>
                    <a:cubicBezTo>
                      <a:pt x="25656" y="3909"/>
                      <a:pt x="24663" y="2384"/>
                      <a:pt x="23120" y="1716"/>
                    </a:cubicBezTo>
                    <a:cubicBezTo>
                      <a:pt x="20619" y="632"/>
                      <a:pt x="17640" y="1"/>
                      <a:pt x="14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701;p71"/>
              <p:cNvSpPr/>
              <p:nvPr/>
            </p:nvSpPr>
            <p:spPr>
              <a:xfrm>
                <a:off x="4022025" y="3349250"/>
                <a:ext cx="560850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2434" h="36969" extrusionOk="0">
                    <a:moveTo>
                      <a:pt x="11213" y="1"/>
                    </a:moveTo>
                    <a:cubicBezTo>
                      <a:pt x="8017" y="1"/>
                      <a:pt x="5038" y="632"/>
                      <a:pt x="2537" y="1716"/>
                    </a:cubicBezTo>
                    <a:cubicBezTo>
                      <a:pt x="993" y="2384"/>
                      <a:pt x="0" y="3909"/>
                      <a:pt x="0" y="5589"/>
                    </a:cubicBezTo>
                    <a:lnTo>
                      <a:pt x="0" y="31588"/>
                    </a:lnTo>
                    <a:cubicBezTo>
                      <a:pt x="0" y="33553"/>
                      <a:pt x="1601" y="35043"/>
                      <a:pt x="3435" y="35043"/>
                    </a:cubicBezTo>
                    <a:cubicBezTo>
                      <a:pt x="3774" y="35043"/>
                      <a:pt x="4122" y="34992"/>
                      <a:pt x="4469" y="34883"/>
                    </a:cubicBezTo>
                    <a:cubicBezTo>
                      <a:pt x="6625" y="34224"/>
                      <a:pt x="8869" y="33890"/>
                      <a:pt x="11123" y="33890"/>
                    </a:cubicBezTo>
                    <a:cubicBezTo>
                      <a:pt x="11153" y="33890"/>
                      <a:pt x="11183" y="33890"/>
                      <a:pt x="11213" y="33890"/>
                    </a:cubicBezTo>
                    <a:cubicBezTo>
                      <a:pt x="15582" y="33890"/>
                      <a:pt x="19545" y="35064"/>
                      <a:pt x="22434" y="36968"/>
                    </a:cubicBezTo>
                    <a:lnTo>
                      <a:pt x="22434" y="3079"/>
                    </a:lnTo>
                    <a:cubicBezTo>
                      <a:pt x="19545" y="1174"/>
                      <a:pt x="15582" y="1"/>
                      <a:pt x="11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702;p71"/>
              <p:cNvSpPr/>
              <p:nvPr/>
            </p:nvSpPr>
            <p:spPr>
              <a:xfrm>
                <a:off x="4130125" y="3474200"/>
                <a:ext cx="3374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2442" extrusionOk="0">
                    <a:moveTo>
                      <a:pt x="6886" y="0"/>
                    </a:moveTo>
                    <a:cubicBezTo>
                      <a:pt x="4910" y="0"/>
                      <a:pt x="2935" y="242"/>
                      <a:pt x="1003" y="726"/>
                    </a:cubicBezTo>
                    <a:cubicBezTo>
                      <a:pt x="1" y="970"/>
                      <a:pt x="181" y="2441"/>
                      <a:pt x="1219" y="2441"/>
                    </a:cubicBezTo>
                    <a:cubicBezTo>
                      <a:pt x="1292" y="2441"/>
                      <a:pt x="1364" y="2432"/>
                      <a:pt x="1427" y="2414"/>
                    </a:cubicBezTo>
                    <a:cubicBezTo>
                      <a:pt x="3224" y="1970"/>
                      <a:pt x="5061" y="1746"/>
                      <a:pt x="6899" y="1746"/>
                    </a:cubicBezTo>
                    <a:cubicBezTo>
                      <a:pt x="8717" y="1746"/>
                      <a:pt x="10536" y="1965"/>
                      <a:pt x="12314" y="2405"/>
                    </a:cubicBezTo>
                    <a:cubicBezTo>
                      <a:pt x="12387" y="2423"/>
                      <a:pt x="12459" y="2432"/>
                      <a:pt x="12530" y="2432"/>
                    </a:cubicBezTo>
                    <a:cubicBezTo>
                      <a:pt x="12922" y="2432"/>
                      <a:pt x="13280" y="2170"/>
                      <a:pt x="13380" y="1773"/>
                    </a:cubicBezTo>
                    <a:cubicBezTo>
                      <a:pt x="13497" y="1304"/>
                      <a:pt x="13208" y="834"/>
                      <a:pt x="12748" y="717"/>
                    </a:cubicBezTo>
                    <a:cubicBezTo>
                      <a:pt x="10820" y="240"/>
                      <a:pt x="8852" y="0"/>
                      <a:pt x="68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703;p71"/>
              <p:cNvSpPr/>
              <p:nvPr/>
            </p:nvSpPr>
            <p:spPr>
              <a:xfrm>
                <a:off x="4130350" y="3604500"/>
                <a:ext cx="33720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88" h="2439" extrusionOk="0">
                    <a:moveTo>
                      <a:pt x="6891" y="1"/>
                    </a:moveTo>
                    <a:cubicBezTo>
                      <a:pt x="4910" y="1"/>
                      <a:pt x="2930" y="242"/>
                      <a:pt x="994" y="723"/>
                    </a:cubicBezTo>
                    <a:cubicBezTo>
                      <a:pt x="1" y="976"/>
                      <a:pt x="181" y="2438"/>
                      <a:pt x="1210" y="2438"/>
                    </a:cubicBezTo>
                    <a:cubicBezTo>
                      <a:pt x="1283" y="2438"/>
                      <a:pt x="1355" y="2429"/>
                      <a:pt x="1418" y="2411"/>
                    </a:cubicBezTo>
                    <a:cubicBezTo>
                      <a:pt x="3215" y="1966"/>
                      <a:pt x="5052" y="1743"/>
                      <a:pt x="6890" y="1743"/>
                    </a:cubicBezTo>
                    <a:cubicBezTo>
                      <a:pt x="8708" y="1743"/>
                      <a:pt x="10527" y="1962"/>
                      <a:pt x="12305" y="2402"/>
                    </a:cubicBezTo>
                    <a:cubicBezTo>
                      <a:pt x="12378" y="2420"/>
                      <a:pt x="12450" y="2429"/>
                      <a:pt x="12521" y="2429"/>
                    </a:cubicBezTo>
                    <a:cubicBezTo>
                      <a:pt x="12913" y="2429"/>
                      <a:pt x="13271" y="2167"/>
                      <a:pt x="13371" y="1770"/>
                    </a:cubicBezTo>
                    <a:cubicBezTo>
                      <a:pt x="13488" y="1301"/>
                      <a:pt x="13199" y="831"/>
                      <a:pt x="12739" y="714"/>
                    </a:cubicBezTo>
                    <a:cubicBezTo>
                      <a:pt x="10816" y="238"/>
                      <a:pt x="8853" y="1"/>
                      <a:pt x="6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704;p71"/>
              <p:cNvSpPr/>
              <p:nvPr/>
            </p:nvSpPr>
            <p:spPr>
              <a:xfrm>
                <a:off x="4130200" y="3734725"/>
                <a:ext cx="3373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94" h="2439" extrusionOk="0">
                    <a:moveTo>
                      <a:pt x="6897" y="1"/>
                    </a:moveTo>
                    <a:cubicBezTo>
                      <a:pt x="4916" y="1"/>
                      <a:pt x="2936" y="242"/>
                      <a:pt x="1000" y="723"/>
                    </a:cubicBezTo>
                    <a:cubicBezTo>
                      <a:pt x="1" y="975"/>
                      <a:pt x="177" y="2438"/>
                      <a:pt x="1207" y="2438"/>
                    </a:cubicBezTo>
                    <a:cubicBezTo>
                      <a:pt x="1210" y="2438"/>
                      <a:pt x="1213" y="2438"/>
                      <a:pt x="1216" y="2438"/>
                    </a:cubicBezTo>
                    <a:cubicBezTo>
                      <a:pt x="1289" y="2438"/>
                      <a:pt x="1361" y="2429"/>
                      <a:pt x="1424" y="2420"/>
                    </a:cubicBezTo>
                    <a:cubicBezTo>
                      <a:pt x="3216" y="1972"/>
                      <a:pt x="5049" y="1749"/>
                      <a:pt x="6882" y="1749"/>
                    </a:cubicBezTo>
                    <a:cubicBezTo>
                      <a:pt x="8705" y="1749"/>
                      <a:pt x="10528" y="1970"/>
                      <a:pt x="12311" y="2411"/>
                    </a:cubicBezTo>
                    <a:cubicBezTo>
                      <a:pt x="12382" y="2429"/>
                      <a:pt x="12453" y="2437"/>
                      <a:pt x="12523" y="2437"/>
                    </a:cubicBezTo>
                    <a:cubicBezTo>
                      <a:pt x="12917" y="2437"/>
                      <a:pt x="13277" y="2169"/>
                      <a:pt x="13377" y="1770"/>
                    </a:cubicBezTo>
                    <a:cubicBezTo>
                      <a:pt x="13494" y="1310"/>
                      <a:pt x="13205" y="831"/>
                      <a:pt x="12745" y="714"/>
                    </a:cubicBezTo>
                    <a:cubicBezTo>
                      <a:pt x="10822" y="238"/>
                      <a:pt x="8859" y="1"/>
                      <a:pt x="68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705;p71"/>
              <p:cNvSpPr/>
              <p:nvPr/>
            </p:nvSpPr>
            <p:spPr>
              <a:xfrm>
                <a:off x="4697975" y="3835925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8"/>
                      <a:pt x="0" y="1306"/>
                      <a:pt x="126" y="1775"/>
                    </a:cubicBezTo>
                    <a:cubicBezTo>
                      <a:pt x="226" y="2166"/>
                      <a:pt x="579" y="2434"/>
                      <a:pt x="971" y="2434"/>
                    </a:cubicBezTo>
                    <a:cubicBezTo>
                      <a:pt x="1041" y="2434"/>
                      <a:pt x="1112" y="2425"/>
                      <a:pt x="1183" y="2407"/>
                    </a:cubicBezTo>
                    <a:cubicBezTo>
                      <a:pt x="2966" y="1966"/>
                      <a:pt x="4789" y="1745"/>
                      <a:pt x="6612" y="1745"/>
                    </a:cubicBezTo>
                    <a:cubicBezTo>
                      <a:pt x="8445" y="1745"/>
                      <a:pt x="10278" y="1968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8"/>
                      <a:pt x="12503" y="719"/>
                    </a:cubicBezTo>
                    <a:cubicBezTo>
                      <a:pt x="10571" y="240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706;p71"/>
              <p:cNvSpPr/>
              <p:nvPr/>
            </p:nvSpPr>
            <p:spPr>
              <a:xfrm>
                <a:off x="4697975" y="3966150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7"/>
                      <a:pt x="0" y="1306"/>
                      <a:pt x="126" y="1775"/>
                    </a:cubicBezTo>
                    <a:cubicBezTo>
                      <a:pt x="226" y="2172"/>
                      <a:pt x="577" y="2434"/>
                      <a:pt x="967" y="2434"/>
                    </a:cubicBezTo>
                    <a:cubicBezTo>
                      <a:pt x="1038" y="2434"/>
                      <a:pt x="1110" y="2425"/>
                      <a:pt x="1183" y="2407"/>
                    </a:cubicBezTo>
                    <a:cubicBezTo>
                      <a:pt x="2961" y="1967"/>
                      <a:pt x="4780" y="1748"/>
                      <a:pt x="6598" y="1748"/>
                    </a:cubicBezTo>
                    <a:cubicBezTo>
                      <a:pt x="8436" y="1748"/>
                      <a:pt x="10273" y="1972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7"/>
                      <a:pt x="12503" y="719"/>
                    </a:cubicBezTo>
                    <a:cubicBezTo>
                      <a:pt x="10571" y="239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707;p71"/>
              <p:cNvSpPr/>
              <p:nvPr/>
            </p:nvSpPr>
            <p:spPr>
              <a:xfrm>
                <a:off x="4138700" y="3857475"/>
                <a:ext cx="326375" cy="183100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7324" extrusionOk="0">
                    <a:moveTo>
                      <a:pt x="6546" y="0"/>
                    </a:moveTo>
                    <a:cubicBezTo>
                      <a:pt x="4829" y="0"/>
                      <a:pt x="3112" y="163"/>
                      <a:pt x="1418" y="489"/>
                    </a:cubicBezTo>
                    <a:cubicBezTo>
                      <a:pt x="596" y="643"/>
                      <a:pt x="10" y="1356"/>
                      <a:pt x="1" y="2186"/>
                    </a:cubicBezTo>
                    <a:lnTo>
                      <a:pt x="1" y="5590"/>
                    </a:lnTo>
                    <a:cubicBezTo>
                      <a:pt x="1" y="6556"/>
                      <a:pt x="789" y="7324"/>
                      <a:pt x="1738" y="7324"/>
                    </a:cubicBezTo>
                    <a:cubicBezTo>
                      <a:pt x="1799" y="7324"/>
                      <a:pt x="1861" y="7321"/>
                      <a:pt x="1924" y="7314"/>
                    </a:cubicBezTo>
                    <a:cubicBezTo>
                      <a:pt x="3512" y="7133"/>
                      <a:pt x="5417" y="7043"/>
                      <a:pt x="6546" y="7043"/>
                    </a:cubicBezTo>
                    <a:cubicBezTo>
                      <a:pt x="7674" y="7043"/>
                      <a:pt x="9561" y="7133"/>
                      <a:pt x="11132" y="7314"/>
                    </a:cubicBezTo>
                    <a:cubicBezTo>
                      <a:pt x="11194" y="7321"/>
                      <a:pt x="11256" y="7324"/>
                      <a:pt x="11318" y="7324"/>
                    </a:cubicBezTo>
                    <a:cubicBezTo>
                      <a:pt x="12266" y="7324"/>
                      <a:pt x="13055" y="6556"/>
                      <a:pt x="13055" y="5590"/>
                    </a:cubicBezTo>
                    <a:lnTo>
                      <a:pt x="13055" y="2177"/>
                    </a:lnTo>
                    <a:cubicBezTo>
                      <a:pt x="13046" y="1347"/>
                      <a:pt x="12459" y="634"/>
                      <a:pt x="11637" y="480"/>
                    </a:cubicBezTo>
                    <a:cubicBezTo>
                      <a:pt x="9955" y="161"/>
                      <a:pt x="8250" y="0"/>
                      <a:pt x="6546" y="0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708;p71"/>
              <p:cNvSpPr/>
              <p:nvPr/>
            </p:nvSpPr>
            <p:spPr>
              <a:xfrm>
                <a:off x="4213625" y="3928925"/>
                <a:ext cx="1706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2028" extrusionOk="0">
                    <a:moveTo>
                      <a:pt x="3535" y="1"/>
                    </a:moveTo>
                    <a:cubicBezTo>
                      <a:pt x="2682" y="1"/>
                      <a:pt x="1829" y="105"/>
                      <a:pt x="994" y="312"/>
                    </a:cubicBezTo>
                    <a:cubicBezTo>
                      <a:pt x="1" y="565"/>
                      <a:pt x="181" y="2028"/>
                      <a:pt x="1211" y="2028"/>
                    </a:cubicBezTo>
                    <a:cubicBezTo>
                      <a:pt x="1283" y="2028"/>
                      <a:pt x="1355" y="2019"/>
                      <a:pt x="1427" y="2000"/>
                    </a:cubicBezTo>
                    <a:cubicBezTo>
                      <a:pt x="2122" y="1829"/>
                      <a:pt x="2831" y="1743"/>
                      <a:pt x="3539" y="1743"/>
                    </a:cubicBezTo>
                    <a:cubicBezTo>
                      <a:pt x="4246" y="1743"/>
                      <a:pt x="4952" y="1829"/>
                      <a:pt x="5643" y="2000"/>
                    </a:cubicBezTo>
                    <a:cubicBezTo>
                      <a:pt x="5715" y="2019"/>
                      <a:pt x="5788" y="2027"/>
                      <a:pt x="5859" y="2027"/>
                    </a:cubicBezTo>
                    <a:cubicBezTo>
                      <a:pt x="6251" y="2027"/>
                      <a:pt x="6609" y="1766"/>
                      <a:pt x="6708" y="1369"/>
                    </a:cubicBezTo>
                    <a:cubicBezTo>
                      <a:pt x="6826" y="899"/>
                      <a:pt x="6537" y="430"/>
                      <a:pt x="6076" y="312"/>
                    </a:cubicBezTo>
                    <a:cubicBezTo>
                      <a:pt x="5241" y="105"/>
                      <a:pt x="4388" y="1"/>
                      <a:pt x="35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709;p71"/>
              <p:cNvSpPr/>
              <p:nvPr/>
            </p:nvSpPr>
            <p:spPr>
              <a:xfrm>
                <a:off x="4600925" y="3153175"/>
                <a:ext cx="677300" cy="665075"/>
              </a:xfrm>
              <a:custGeom>
                <a:avLst/>
                <a:gdLst/>
                <a:ahLst/>
                <a:cxnLst/>
                <a:rect l="l" t="t" r="r" b="b"/>
                <a:pathLst>
                  <a:path w="27092" h="26603" extrusionOk="0">
                    <a:moveTo>
                      <a:pt x="18615" y="1"/>
                    </a:moveTo>
                    <a:cubicBezTo>
                      <a:pt x="17358" y="1"/>
                      <a:pt x="16101" y="482"/>
                      <a:pt x="15139" y="1443"/>
                    </a:cubicBezTo>
                    <a:lnTo>
                      <a:pt x="0" y="16573"/>
                    </a:lnTo>
                    <a:lnTo>
                      <a:pt x="1679" y="24924"/>
                    </a:lnTo>
                    <a:lnTo>
                      <a:pt x="10030" y="26603"/>
                    </a:lnTo>
                    <a:lnTo>
                      <a:pt x="25169" y="11473"/>
                    </a:lnTo>
                    <a:cubicBezTo>
                      <a:pt x="27092" y="9559"/>
                      <a:pt x="27092" y="6444"/>
                      <a:pt x="25169" y="4521"/>
                    </a:cubicBezTo>
                    <a:lnTo>
                      <a:pt x="22091" y="1443"/>
                    </a:lnTo>
                    <a:cubicBezTo>
                      <a:pt x="21129" y="482"/>
                      <a:pt x="19872" y="1"/>
                      <a:pt x="18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710;p71"/>
              <p:cNvSpPr/>
              <p:nvPr/>
            </p:nvSpPr>
            <p:spPr>
              <a:xfrm>
                <a:off x="4430525" y="3727050"/>
                <a:ext cx="261825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789" extrusionOk="0">
                    <a:moveTo>
                      <a:pt x="6247" y="1"/>
                    </a:moveTo>
                    <a:lnTo>
                      <a:pt x="993" y="5255"/>
                    </a:lnTo>
                    <a:cubicBezTo>
                      <a:pt x="136" y="6112"/>
                      <a:pt x="0" y="7457"/>
                      <a:pt x="677" y="8469"/>
                    </a:cubicBezTo>
                    <a:lnTo>
                      <a:pt x="1707" y="10003"/>
                    </a:lnTo>
                    <a:cubicBezTo>
                      <a:pt x="2053" y="10520"/>
                      <a:pt x="2614" y="10789"/>
                      <a:pt x="3179" y="10789"/>
                    </a:cubicBezTo>
                    <a:cubicBezTo>
                      <a:pt x="3631" y="10789"/>
                      <a:pt x="4084" y="10618"/>
                      <a:pt x="4433" y="10265"/>
                    </a:cubicBezTo>
                    <a:lnTo>
                      <a:pt x="10472" y="4226"/>
                    </a:lnTo>
                    <a:lnTo>
                      <a:pt x="6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711;p71"/>
              <p:cNvSpPr/>
              <p:nvPr/>
            </p:nvSpPr>
            <p:spPr>
              <a:xfrm>
                <a:off x="4490325" y="3567500"/>
                <a:ext cx="361575" cy="3443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3772" extrusionOk="0">
                    <a:moveTo>
                      <a:pt x="4424" y="0"/>
                    </a:moveTo>
                    <a:lnTo>
                      <a:pt x="2772" y="1661"/>
                    </a:lnTo>
                    <a:cubicBezTo>
                      <a:pt x="1" y="4433"/>
                      <a:pt x="1" y="8928"/>
                      <a:pt x="2772" y="11700"/>
                    </a:cubicBezTo>
                    <a:cubicBezTo>
                      <a:pt x="4153" y="13081"/>
                      <a:pt x="5968" y="13772"/>
                      <a:pt x="7784" y="13772"/>
                    </a:cubicBezTo>
                    <a:cubicBezTo>
                      <a:pt x="9599" y="13772"/>
                      <a:pt x="11416" y="13081"/>
                      <a:pt x="12802" y="11700"/>
                    </a:cubicBezTo>
                    <a:lnTo>
                      <a:pt x="14463" y="10039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" name="Google Shape;2947;p71"/>
          <p:cNvGrpSpPr/>
          <p:nvPr/>
        </p:nvGrpSpPr>
        <p:grpSpPr>
          <a:xfrm>
            <a:off x="8065381" y="3974638"/>
            <a:ext cx="896230" cy="762667"/>
            <a:chOff x="6997638" y="2685738"/>
            <a:chExt cx="364475" cy="385163"/>
          </a:xfrm>
        </p:grpSpPr>
        <p:sp>
          <p:nvSpPr>
            <p:cNvPr id="22" name="Google Shape;2948;p71"/>
            <p:cNvSpPr/>
            <p:nvPr/>
          </p:nvSpPr>
          <p:spPr>
            <a:xfrm>
              <a:off x="6998838" y="2685750"/>
              <a:ext cx="363275" cy="385150"/>
            </a:xfrm>
            <a:custGeom>
              <a:avLst/>
              <a:gdLst/>
              <a:ahLst/>
              <a:cxnLst/>
              <a:rect l="l" t="t" r="r" b="b"/>
              <a:pathLst>
                <a:path w="14531" h="15406" extrusionOk="0">
                  <a:moveTo>
                    <a:pt x="12452" y="0"/>
                  </a:moveTo>
                  <a:cubicBezTo>
                    <a:pt x="12133" y="0"/>
                    <a:pt x="11814" y="119"/>
                    <a:pt x="11578" y="355"/>
                  </a:cubicBezTo>
                  <a:lnTo>
                    <a:pt x="11483" y="449"/>
                  </a:lnTo>
                  <a:cubicBezTo>
                    <a:pt x="11152" y="213"/>
                    <a:pt x="10774" y="71"/>
                    <a:pt x="10325" y="71"/>
                  </a:cubicBezTo>
                  <a:lnTo>
                    <a:pt x="4513" y="71"/>
                  </a:lnTo>
                  <a:lnTo>
                    <a:pt x="0" y="4584"/>
                  </a:lnTo>
                  <a:lnTo>
                    <a:pt x="0" y="5506"/>
                  </a:lnTo>
                  <a:lnTo>
                    <a:pt x="0" y="13562"/>
                  </a:lnTo>
                  <a:cubicBezTo>
                    <a:pt x="0" y="14578"/>
                    <a:pt x="827" y="15405"/>
                    <a:pt x="1819" y="15405"/>
                  </a:cubicBezTo>
                  <a:lnTo>
                    <a:pt x="10325" y="15405"/>
                  </a:lnTo>
                  <a:cubicBezTo>
                    <a:pt x="11341" y="15405"/>
                    <a:pt x="12168" y="14578"/>
                    <a:pt x="12168" y="13562"/>
                  </a:cubicBezTo>
                  <a:lnTo>
                    <a:pt x="12168" y="4702"/>
                  </a:lnTo>
                  <a:lnTo>
                    <a:pt x="14035" y="2836"/>
                  </a:lnTo>
                  <a:cubicBezTo>
                    <a:pt x="14531" y="2363"/>
                    <a:pt x="14531" y="1583"/>
                    <a:pt x="14058" y="1111"/>
                  </a:cubicBezTo>
                  <a:lnTo>
                    <a:pt x="13917" y="946"/>
                  </a:lnTo>
                  <a:lnTo>
                    <a:pt x="13326" y="355"/>
                  </a:lnTo>
                  <a:cubicBezTo>
                    <a:pt x="13090" y="119"/>
                    <a:pt x="12771" y="0"/>
                    <a:pt x="12452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949;p71"/>
            <p:cNvGrpSpPr/>
            <p:nvPr/>
          </p:nvGrpSpPr>
          <p:grpSpPr>
            <a:xfrm>
              <a:off x="6997638" y="2685738"/>
              <a:ext cx="363900" cy="384575"/>
              <a:chOff x="3910450" y="6826000"/>
              <a:chExt cx="363900" cy="384575"/>
            </a:xfrm>
          </p:grpSpPr>
          <p:sp>
            <p:nvSpPr>
              <p:cNvPr id="24" name="Google Shape;2950;p71"/>
              <p:cNvSpPr/>
              <p:nvPr/>
            </p:nvSpPr>
            <p:spPr>
              <a:xfrm>
                <a:off x="3910450" y="6827775"/>
                <a:ext cx="304825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2193" h="15312" extrusionOk="0">
                    <a:moveTo>
                      <a:pt x="4514" y="1"/>
                    </a:moveTo>
                    <a:lnTo>
                      <a:pt x="2931" y="3001"/>
                    </a:lnTo>
                    <a:lnTo>
                      <a:pt x="1" y="4490"/>
                    </a:lnTo>
                    <a:lnTo>
                      <a:pt x="1" y="13492"/>
                    </a:lnTo>
                    <a:cubicBezTo>
                      <a:pt x="1" y="14508"/>
                      <a:pt x="828" y="15311"/>
                      <a:pt x="1820" y="15311"/>
                    </a:cubicBezTo>
                    <a:lnTo>
                      <a:pt x="10326" y="15311"/>
                    </a:lnTo>
                    <a:cubicBezTo>
                      <a:pt x="11342" y="15311"/>
                      <a:pt x="12169" y="14484"/>
                      <a:pt x="12169" y="13492"/>
                    </a:cubicBezTo>
                    <a:lnTo>
                      <a:pt x="12169" y="1867"/>
                    </a:lnTo>
                    <a:cubicBezTo>
                      <a:pt x="12193" y="828"/>
                      <a:pt x="11366" y="1"/>
                      <a:pt x="103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951;p71"/>
              <p:cNvSpPr/>
              <p:nvPr/>
            </p:nvSpPr>
            <p:spPr>
              <a:xfrm>
                <a:off x="3910450" y="6826600"/>
                <a:ext cx="135900" cy="135875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5435" extrusionOk="0">
                    <a:moveTo>
                      <a:pt x="4514" y="0"/>
                    </a:moveTo>
                    <a:lnTo>
                      <a:pt x="4514" y="48"/>
                    </a:lnTo>
                    <a:lnTo>
                      <a:pt x="2931" y="3048"/>
                    </a:lnTo>
                    <a:lnTo>
                      <a:pt x="1" y="4537"/>
                    </a:lnTo>
                    <a:lnTo>
                      <a:pt x="1" y="5435"/>
                    </a:lnTo>
                    <a:lnTo>
                      <a:pt x="2505" y="5435"/>
                    </a:lnTo>
                    <a:cubicBezTo>
                      <a:pt x="4136" y="5435"/>
                      <a:pt x="5435" y="4112"/>
                      <a:pt x="5435" y="2529"/>
                    </a:cubicBezTo>
                    <a:lnTo>
                      <a:pt x="5435" y="0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952;p71"/>
              <p:cNvSpPr/>
              <p:nvPr/>
            </p:nvSpPr>
            <p:spPr>
              <a:xfrm>
                <a:off x="3910450" y="682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4514" y="1"/>
                    </a:moveTo>
                    <a:lnTo>
                      <a:pt x="1" y="4514"/>
                    </a:lnTo>
                    <a:lnTo>
                      <a:pt x="2505" y="4514"/>
                    </a:lnTo>
                    <a:cubicBezTo>
                      <a:pt x="3639" y="4514"/>
                      <a:pt x="4514" y="3639"/>
                      <a:pt x="4514" y="2505"/>
                    </a:cubicBezTo>
                    <a:lnTo>
                      <a:pt x="4514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953;p71"/>
              <p:cNvSpPr/>
              <p:nvPr/>
            </p:nvSpPr>
            <p:spPr>
              <a:xfrm>
                <a:off x="3952400" y="6990800"/>
                <a:ext cx="472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44" extrusionOk="0">
                    <a:moveTo>
                      <a:pt x="260" y="1"/>
                    </a:moveTo>
                    <a:cubicBezTo>
                      <a:pt x="201" y="1"/>
                      <a:pt x="142" y="24"/>
                      <a:pt x="95" y="72"/>
                    </a:cubicBezTo>
                    <a:cubicBezTo>
                      <a:pt x="0" y="143"/>
                      <a:pt x="0" y="308"/>
                      <a:pt x="95" y="379"/>
                    </a:cubicBezTo>
                    <a:lnTo>
                      <a:pt x="615" y="922"/>
                    </a:lnTo>
                    <a:lnTo>
                      <a:pt x="95" y="1442"/>
                    </a:lnTo>
                    <a:cubicBezTo>
                      <a:pt x="0" y="1537"/>
                      <a:pt x="0" y="1678"/>
                      <a:pt x="95" y="1773"/>
                    </a:cubicBezTo>
                    <a:cubicBezTo>
                      <a:pt x="142" y="1820"/>
                      <a:pt x="201" y="1844"/>
                      <a:pt x="260" y="1844"/>
                    </a:cubicBezTo>
                    <a:cubicBezTo>
                      <a:pt x="319" y="1844"/>
                      <a:pt x="378" y="1820"/>
                      <a:pt x="426" y="1773"/>
                    </a:cubicBezTo>
                    <a:lnTo>
                      <a:pt x="945" y="1253"/>
                    </a:lnTo>
                    <a:lnTo>
                      <a:pt x="1489" y="1773"/>
                    </a:lnTo>
                    <a:cubicBezTo>
                      <a:pt x="1524" y="1820"/>
                      <a:pt x="1578" y="1844"/>
                      <a:pt x="1634" y="1844"/>
                    </a:cubicBezTo>
                    <a:cubicBezTo>
                      <a:pt x="1690" y="1844"/>
                      <a:pt x="1749" y="1820"/>
                      <a:pt x="1796" y="1773"/>
                    </a:cubicBezTo>
                    <a:cubicBezTo>
                      <a:pt x="1891" y="1678"/>
                      <a:pt x="1891" y="1537"/>
                      <a:pt x="1796" y="1442"/>
                    </a:cubicBezTo>
                    <a:lnTo>
                      <a:pt x="1276" y="922"/>
                    </a:lnTo>
                    <a:lnTo>
                      <a:pt x="1796" y="379"/>
                    </a:lnTo>
                    <a:cubicBezTo>
                      <a:pt x="1891" y="308"/>
                      <a:pt x="1891" y="143"/>
                      <a:pt x="1796" y="72"/>
                    </a:cubicBezTo>
                    <a:cubicBezTo>
                      <a:pt x="1761" y="24"/>
                      <a:pt x="1702" y="1"/>
                      <a:pt x="1643" y="1"/>
                    </a:cubicBezTo>
                    <a:cubicBezTo>
                      <a:pt x="1583" y="1"/>
                      <a:pt x="1524" y="24"/>
                      <a:pt x="1489" y="72"/>
                    </a:cubicBezTo>
                    <a:lnTo>
                      <a:pt x="945" y="592"/>
                    </a:lnTo>
                    <a:lnTo>
                      <a:pt x="426" y="72"/>
                    </a:lnTo>
                    <a:cubicBezTo>
                      <a:pt x="378" y="24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954;p71"/>
              <p:cNvSpPr/>
              <p:nvPr/>
            </p:nvSpPr>
            <p:spPr>
              <a:xfrm>
                <a:off x="3952400" y="7059925"/>
                <a:ext cx="4727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0" extrusionOk="0">
                    <a:moveTo>
                      <a:pt x="260" y="0"/>
                    </a:moveTo>
                    <a:cubicBezTo>
                      <a:pt x="201" y="0"/>
                      <a:pt x="142" y="24"/>
                      <a:pt x="95" y="71"/>
                    </a:cubicBezTo>
                    <a:cubicBezTo>
                      <a:pt x="0" y="166"/>
                      <a:pt x="0" y="307"/>
                      <a:pt x="95" y="402"/>
                    </a:cubicBezTo>
                    <a:lnTo>
                      <a:pt x="615" y="922"/>
                    </a:lnTo>
                    <a:lnTo>
                      <a:pt x="95" y="1465"/>
                    </a:lnTo>
                    <a:cubicBezTo>
                      <a:pt x="0" y="1560"/>
                      <a:pt x="0" y="1701"/>
                      <a:pt x="95" y="1796"/>
                    </a:cubicBezTo>
                    <a:cubicBezTo>
                      <a:pt x="142" y="1831"/>
                      <a:pt x="201" y="1849"/>
                      <a:pt x="260" y="1849"/>
                    </a:cubicBezTo>
                    <a:cubicBezTo>
                      <a:pt x="319" y="1849"/>
                      <a:pt x="378" y="1831"/>
                      <a:pt x="426" y="1796"/>
                    </a:cubicBezTo>
                    <a:lnTo>
                      <a:pt x="945" y="1252"/>
                    </a:lnTo>
                    <a:lnTo>
                      <a:pt x="1489" y="1796"/>
                    </a:lnTo>
                    <a:cubicBezTo>
                      <a:pt x="1524" y="1831"/>
                      <a:pt x="1578" y="1849"/>
                      <a:pt x="1634" y="1849"/>
                    </a:cubicBezTo>
                    <a:cubicBezTo>
                      <a:pt x="1690" y="1849"/>
                      <a:pt x="1749" y="1831"/>
                      <a:pt x="1796" y="1796"/>
                    </a:cubicBezTo>
                    <a:cubicBezTo>
                      <a:pt x="1891" y="1701"/>
                      <a:pt x="1891" y="1560"/>
                      <a:pt x="1796" y="1465"/>
                    </a:cubicBezTo>
                    <a:lnTo>
                      <a:pt x="1276" y="922"/>
                    </a:lnTo>
                    <a:lnTo>
                      <a:pt x="1796" y="402"/>
                    </a:lnTo>
                    <a:cubicBezTo>
                      <a:pt x="1891" y="307"/>
                      <a:pt x="1891" y="166"/>
                      <a:pt x="1796" y="71"/>
                    </a:cubicBezTo>
                    <a:cubicBezTo>
                      <a:pt x="1761" y="24"/>
                      <a:pt x="1702" y="0"/>
                      <a:pt x="1643" y="0"/>
                    </a:cubicBezTo>
                    <a:cubicBezTo>
                      <a:pt x="1583" y="0"/>
                      <a:pt x="1524" y="24"/>
                      <a:pt x="1489" y="71"/>
                    </a:cubicBezTo>
                    <a:lnTo>
                      <a:pt x="945" y="615"/>
                    </a:lnTo>
                    <a:lnTo>
                      <a:pt x="426" y="71"/>
                    </a:lnTo>
                    <a:cubicBezTo>
                      <a:pt x="378" y="24"/>
                      <a:pt x="319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55;p71"/>
              <p:cNvSpPr/>
              <p:nvPr/>
            </p:nvSpPr>
            <p:spPr>
              <a:xfrm>
                <a:off x="3952400" y="7129625"/>
                <a:ext cx="472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44" extrusionOk="0">
                    <a:moveTo>
                      <a:pt x="260" y="0"/>
                    </a:moveTo>
                    <a:cubicBezTo>
                      <a:pt x="201" y="0"/>
                      <a:pt x="142" y="24"/>
                      <a:pt x="95" y="71"/>
                    </a:cubicBezTo>
                    <a:cubicBezTo>
                      <a:pt x="0" y="142"/>
                      <a:pt x="0" y="307"/>
                      <a:pt x="95" y="378"/>
                    </a:cubicBezTo>
                    <a:lnTo>
                      <a:pt x="615" y="922"/>
                    </a:lnTo>
                    <a:lnTo>
                      <a:pt x="95" y="1442"/>
                    </a:lnTo>
                    <a:cubicBezTo>
                      <a:pt x="0" y="1536"/>
                      <a:pt x="0" y="1678"/>
                      <a:pt x="95" y="1772"/>
                    </a:cubicBezTo>
                    <a:cubicBezTo>
                      <a:pt x="142" y="1820"/>
                      <a:pt x="201" y="1843"/>
                      <a:pt x="260" y="1843"/>
                    </a:cubicBezTo>
                    <a:cubicBezTo>
                      <a:pt x="319" y="1843"/>
                      <a:pt x="378" y="1820"/>
                      <a:pt x="426" y="1772"/>
                    </a:cubicBezTo>
                    <a:lnTo>
                      <a:pt x="945" y="1253"/>
                    </a:lnTo>
                    <a:lnTo>
                      <a:pt x="1489" y="1772"/>
                    </a:lnTo>
                    <a:cubicBezTo>
                      <a:pt x="1524" y="1820"/>
                      <a:pt x="1578" y="1843"/>
                      <a:pt x="1634" y="1843"/>
                    </a:cubicBezTo>
                    <a:cubicBezTo>
                      <a:pt x="1690" y="1843"/>
                      <a:pt x="1749" y="1820"/>
                      <a:pt x="1796" y="1772"/>
                    </a:cubicBezTo>
                    <a:cubicBezTo>
                      <a:pt x="1891" y="1678"/>
                      <a:pt x="1891" y="1536"/>
                      <a:pt x="1796" y="1442"/>
                    </a:cubicBezTo>
                    <a:lnTo>
                      <a:pt x="1276" y="922"/>
                    </a:lnTo>
                    <a:lnTo>
                      <a:pt x="1796" y="378"/>
                    </a:lnTo>
                    <a:cubicBezTo>
                      <a:pt x="1891" y="307"/>
                      <a:pt x="1891" y="142"/>
                      <a:pt x="1796" y="71"/>
                    </a:cubicBezTo>
                    <a:cubicBezTo>
                      <a:pt x="1761" y="24"/>
                      <a:pt x="1702" y="0"/>
                      <a:pt x="1643" y="0"/>
                    </a:cubicBezTo>
                    <a:cubicBezTo>
                      <a:pt x="1583" y="0"/>
                      <a:pt x="1524" y="24"/>
                      <a:pt x="1489" y="71"/>
                    </a:cubicBezTo>
                    <a:lnTo>
                      <a:pt x="945" y="591"/>
                    </a:lnTo>
                    <a:lnTo>
                      <a:pt x="426" y="71"/>
                    </a:lnTo>
                    <a:cubicBezTo>
                      <a:pt x="378" y="24"/>
                      <a:pt x="319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956;p71"/>
              <p:cNvSpPr/>
              <p:nvPr/>
            </p:nvSpPr>
            <p:spPr>
              <a:xfrm>
                <a:off x="4058725" y="6975450"/>
                <a:ext cx="638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458" extrusionOk="0">
                    <a:moveTo>
                      <a:pt x="1442" y="1"/>
                    </a:moveTo>
                    <a:lnTo>
                      <a:pt x="307" y="1158"/>
                    </a:lnTo>
                    <a:cubicBezTo>
                      <a:pt x="0" y="1442"/>
                      <a:pt x="0" y="1914"/>
                      <a:pt x="307" y="2245"/>
                    </a:cubicBezTo>
                    <a:cubicBezTo>
                      <a:pt x="449" y="2387"/>
                      <a:pt x="638" y="2458"/>
                      <a:pt x="833" y="2458"/>
                    </a:cubicBezTo>
                    <a:cubicBezTo>
                      <a:pt x="1028" y="2458"/>
                      <a:pt x="1229" y="2387"/>
                      <a:pt x="1394" y="2245"/>
                    </a:cubicBezTo>
                    <a:lnTo>
                      <a:pt x="2552" y="1087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957;p71"/>
              <p:cNvSpPr/>
              <p:nvPr/>
            </p:nvSpPr>
            <p:spPr>
              <a:xfrm>
                <a:off x="4108350" y="6826000"/>
                <a:ext cx="166000" cy="162475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6499" extrusionOk="0">
                    <a:moveTo>
                      <a:pt x="4537" y="1"/>
                    </a:moveTo>
                    <a:cubicBezTo>
                      <a:pt x="4218" y="1"/>
                      <a:pt x="3899" y="119"/>
                      <a:pt x="3662" y="355"/>
                    </a:cubicBezTo>
                    <a:lnTo>
                      <a:pt x="0" y="4017"/>
                    </a:lnTo>
                    <a:lnTo>
                      <a:pt x="284" y="6215"/>
                    </a:lnTo>
                    <a:lnTo>
                      <a:pt x="2481" y="6498"/>
                    </a:lnTo>
                    <a:lnTo>
                      <a:pt x="6143" y="2836"/>
                    </a:lnTo>
                    <a:cubicBezTo>
                      <a:pt x="6639" y="2364"/>
                      <a:pt x="6639" y="1607"/>
                      <a:pt x="6143" y="1111"/>
                    </a:cubicBezTo>
                    <a:lnTo>
                      <a:pt x="5411" y="355"/>
                    </a:lnTo>
                    <a:cubicBezTo>
                      <a:pt x="5174" y="119"/>
                      <a:pt x="4855" y="1"/>
                      <a:pt x="4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958;p71"/>
              <p:cNvSpPr/>
              <p:nvPr/>
            </p:nvSpPr>
            <p:spPr>
              <a:xfrm>
                <a:off x="4032725" y="7077050"/>
                <a:ext cx="1435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3" extrusionOk="0">
                    <a:moveTo>
                      <a:pt x="237" y="0"/>
                    </a:moveTo>
                    <a:cubicBezTo>
                      <a:pt x="119" y="0"/>
                      <a:pt x="1" y="119"/>
                      <a:pt x="1" y="237"/>
                    </a:cubicBezTo>
                    <a:cubicBezTo>
                      <a:pt x="1" y="355"/>
                      <a:pt x="119" y="473"/>
                      <a:pt x="237" y="473"/>
                    </a:cubicBezTo>
                    <a:lnTo>
                      <a:pt x="5506" y="473"/>
                    </a:lnTo>
                    <a:cubicBezTo>
                      <a:pt x="5624" y="473"/>
                      <a:pt x="5742" y="355"/>
                      <a:pt x="5742" y="237"/>
                    </a:cubicBezTo>
                    <a:cubicBezTo>
                      <a:pt x="5742" y="119"/>
                      <a:pt x="5624" y="0"/>
                      <a:pt x="5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959;p71"/>
              <p:cNvSpPr/>
              <p:nvPr/>
            </p:nvSpPr>
            <p:spPr>
              <a:xfrm>
                <a:off x="4032725" y="7146750"/>
                <a:ext cx="1435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3" extrusionOk="0">
                    <a:moveTo>
                      <a:pt x="237" y="0"/>
                    </a:moveTo>
                    <a:cubicBezTo>
                      <a:pt x="119" y="0"/>
                      <a:pt x="1" y="119"/>
                      <a:pt x="1" y="237"/>
                    </a:cubicBezTo>
                    <a:cubicBezTo>
                      <a:pt x="1" y="355"/>
                      <a:pt x="119" y="473"/>
                      <a:pt x="237" y="473"/>
                    </a:cubicBezTo>
                    <a:lnTo>
                      <a:pt x="5506" y="473"/>
                    </a:lnTo>
                    <a:cubicBezTo>
                      <a:pt x="5624" y="473"/>
                      <a:pt x="5742" y="378"/>
                      <a:pt x="5742" y="237"/>
                    </a:cubicBezTo>
                    <a:cubicBezTo>
                      <a:pt x="5742" y="119"/>
                      <a:pt x="5624" y="0"/>
                      <a:pt x="5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60;p71"/>
              <p:cNvSpPr/>
              <p:nvPr/>
            </p:nvSpPr>
            <p:spPr>
              <a:xfrm>
                <a:off x="4108925" y="6827200"/>
                <a:ext cx="150075" cy="156550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6262" extrusionOk="0">
                    <a:moveTo>
                      <a:pt x="4537" y="0"/>
                    </a:moveTo>
                    <a:cubicBezTo>
                      <a:pt x="4218" y="0"/>
                      <a:pt x="3899" y="118"/>
                      <a:pt x="3663" y="355"/>
                    </a:cubicBezTo>
                    <a:lnTo>
                      <a:pt x="1" y="4017"/>
                    </a:lnTo>
                    <a:lnTo>
                      <a:pt x="308" y="6190"/>
                    </a:lnTo>
                    <a:lnTo>
                      <a:pt x="851" y="6261"/>
                    </a:lnTo>
                    <a:cubicBezTo>
                      <a:pt x="1371" y="3662"/>
                      <a:pt x="3403" y="1559"/>
                      <a:pt x="6002" y="945"/>
                    </a:cubicBezTo>
                    <a:lnTo>
                      <a:pt x="5411" y="355"/>
                    </a:lnTo>
                    <a:cubicBezTo>
                      <a:pt x="5175" y="118"/>
                      <a:pt x="4856" y="0"/>
                      <a:pt x="4537" y="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961;p71"/>
              <p:cNvSpPr/>
              <p:nvPr/>
            </p:nvSpPr>
            <p:spPr>
              <a:xfrm>
                <a:off x="4079400" y="6927600"/>
                <a:ext cx="909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594" extrusionOk="0">
                    <a:moveTo>
                      <a:pt x="1158" y="1"/>
                    </a:moveTo>
                    <a:lnTo>
                      <a:pt x="709" y="426"/>
                    </a:lnTo>
                    <a:cubicBezTo>
                      <a:pt x="237" y="899"/>
                      <a:pt x="0" y="1513"/>
                      <a:pt x="24" y="2174"/>
                    </a:cubicBezTo>
                    <a:cubicBezTo>
                      <a:pt x="71" y="2552"/>
                      <a:pt x="213" y="2883"/>
                      <a:pt x="473" y="3143"/>
                    </a:cubicBezTo>
                    <a:cubicBezTo>
                      <a:pt x="709" y="3379"/>
                      <a:pt x="1064" y="3568"/>
                      <a:pt x="1442" y="3592"/>
                    </a:cubicBezTo>
                    <a:cubicBezTo>
                      <a:pt x="1472" y="3593"/>
                      <a:pt x="1502" y="3594"/>
                      <a:pt x="1532" y="3594"/>
                    </a:cubicBezTo>
                    <a:cubicBezTo>
                      <a:pt x="2161" y="3594"/>
                      <a:pt x="2762" y="3358"/>
                      <a:pt x="3190" y="2907"/>
                    </a:cubicBezTo>
                    <a:lnTo>
                      <a:pt x="3639" y="2482"/>
                    </a:lnTo>
                    <a:lnTo>
                      <a:pt x="11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962;p71"/>
              <p:cNvSpPr/>
              <p:nvPr/>
            </p:nvSpPr>
            <p:spPr>
              <a:xfrm>
                <a:off x="4079400" y="6927600"/>
                <a:ext cx="5790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3593" extrusionOk="0">
                    <a:moveTo>
                      <a:pt x="1158" y="1"/>
                    </a:moveTo>
                    <a:lnTo>
                      <a:pt x="709" y="426"/>
                    </a:lnTo>
                    <a:cubicBezTo>
                      <a:pt x="237" y="899"/>
                      <a:pt x="0" y="1513"/>
                      <a:pt x="24" y="2174"/>
                    </a:cubicBezTo>
                    <a:cubicBezTo>
                      <a:pt x="71" y="2552"/>
                      <a:pt x="213" y="2883"/>
                      <a:pt x="473" y="3143"/>
                    </a:cubicBezTo>
                    <a:cubicBezTo>
                      <a:pt x="709" y="3379"/>
                      <a:pt x="1064" y="3568"/>
                      <a:pt x="1442" y="3592"/>
                    </a:cubicBezTo>
                    <a:lnTo>
                      <a:pt x="1843" y="3592"/>
                    </a:lnTo>
                    <a:cubicBezTo>
                      <a:pt x="1867" y="2718"/>
                      <a:pt x="2009" y="1915"/>
                      <a:pt x="2316" y="1135"/>
                    </a:cubicBezTo>
                    <a:lnTo>
                      <a:pt x="1158" y="1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76383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133350"/>
            <a:ext cx="8305800" cy="737606"/>
          </a:xfrm>
        </p:spPr>
        <p:txBody>
          <a:bodyPr/>
          <a:lstStyle/>
          <a:p>
            <a:pPr algn="l"/>
            <a:r>
              <a:rPr lang="fr-FR" sz="4000" dirty="0"/>
              <a:t>The </a:t>
            </a:r>
            <a:r>
              <a:rPr lang="fr-FR" sz="4000" dirty="0" err="1"/>
              <a:t>present</a:t>
            </a:r>
            <a:r>
              <a:rPr lang="fr-FR" sz="4000" dirty="0"/>
              <a:t> simple </a:t>
            </a:r>
            <a:r>
              <a:rPr lang="fr-FR" sz="4000" dirty="0" err="1"/>
              <a:t>tense</a:t>
            </a:r>
            <a:r>
              <a:rPr lang="fr-FR" sz="4000" dirty="0"/>
              <a:t>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055" y="685737"/>
            <a:ext cx="8686800" cy="4191000"/>
          </a:xfrm>
        </p:spPr>
        <p:txBody>
          <a:bodyPr/>
          <a:lstStyle/>
          <a:p>
            <a:pPr algn="l"/>
            <a:r>
              <a:rPr lang="fr-FR" sz="2800" u="sng" dirty="0">
                <a:solidFill>
                  <a:srgbClr val="FF0000"/>
                </a:solidFill>
                <a:latin typeface="Comic Sans MS" pitchFamily="66" charset="0"/>
              </a:rPr>
              <a:t>a-how: </a:t>
            </a:r>
          </a:p>
          <a:p>
            <a:pPr algn="l"/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Subject+stem</a:t>
            </a:r>
            <a:endParaRPr lang="fr-FR" sz="28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Subject+stem+s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/es(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he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she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and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it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)</a:t>
            </a:r>
          </a:p>
          <a:p>
            <a:pPr algn="l"/>
            <a:r>
              <a:rPr lang="fr-FR" sz="2800" u="sng" dirty="0">
                <a:solidFill>
                  <a:srgbClr val="FF0000"/>
                </a:solidFill>
                <a:latin typeface="Comic Sans MS" pitchFamily="66" charset="0"/>
              </a:rPr>
              <a:t>b-</a:t>
            </a:r>
            <a:r>
              <a:rPr lang="fr-FR" sz="2800" u="sng" dirty="0" err="1">
                <a:solidFill>
                  <a:srgbClr val="FF0000"/>
                </a:solidFill>
                <a:latin typeface="Comic Sans MS" pitchFamily="66" charset="0"/>
              </a:rPr>
              <a:t>why</a:t>
            </a:r>
            <a:r>
              <a:rPr lang="fr-FR" sz="2800" u="sng" dirty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pPr algn="l"/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use the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present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simple to express: </a:t>
            </a:r>
          </a:p>
          <a:p>
            <a:pPr algn="l"/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1-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general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truth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facts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).</a:t>
            </a:r>
          </a:p>
          <a:p>
            <a:pPr algn="l"/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2- routines and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daily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activities</a:t>
            </a:r>
            <a:endParaRPr lang="fr-FR" sz="28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3- reality and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give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defenitions</a:t>
            </a:r>
            <a:endParaRPr lang="fr-FR" sz="28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endParaRPr lang="fr-FR" sz="28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4" name="Google Shape;3695;p71"/>
          <p:cNvGrpSpPr/>
          <p:nvPr/>
        </p:nvGrpSpPr>
        <p:grpSpPr>
          <a:xfrm>
            <a:off x="8238617" y="4338079"/>
            <a:ext cx="905383" cy="776545"/>
            <a:chOff x="-3511074" y="2214888"/>
            <a:chExt cx="990520" cy="878693"/>
          </a:xfrm>
        </p:grpSpPr>
        <p:sp>
          <p:nvSpPr>
            <p:cNvPr id="5" name="Google Shape;3696;p71"/>
            <p:cNvSpPr/>
            <p:nvPr/>
          </p:nvSpPr>
          <p:spPr>
            <a:xfrm>
              <a:off x="-3511074" y="2214888"/>
              <a:ext cx="990290" cy="878537"/>
            </a:xfrm>
            <a:custGeom>
              <a:avLst/>
              <a:gdLst/>
              <a:ahLst/>
              <a:cxnLst/>
              <a:rect l="l" t="t" r="r" b="b"/>
              <a:pathLst>
                <a:path w="57785" h="51264" extrusionOk="0">
                  <a:moveTo>
                    <a:pt x="48230" y="1"/>
                  </a:moveTo>
                  <a:cubicBezTo>
                    <a:pt x="46972" y="1"/>
                    <a:pt x="45715" y="479"/>
                    <a:pt x="44758" y="1436"/>
                  </a:cubicBezTo>
                  <a:lnTo>
                    <a:pt x="38285" y="7909"/>
                  </a:lnTo>
                  <a:cubicBezTo>
                    <a:pt x="34647" y="8189"/>
                    <a:pt x="31370" y="9281"/>
                    <a:pt x="28896" y="10915"/>
                  </a:cubicBezTo>
                  <a:cubicBezTo>
                    <a:pt x="26007" y="9010"/>
                    <a:pt x="22044" y="7837"/>
                    <a:pt x="17675" y="7837"/>
                  </a:cubicBezTo>
                  <a:cubicBezTo>
                    <a:pt x="14479" y="7837"/>
                    <a:pt x="11500" y="8468"/>
                    <a:pt x="8999" y="9552"/>
                  </a:cubicBezTo>
                  <a:cubicBezTo>
                    <a:pt x="7979" y="9994"/>
                    <a:pt x="7176" y="10825"/>
                    <a:pt x="6770" y="11854"/>
                  </a:cubicBezTo>
                  <a:cubicBezTo>
                    <a:pt x="6652" y="11899"/>
                    <a:pt x="6544" y="11944"/>
                    <a:pt x="6427" y="11998"/>
                  </a:cubicBezTo>
                  <a:cubicBezTo>
                    <a:pt x="6282" y="12061"/>
                    <a:pt x="6129" y="12134"/>
                    <a:pt x="5984" y="12197"/>
                  </a:cubicBezTo>
                  <a:lnTo>
                    <a:pt x="5876" y="12260"/>
                  </a:lnTo>
                  <a:cubicBezTo>
                    <a:pt x="5759" y="12314"/>
                    <a:pt x="5650" y="12368"/>
                    <a:pt x="5533" y="12441"/>
                  </a:cubicBezTo>
                  <a:lnTo>
                    <a:pt x="5434" y="12495"/>
                  </a:lnTo>
                  <a:cubicBezTo>
                    <a:pt x="5298" y="12576"/>
                    <a:pt x="5154" y="12657"/>
                    <a:pt x="5018" y="12739"/>
                  </a:cubicBezTo>
                  <a:lnTo>
                    <a:pt x="5000" y="12757"/>
                  </a:lnTo>
                  <a:cubicBezTo>
                    <a:pt x="4865" y="12838"/>
                    <a:pt x="4738" y="12919"/>
                    <a:pt x="4612" y="13009"/>
                  </a:cubicBezTo>
                  <a:lnTo>
                    <a:pt x="4522" y="13073"/>
                  </a:lnTo>
                  <a:cubicBezTo>
                    <a:pt x="4404" y="13154"/>
                    <a:pt x="4287" y="13235"/>
                    <a:pt x="4179" y="13325"/>
                  </a:cubicBezTo>
                  <a:lnTo>
                    <a:pt x="4134" y="13361"/>
                  </a:lnTo>
                  <a:cubicBezTo>
                    <a:pt x="3998" y="13461"/>
                    <a:pt x="3872" y="13569"/>
                    <a:pt x="3745" y="13677"/>
                  </a:cubicBezTo>
                  <a:lnTo>
                    <a:pt x="3727" y="13695"/>
                  </a:lnTo>
                  <a:cubicBezTo>
                    <a:pt x="3610" y="13795"/>
                    <a:pt x="3493" y="13903"/>
                    <a:pt x="3375" y="14002"/>
                  </a:cubicBezTo>
                  <a:lnTo>
                    <a:pt x="3321" y="14057"/>
                  </a:lnTo>
                  <a:cubicBezTo>
                    <a:pt x="1209" y="16070"/>
                    <a:pt x="8" y="18868"/>
                    <a:pt x="8" y="21793"/>
                  </a:cubicBezTo>
                  <a:lnTo>
                    <a:pt x="8" y="39433"/>
                  </a:lnTo>
                  <a:cubicBezTo>
                    <a:pt x="0" y="45067"/>
                    <a:pt x="4610" y="49346"/>
                    <a:pt x="9882" y="49346"/>
                  </a:cubicBezTo>
                  <a:cubicBezTo>
                    <a:pt x="10862" y="49346"/>
                    <a:pt x="11864" y="49199"/>
                    <a:pt x="12863" y="48885"/>
                  </a:cubicBezTo>
                  <a:cubicBezTo>
                    <a:pt x="14396" y="48415"/>
                    <a:pt x="15990" y="48180"/>
                    <a:pt x="17593" y="48180"/>
                  </a:cubicBezTo>
                  <a:cubicBezTo>
                    <a:pt x="17623" y="48180"/>
                    <a:pt x="17654" y="48181"/>
                    <a:pt x="17684" y="48181"/>
                  </a:cubicBezTo>
                  <a:cubicBezTo>
                    <a:pt x="20618" y="48181"/>
                    <a:pt x="23398" y="48921"/>
                    <a:pt x="25339" y="50194"/>
                  </a:cubicBezTo>
                  <a:cubicBezTo>
                    <a:pt x="26418" y="50907"/>
                    <a:pt x="27657" y="51264"/>
                    <a:pt x="28896" y="51264"/>
                  </a:cubicBezTo>
                  <a:cubicBezTo>
                    <a:pt x="30135" y="51264"/>
                    <a:pt x="31374" y="50907"/>
                    <a:pt x="32453" y="50194"/>
                  </a:cubicBezTo>
                  <a:cubicBezTo>
                    <a:pt x="34394" y="48921"/>
                    <a:pt x="37184" y="48181"/>
                    <a:pt x="40109" y="48181"/>
                  </a:cubicBezTo>
                  <a:cubicBezTo>
                    <a:pt x="40139" y="48181"/>
                    <a:pt x="40169" y="48180"/>
                    <a:pt x="40199" y="48180"/>
                  </a:cubicBezTo>
                  <a:cubicBezTo>
                    <a:pt x="41803" y="48180"/>
                    <a:pt x="43396" y="48415"/>
                    <a:pt x="44929" y="48885"/>
                  </a:cubicBezTo>
                  <a:cubicBezTo>
                    <a:pt x="45886" y="49183"/>
                    <a:pt x="46888" y="49336"/>
                    <a:pt x="47890" y="49336"/>
                  </a:cubicBezTo>
                  <a:cubicBezTo>
                    <a:pt x="53352" y="49327"/>
                    <a:pt x="57785" y="44895"/>
                    <a:pt x="57785" y="39424"/>
                  </a:cubicBezTo>
                  <a:lnTo>
                    <a:pt x="57785" y="21793"/>
                  </a:lnTo>
                  <a:cubicBezTo>
                    <a:pt x="57785" y="19040"/>
                    <a:pt x="56719" y="16386"/>
                    <a:pt x="54814" y="14400"/>
                  </a:cubicBezTo>
                  <a:lnTo>
                    <a:pt x="54805" y="14391"/>
                  </a:lnTo>
                  <a:cubicBezTo>
                    <a:pt x="54697" y="14273"/>
                    <a:pt x="54589" y="14174"/>
                    <a:pt x="54480" y="14066"/>
                  </a:cubicBezTo>
                  <a:lnTo>
                    <a:pt x="54408" y="14002"/>
                  </a:lnTo>
                  <a:cubicBezTo>
                    <a:pt x="54300" y="13903"/>
                    <a:pt x="54192" y="13804"/>
                    <a:pt x="54083" y="13704"/>
                  </a:cubicBezTo>
                  <a:lnTo>
                    <a:pt x="54047" y="13677"/>
                  </a:lnTo>
                  <a:cubicBezTo>
                    <a:pt x="53921" y="13569"/>
                    <a:pt x="53794" y="13461"/>
                    <a:pt x="53668" y="13361"/>
                  </a:cubicBezTo>
                  <a:lnTo>
                    <a:pt x="53605" y="13316"/>
                  </a:lnTo>
                  <a:cubicBezTo>
                    <a:pt x="53496" y="13235"/>
                    <a:pt x="53379" y="13154"/>
                    <a:pt x="53271" y="13073"/>
                  </a:cubicBezTo>
                  <a:cubicBezTo>
                    <a:pt x="53253" y="13064"/>
                    <a:pt x="53235" y="13045"/>
                    <a:pt x="53217" y="13036"/>
                  </a:cubicBezTo>
                  <a:lnTo>
                    <a:pt x="54787" y="11475"/>
                  </a:lnTo>
                  <a:cubicBezTo>
                    <a:pt x="56710" y="9552"/>
                    <a:pt x="56710" y="6437"/>
                    <a:pt x="54787" y="4514"/>
                  </a:cubicBezTo>
                  <a:lnTo>
                    <a:pt x="51709" y="1436"/>
                  </a:lnTo>
                  <a:cubicBezTo>
                    <a:pt x="50748" y="479"/>
                    <a:pt x="49488" y="1"/>
                    <a:pt x="4823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697;p71"/>
            <p:cNvGrpSpPr/>
            <p:nvPr/>
          </p:nvGrpSpPr>
          <p:grpSpPr>
            <a:xfrm>
              <a:off x="-3510982" y="2214927"/>
              <a:ext cx="990428" cy="878658"/>
              <a:chOff x="3860275" y="3153175"/>
              <a:chExt cx="1444825" cy="1281775"/>
            </a:xfrm>
          </p:grpSpPr>
          <p:sp>
            <p:nvSpPr>
              <p:cNvPr id="7" name="Google Shape;3698;p71"/>
              <p:cNvSpPr/>
              <p:nvPr/>
            </p:nvSpPr>
            <p:spPr>
              <a:xfrm>
                <a:off x="3860275" y="3396875"/>
                <a:ext cx="1444825" cy="1038075"/>
              </a:xfrm>
              <a:custGeom>
                <a:avLst/>
                <a:gdLst/>
                <a:ahLst/>
                <a:cxnLst/>
                <a:rect l="l" t="t" r="r" b="b"/>
                <a:pathLst>
                  <a:path w="57793" h="41523" extrusionOk="0">
                    <a:moveTo>
                      <a:pt x="17683" y="0"/>
                    </a:moveTo>
                    <a:cubicBezTo>
                      <a:pt x="13720" y="0"/>
                      <a:pt x="9829" y="786"/>
                      <a:pt x="6443" y="2248"/>
                    </a:cubicBezTo>
                    <a:cubicBezTo>
                      <a:pt x="2534" y="3945"/>
                      <a:pt x="7" y="7800"/>
                      <a:pt x="16" y="12052"/>
                    </a:cubicBezTo>
                    <a:lnTo>
                      <a:pt x="16" y="29683"/>
                    </a:lnTo>
                    <a:cubicBezTo>
                      <a:pt x="0" y="35325"/>
                      <a:pt x="4615" y="39605"/>
                      <a:pt x="9890" y="39605"/>
                    </a:cubicBezTo>
                    <a:cubicBezTo>
                      <a:pt x="10869" y="39605"/>
                      <a:pt x="11871" y="39458"/>
                      <a:pt x="12871" y="39144"/>
                    </a:cubicBezTo>
                    <a:cubicBezTo>
                      <a:pt x="14395" y="38674"/>
                      <a:pt x="15989" y="38439"/>
                      <a:pt x="17592" y="38439"/>
                    </a:cubicBezTo>
                    <a:cubicBezTo>
                      <a:pt x="17622" y="38439"/>
                      <a:pt x="17652" y="38440"/>
                      <a:pt x="17683" y="38440"/>
                    </a:cubicBezTo>
                    <a:cubicBezTo>
                      <a:pt x="20617" y="38440"/>
                      <a:pt x="23406" y="39171"/>
                      <a:pt x="25347" y="40453"/>
                    </a:cubicBezTo>
                    <a:cubicBezTo>
                      <a:pt x="26426" y="41166"/>
                      <a:pt x="27665" y="41523"/>
                      <a:pt x="28903" y="41523"/>
                    </a:cubicBezTo>
                    <a:cubicBezTo>
                      <a:pt x="30141" y="41523"/>
                      <a:pt x="31378" y="41166"/>
                      <a:pt x="32452" y="40453"/>
                    </a:cubicBezTo>
                    <a:cubicBezTo>
                      <a:pt x="34393" y="39171"/>
                      <a:pt x="37191" y="38440"/>
                      <a:pt x="40116" y="38440"/>
                    </a:cubicBezTo>
                    <a:cubicBezTo>
                      <a:pt x="40146" y="38440"/>
                      <a:pt x="40177" y="38439"/>
                      <a:pt x="40207" y="38439"/>
                    </a:cubicBezTo>
                    <a:cubicBezTo>
                      <a:pt x="41810" y="38439"/>
                      <a:pt x="43404" y="38674"/>
                      <a:pt x="44937" y="39144"/>
                    </a:cubicBezTo>
                    <a:cubicBezTo>
                      <a:pt x="45894" y="39442"/>
                      <a:pt x="46887" y="39595"/>
                      <a:pt x="47889" y="39595"/>
                    </a:cubicBezTo>
                    <a:cubicBezTo>
                      <a:pt x="53360" y="39586"/>
                      <a:pt x="57792" y="35154"/>
                      <a:pt x="57792" y="29683"/>
                    </a:cubicBezTo>
                    <a:lnTo>
                      <a:pt x="57792" y="12052"/>
                    </a:lnTo>
                    <a:cubicBezTo>
                      <a:pt x="57792" y="7800"/>
                      <a:pt x="55264" y="3945"/>
                      <a:pt x="51365" y="2248"/>
                    </a:cubicBezTo>
                    <a:cubicBezTo>
                      <a:pt x="47979" y="777"/>
                      <a:pt x="44097" y="0"/>
                      <a:pt x="40116" y="0"/>
                    </a:cubicBezTo>
                    <a:cubicBezTo>
                      <a:pt x="36135" y="0"/>
                      <a:pt x="32271" y="786"/>
                      <a:pt x="28904" y="2239"/>
                    </a:cubicBezTo>
                    <a:cubicBezTo>
                      <a:pt x="25528" y="786"/>
                      <a:pt x="21655" y="0"/>
                      <a:pt x="17683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699;p71"/>
              <p:cNvSpPr/>
              <p:nvPr/>
            </p:nvSpPr>
            <p:spPr>
              <a:xfrm>
                <a:off x="3934525" y="3396875"/>
                <a:ext cx="1296325" cy="963875"/>
              </a:xfrm>
              <a:custGeom>
                <a:avLst/>
                <a:gdLst/>
                <a:ahLst/>
                <a:cxnLst/>
                <a:rect l="l" t="t" r="r" b="b"/>
                <a:pathLst>
                  <a:path w="51853" h="38555" extrusionOk="0">
                    <a:moveTo>
                      <a:pt x="14713" y="0"/>
                    </a:moveTo>
                    <a:cubicBezTo>
                      <a:pt x="10732" y="0"/>
                      <a:pt x="6859" y="777"/>
                      <a:pt x="3473" y="2248"/>
                    </a:cubicBezTo>
                    <a:cubicBezTo>
                      <a:pt x="2164" y="2817"/>
                      <a:pt x="991" y="3629"/>
                      <a:pt x="16" y="4659"/>
                    </a:cubicBezTo>
                    <a:lnTo>
                      <a:pt x="16" y="29683"/>
                    </a:lnTo>
                    <a:cubicBezTo>
                      <a:pt x="1" y="33637"/>
                      <a:pt x="3232" y="36639"/>
                      <a:pt x="6927" y="36639"/>
                    </a:cubicBezTo>
                    <a:cubicBezTo>
                      <a:pt x="7610" y="36639"/>
                      <a:pt x="8310" y="36537"/>
                      <a:pt x="9007" y="36318"/>
                    </a:cubicBezTo>
                    <a:cubicBezTo>
                      <a:pt x="10803" y="35766"/>
                      <a:pt x="12668" y="35478"/>
                      <a:pt x="14542" y="35478"/>
                    </a:cubicBezTo>
                    <a:cubicBezTo>
                      <a:pt x="14599" y="35478"/>
                      <a:pt x="14656" y="35478"/>
                      <a:pt x="14713" y="35479"/>
                    </a:cubicBezTo>
                    <a:cubicBezTo>
                      <a:pt x="18215" y="35479"/>
                      <a:pt x="21601" y="36390"/>
                      <a:pt x="24011" y="37979"/>
                    </a:cubicBezTo>
                    <a:cubicBezTo>
                      <a:pt x="24593" y="38363"/>
                      <a:pt x="25261" y="38555"/>
                      <a:pt x="25929" y="38555"/>
                    </a:cubicBezTo>
                    <a:cubicBezTo>
                      <a:pt x="26597" y="38555"/>
                      <a:pt x="27266" y="38363"/>
                      <a:pt x="27848" y="37979"/>
                    </a:cubicBezTo>
                    <a:cubicBezTo>
                      <a:pt x="30258" y="36390"/>
                      <a:pt x="33653" y="35479"/>
                      <a:pt x="37146" y="35479"/>
                    </a:cubicBezTo>
                    <a:cubicBezTo>
                      <a:pt x="37203" y="35478"/>
                      <a:pt x="37260" y="35478"/>
                      <a:pt x="37317" y="35478"/>
                    </a:cubicBezTo>
                    <a:cubicBezTo>
                      <a:pt x="39191" y="35478"/>
                      <a:pt x="41055" y="35766"/>
                      <a:pt x="42852" y="36318"/>
                    </a:cubicBezTo>
                    <a:cubicBezTo>
                      <a:pt x="43520" y="36526"/>
                      <a:pt x="44215" y="36634"/>
                      <a:pt x="44919" y="36634"/>
                    </a:cubicBezTo>
                    <a:cubicBezTo>
                      <a:pt x="48747" y="36625"/>
                      <a:pt x="51843" y="33520"/>
                      <a:pt x="51852" y="29692"/>
                    </a:cubicBezTo>
                    <a:lnTo>
                      <a:pt x="51852" y="4659"/>
                    </a:lnTo>
                    <a:cubicBezTo>
                      <a:pt x="50868" y="3629"/>
                      <a:pt x="49695" y="2817"/>
                      <a:pt x="48395" y="2248"/>
                    </a:cubicBezTo>
                    <a:cubicBezTo>
                      <a:pt x="45009" y="786"/>
                      <a:pt x="41118" y="0"/>
                      <a:pt x="37146" y="0"/>
                    </a:cubicBezTo>
                    <a:cubicBezTo>
                      <a:pt x="33174" y="0"/>
                      <a:pt x="29301" y="786"/>
                      <a:pt x="25934" y="2239"/>
                    </a:cubicBezTo>
                    <a:cubicBezTo>
                      <a:pt x="22558" y="786"/>
                      <a:pt x="18694" y="0"/>
                      <a:pt x="14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700;p71"/>
              <p:cNvSpPr/>
              <p:nvPr/>
            </p:nvSpPr>
            <p:spPr>
              <a:xfrm>
                <a:off x="4502075" y="3349250"/>
                <a:ext cx="641625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5665" h="36969" extrusionOk="0">
                    <a:moveTo>
                      <a:pt x="14444" y="1"/>
                    </a:moveTo>
                    <a:cubicBezTo>
                      <a:pt x="10075" y="1"/>
                      <a:pt x="6121" y="1174"/>
                      <a:pt x="3232" y="3079"/>
                    </a:cubicBezTo>
                    <a:lnTo>
                      <a:pt x="0" y="20592"/>
                    </a:lnTo>
                    <a:lnTo>
                      <a:pt x="3232" y="36968"/>
                    </a:lnTo>
                    <a:cubicBezTo>
                      <a:pt x="6121" y="35064"/>
                      <a:pt x="10075" y="33890"/>
                      <a:pt x="14444" y="33890"/>
                    </a:cubicBezTo>
                    <a:cubicBezTo>
                      <a:pt x="14474" y="33890"/>
                      <a:pt x="14504" y="33890"/>
                      <a:pt x="14534" y="33890"/>
                    </a:cubicBezTo>
                    <a:cubicBezTo>
                      <a:pt x="16788" y="33890"/>
                      <a:pt x="19032" y="34224"/>
                      <a:pt x="21188" y="34883"/>
                    </a:cubicBezTo>
                    <a:cubicBezTo>
                      <a:pt x="21535" y="34992"/>
                      <a:pt x="21883" y="35043"/>
                      <a:pt x="22223" y="35043"/>
                    </a:cubicBezTo>
                    <a:cubicBezTo>
                      <a:pt x="24059" y="35043"/>
                      <a:pt x="25664" y="33553"/>
                      <a:pt x="25656" y="31588"/>
                    </a:cubicBezTo>
                    <a:lnTo>
                      <a:pt x="25656" y="5589"/>
                    </a:lnTo>
                    <a:cubicBezTo>
                      <a:pt x="25656" y="3909"/>
                      <a:pt x="24663" y="2384"/>
                      <a:pt x="23120" y="1716"/>
                    </a:cubicBezTo>
                    <a:cubicBezTo>
                      <a:pt x="20619" y="632"/>
                      <a:pt x="17640" y="1"/>
                      <a:pt x="14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701;p71"/>
              <p:cNvSpPr/>
              <p:nvPr/>
            </p:nvSpPr>
            <p:spPr>
              <a:xfrm>
                <a:off x="4022025" y="3349250"/>
                <a:ext cx="560850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2434" h="36969" extrusionOk="0">
                    <a:moveTo>
                      <a:pt x="11213" y="1"/>
                    </a:moveTo>
                    <a:cubicBezTo>
                      <a:pt x="8017" y="1"/>
                      <a:pt x="5038" y="632"/>
                      <a:pt x="2537" y="1716"/>
                    </a:cubicBezTo>
                    <a:cubicBezTo>
                      <a:pt x="993" y="2384"/>
                      <a:pt x="0" y="3909"/>
                      <a:pt x="0" y="5589"/>
                    </a:cubicBezTo>
                    <a:lnTo>
                      <a:pt x="0" y="31588"/>
                    </a:lnTo>
                    <a:cubicBezTo>
                      <a:pt x="0" y="33553"/>
                      <a:pt x="1601" y="35043"/>
                      <a:pt x="3435" y="35043"/>
                    </a:cubicBezTo>
                    <a:cubicBezTo>
                      <a:pt x="3774" y="35043"/>
                      <a:pt x="4122" y="34992"/>
                      <a:pt x="4469" y="34883"/>
                    </a:cubicBezTo>
                    <a:cubicBezTo>
                      <a:pt x="6625" y="34224"/>
                      <a:pt x="8869" y="33890"/>
                      <a:pt x="11123" y="33890"/>
                    </a:cubicBezTo>
                    <a:cubicBezTo>
                      <a:pt x="11153" y="33890"/>
                      <a:pt x="11183" y="33890"/>
                      <a:pt x="11213" y="33890"/>
                    </a:cubicBezTo>
                    <a:cubicBezTo>
                      <a:pt x="15582" y="33890"/>
                      <a:pt x="19545" y="35064"/>
                      <a:pt x="22434" y="36968"/>
                    </a:cubicBezTo>
                    <a:lnTo>
                      <a:pt x="22434" y="3079"/>
                    </a:lnTo>
                    <a:cubicBezTo>
                      <a:pt x="19545" y="1174"/>
                      <a:pt x="15582" y="1"/>
                      <a:pt x="11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702;p71"/>
              <p:cNvSpPr/>
              <p:nvPr/>
            </p:nvSpPr>
            <p:spPr>
              <a:xfrm>
                <a:off x="4130125" y="3474200"/>
                <a:ext cx="3374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2442" extrusionOk="0">
                    <a:moveTo>
                      <a:pt x="6886" y="0"/>
                    </a:moveTo>
                    <a:cubicBezTo>
                      <a:pt x="4910" y="0"/>
                      <a:pt x="2935" y="242"/>
                      <a:pt x="1003" y="726"/>
                    </a:cubicBezTo>
                    <a:cubicBezTo>
                      <a:pt x="1" y="970"/>
                      <a:pt x="181" y="2441"/>
                      <a:pt x="1219" y="2441"/>
                    </a:cubicBezTo>
                    <a:cubicBezTo>
                      <a:pt x="1292" y="2441"/>
                      <a:pt x="1364" y="2432"/>
                      <a:pt x="1427" y="2414"/>
                    </a:cubicBezTo>
                    <a:cubicBezTo>
                      <a:pt x="3224" y="1970"/>
                      <a:pt x="5061" y="1746"/>
                      <a:pt x="6899" y="1746"/>
                    </a:cubicBezTo>
                    <a:cubicBezTo>
                      <a:pt x="8717" y="1746"/>
                      <a:pt x="10536" y="1965"/>
                      <a:pt x="12314" y="2405"/>
                    </a:cubicBezTo>
                    <a:cubicBezTo>
                      <a:pt x="12387" y="2423"/>
                      <a:pt x="12459" y="2432"/>
                      <a:pt x="12530" y="2432"/>
                    </a:cubicBezTo>
                    <a:cubicBezTo>
                      <a:pt x="12922" y="2432"/>
                      <a:pt x="13280" y="2170"/>
                      <a:pt x="13380" y="1773"/>
                    </a:cubicBezTo>
                    <a:cubicBezTo>
                      <a:pt x="13497" y="1304"/>
                      <a:pt x="13208" y="834"/>
                      <a:pt x="12748" y="717"/>
                    </a:cubicBezTo>
                    <a:cubicBezTo>
                      <a:pt x="10820" y="240"/>
                      <a:pt x="8852" y="0"/>
                      <a:pt x="68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703;p71"/>
              <p:cNvSpPr/>
              <p:nvPr/>
            </p:nvSpPr>
            <p:spPr>
              <a:xfrm>
                <a:off x="4130350" y="3604500"/>
                <a:ext cx="33720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88" h="2439" extrusionOk="0">
                    <a:moveTo>
                      <a:pt x="6891" y="1"/>
                    </a:moveTo>
                    <a:cubicBezTo>
                      <a:pt x="4910" y="1"/>
                      <a:pt x="2930" y="242"/>
                      <a:pt x="994" y="723"/>
                    </a:cubicBezTo>
                    <a:cubicBezTo>
                      <a:pt x="1" y="976"/>
                      <a:pt x="181" y="2438"/>
                      <a:pt x="1210" y="2438"/>
                    </a:cubicBezTo>
                    <a:cubicBezTo>
                      <a:pt x="1283" y="2438"/>
                      <a:pt x="1355" y="2429"/>
                      <a:pt x="1418" y="2411"/>
                    </a:cubicBezTo>
                    <a:cubicBezTo>
                      <a:pt x="3215" y="1966"/>
                      <a:pt x="5052" y="1743"/>
                      <a:pt x="6890" y="1743"/>
                    </a:cubicBezTo>
                    <a:cubicBezTo>
                      <a:pt x="8708" y="1743"/>
                      <a:pt x="10527" y="1962"/>
                      <a:pt x="12305" y="2402"/>
                    </a:cubicBezTo>
                    <a:cubicBezTo>
                      <a:pt x="12378" y="2420"/>
                      <a:pt x="12450" y="2429"/>
                      <a:pt x="12521" y="2429"/>
                    </a:cubicBezTo>
                    <a:cubicBezTo>
                      <a:pt x="12913" y="2429"/>
                      <a:pt x="13271" y="2167"/>
                      <a:pt x="13371" y="1770"/>
                    </a:cubicBezTo>
                    <a:cubicBezTo>
                      <a:pt x="13488" y="1301"/>
                      <a:pt x="13199" y="831"/>
                      <a:pt x="12739" y="714"/>
                    </a:cubicBezTo>
                    <a:cubicBezTo>
                      <a:pt x="10816" y="238"/>
                      <a:pt x="8853" y="1"/>
                      <a:pt x="6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704;p71"/>
              <p:cNvSpPr/>
              <p:nvPr/>
            </p:nvSpPr>
            <p:spPr>
              <a:xfrm>
                <a:off x="4130200" y="3734725"/>
                <a:ext cx="3373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94" h="2439" extrusionOk="0">
                    <a:moveTo>
                      <a:pt x="6897" y="1"/>
                    </a:moveTo>
                    <a:cubicBezTo>
                      <a:pt x="4916" y="1"/>
                      <a:pt x="2936" y="242"/>
                      <a:pt x="1000" y="723"/>
                    </a:cubicBezTo>
                    <a:cubicBezTo>
                      <a:pt x="1" y="975"/>
                      <a:pt x="177" y="2438"/>
                      <a:pt x="1207" y="2438"/>
                    </a:cubicBezTo>
                    <a:cubicBezTo>
                      <a:pt x="1210" y="2438"/>
                      <a:pt x="1213" y="2438"/>
                      <a:pt x="1216" y="2438"/>
                    </a:cubicBezTo>
                    <a:cubicBezTo>
                      <a:pt x="1289" y="2438"/>
                      <a:pt x="1361" y="2429"/>
                      <a:pt x="1424" y="2420"/>
                    </a:cubicBezTo>
                    <a:cubicBezTo>
                      <a:pt x="3216" y="1972"/>
                      <a:pt x="5049" y="1749"/>
                      <a:pt x="6882" y="1749"/>
                    </a:cubicBezTo>
                    <a:cubicBezTo>
                      <a:pt x="8705" y="1749"/>
                      <a:pt x="10528" y="1970"/>
                      <a:pt x="12311" y="2411"/>
                    </a:cubicBezTo>
                    <a:cubicBezTo>
                      <a:pt x="12382" y="2429"/>
                      <a:pt x="12453" y="2437"/>
                      <a:pt x="12523" y="2437"/>
                    </a:cubicBezTo>
                    <a:cubicBezTo>
                      <a:pt x="12917" y="2437"/>
                      <a:pt x="13277" y="2169"/>
                      <a:pt x="13377" y="1770"/>
                    </a:cubicBezTo>
                    <a:cubicBezTo>
                      <a:pt x="13494" y="1310"/>
                      <a:pt x="13205" y="831"/>
                      <a:pt x="12745" y="714"/>
                    </a:cubicBezTo>
                    <a:cubicBezTo>
                      <a:pt x="10822" y="238"/>
                      <a:pt x="8859" y="1"/>
                      <a:pt x="68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705;p71"/>
              <p:cNvSpPr/>
              <p:nvPr/>
            </p:nvSpPr>
            <p:spPr>
              <a:xfrm>
                <a:off x="4697975" y="3835925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8"/>
                      <a:pt x="0" y="1306"/>
                      <a:pt x="126" y="1775"/>
                    </a:cubicBezTo>
                    <a:cubicBezTo>
                      <a:pt x="226" y="2166"/>
                      <a:pt x="579" y="2434"/>
                      <a:pt x="971" y="2434"/>
                    </a:cubicBezTo>
                    <a:cubicBezTo>
                      <a:pt x="1041" y="2434"/>
                      <a:pt x="1112" y="2425"/>
                      <a:pt x="1183" y="2407"/>
                    </a:cubicBezTo>
                    <a:cubicBezTo>
                      <a:pt x="2966" y="1966"/>
                      <a:pt x="4789" y="1745"/>
                      <a:pt x="6612" y="1745"/>
                    </a:cubicBezTo>
                    <a:cubicBezTo>
                      <a:pt x="8445" y="1745"/>
                      <a:pt x="10278" y="1968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8"/>
                      <a:pt x="12503" y="719"/>
                    </a:cubicBezTo>
                    <a:cubicBezTo>
                      <a:pt x="10571" y="240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706;p71"/>
              <p:cNvSpPr/>
              <p:nvPr/>
            </p:nvSpPr>
            <p:spPr>
              <a:xfrm>
                <a:off x="4697975" y="3966150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7"/>
                      <a:pt x="0" y="1306"/>
                      <a:pt x="126" y="1775"/>
                    </a:cubicBezTo>
                    <a:cubicBezTo>
                      <a:pt x="226" y="2172"/>
                      <a:pt x="577" y="2434"/>
                      <a:pt x="967" y="2434"/>
                    </a:cubicBezTo>
                    <a:cubicBezTo>
                      <a:pt x="1038" y="2434"/>
                      <a:pt x="1110" y="2425"/>
                      <a:pt x="1183" y="2407"/>
                    </a:cubicBezTo>
                    <a:cubicBezTo>
                      <a:pt x="2961" y="1967"/>
                      <a:pt x="4780" y="1748"/>
                      <a:pt x="6598" y="1748"/>
                    </a:cubicBezTo>
                    <a:cubicBezTo>
                      <a:pt x="8436" y="1748"/>
                      <a:pt x="10273" y="1972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7"/>
                      <a:pt x="12503" y="719"/>
                    </a:cubicBezTo>
                    <a:cubicBezTo>
                      <a:pt x="10571" y="239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707;p71"/>
              <p:cNvSpPr/>
              <p:nvPr/>
            </p:nvSpPr>
            <p:spPr>
              <a:xfrm>
                <a:off x="4138700" y="3857475"/>
                <a:ext cx="326375" cy="183100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7324" extrusionOk="0">
                    <a:moveTo>
                      <a:pt x="6546" y="0"/>
                    </a:moveTo>
                    <a:cubicBezTo>
                      <a:pt x="4829" y="0"/>
                      <a:pt x="3112" y="163"/>
                      <a:pt x="1418" y="489"/>
                    </a:cubicBezTo>
                    <a:cubicBezTo>
                      <a:pt x="596" y="643"/>
                      <a:pt x="10" y="1356"/>
                      <a:pt x="1" y="2186"/>
                    </a:cubicBezTo>
                    <a:lnTo>
                      <a:pt x="1" y="5590"/>
                    </a:lnTo>
                    <a:cubicBezTo>
                      <a:pt x="1" y="6556"/>
                      <a:pt x="789" y="7324"/>
                      <a:pt x="1738" y="7324"/>
                    </a:cubicBezTo>
                    <a:cubicBezTo>
                      <a:pt x="1799" y="7324"/>
                      <a:pt x="1861" y="7321"/>
                      <a:pt x="1924" y="7314"/>
                    </a:cubicBezTo>
                    <a:cubicBezTo>
                      <a:pt x="3512" y="7133"/>
                      <a:pt x="5417" y="7043"/>
                      <a:pt x="6546" y="7043"/>
                    </a:cubicBezTo>
                    <a:cubicBezTo>
                      <a:pt x="7674" y="7043"/>
                      <a:pt x="9561" y="7133"/>
                      <a:pt x="11132" y="7314"/>
                    </a:cubicBezTo>
                    <a:cubicBezTo>
                      <a:pt x="11194" y="7321"/>
                      <a:pt x="11256" y="7324"/>
                      <a:pt x="11318" y="7324"/>
                    </a:cubicBezTo>
                    <a:cubicBezTo>
                      <a:pt x="12266" y="7324"/>
                      <a:pt x="13055" y="6556"/>
                      <a:pt x="13055" y="5590"/>
                    </a:cubicBezTo>
                    <a:lnTo>
                      <a:pt x="13055" y="2177"/>
                    </a:lnTo>
                    <a:cubicBezTo>
                      <a:pt x="13046" y="1347"/>
                      <a:pt x="12459" y="634"/>
                      <a:pt x="11637" y="480"/>
                    </a:cubicBezTo>
                    <a:cubicBezTo>
                      <a:pt x="9955" y="161"/>
                      <a:pt x="8250" y="0"/>
                      <a:pt x="6546" y="0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708;p71"/>
              <p:cNvSpPr/>
              <p:nvPr/>
            </p:nvSpPr>
            <p:spPr>
              <a:xfrm>
                <a:off x="4213625" y="3928925"/>
                <a:ext cx="1706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2028" extrusionOk="0">
                    <a:moveTo>
                      <a:pt x="3535" y="1"/>
                    </a:moveTo>
                    <a:cubicBezTo>
                      <a:pt x="2682" y="1"/>
                      <a:pt x="1829" y="105"/>
                      <a:pt x="994" y="312"/>
                    </a:cubicBezTo>
                    <a:cubicBezTo>
                      <a:pt x="1" y="565"/>
                      <a:pt x="181" y="2028"/>
                      <a:pt x="1211" y="2028"/>
                    </a:cubicBezTo>
                    <a:cubicBezTo>
                      <a:pt x="1283" y="2028"/>
                      <a:pt x="1355" y="2019"/>
                      <a:pt x="1427" y="2000"/>
                    </a:cubicBezTo>
                    <a:cubicBezTo>
                      <a:pt x="2122" y="1829"/>
                      <a:pt x="2831" y="1743"/>
                      <a:pt x="3539" y="1743"/>
                    </a:cubicBezTo>
                    <a:cubicBezTo>
                      <a:pt x="4246" y="1743"/>
                      <a:pt x="4952" y="1829"/>
                      <a:pt x="5643" y="2000"/>
                    </a:cubicBezTo>
                    <a:cubicBezTo>
                      <a:pt x="5715" y="2019"/>
                      <a:pt x="5788" y="2027"/>
                      <a:pt x="5859" y="2027"/>
                    </a:cubicBezTo>
                    <a:cubicBezTo>
                      <a:pt x="6251" y="2027"/>
                      <a:pt x="6609" y="1766"/>
                      <a:pt x="6708" y="1369"/>
                    </a:cubicBezTo>
                    <a:cubicBezTo>
                      <a:pt x="6826" y="899"/>
                      <a:pt x="6537" y="430"/>
                      <a:pt x="6076" y="312"/>
                    </a:cubicBezTo>
                    <a:cubicBezTo>
                      <a:pt x="5241" y="105"/>
                      <a:pt x="4388" y="1"/>
                      <a:pt x="35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709;p71"/>
              <p:cNvSpPr/>
              <p:nvPr/>
            </p:nvSpPr>
            <p:spPr>
              <a:xfrm>
                <a:off x="4600925" y="3153175"/>
                <a:ext cx="677300" cy="665075"/>
              </a:xfrm>
              <a:custGeom>
                <a:avLst/>
                <a:gdLst/>
                <a:ahLst/>
                <a:cxnLst/>
                <a:rect l="l" t="t" r="r" b="b"/>
                <a:pathLst>
                  <a:path w="27092" h="26603" extrusionOk="0">
                    <a:moveTo>
                      <a:pt x="18615" y="1"/>
                    </a:moveTo>
                    <a:cubicBezTo>
                      <a:pt x="17358" y="1"/>
                      <a:pt x="16101" y="482"/>
                      <a:pt x="15139" y="1443"/>
                    </a:cubicBezTo>
                    <a:lnTo>
                      <a:pt x="0" y="16573"/>
                    </a:lnTo>
                    <a:lnTo>
                      <a:pt x="1679" y="24924"/>
                    </a:lnTo>
                    <a:lnTo>
                      <a:pt x="10030" y="26603"/>
                    </a:lnTo>
                    <a:lnTo>
                      <a:pt x="25169" y="11473"/>
                    </a:lnTo>
                    <a:cubicBezTo>
                      <a:pt x="27092" y="9559"/>
                      <a:pt x="27092" y="6444"/>
                      <a:pt x="25169" y="4521"/>
                    </a:cubicBezTo>
                    <a:lnTo>
                      <a:pt x="22091" y="1443"/>
                    </a:lnTo>
                    <a:cubicBezTo>
                      <a:pt x="21129" y="482"/>
                      <a:pt x="19872" y="1"/>
                      <a:pt x="18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710;p71"/>
              <p:cNvSpPr/>
              <p:nvPr/>
            </p:nvSpPr>
            <p:spPr>
              <a:xfrm>
                <a:off x="4430525" y="3727050"/>
                <a:ext cx="261825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789" extrusionOk="0">
                    <a:moveTo>
                      <a:pt x="6247" y="1"/>
                    </a:moveTo>
                    <a:lnTo>
                      <a:pt x="993" y="5255"/>
                    </a:lnTo>
                    <a:cubicBezTo>
                      <a:pt x="136" y="6112"/>
                      <a:pt x="0" y="7457"/>
                      <a:pt x="677" y="8469"/>
                    </a:cubicBezTo>
                    <a:lnTo>
                      <a:pt x="1707" y="10003"/>
                    </a:lnTo>
                    <a:cubicBezTo>
                      <a:pt x="2053" y="10520"/>
                      <a:pt x="2614" y="10789"/>
                      <a:pt x="3179" y="10789"/>
                    </a:cubicBezTo>
                    <a:cubicBezTo>
                      <a:pt x="3631" y="10789"/>
                      <a:pt x="4084" y="10618"/>
                      <a:pt x="4433" y="10265"/>
                    </a:cubicBezTo>
                    <a:lnTo>
                      <a:pt x="10472" y="4226"/>
                    </a:lnTo>
                    <a:lnTo>
                      <a:pt x="6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711;p71"/>
              <p:cNvSpPr/>
              <p:nvPr/>
            </p:nvSpPr>
            <p:spPr>
              <a:xfrm>
                <a:off x="4490325" y="3567500"/>
                <a:ext cx="361575" cy="3443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3772" extrusionOk="0">
                    <a:moveTo>
                      <a:pt x="4424" y="0"/>
                    </a:moveTo>
                    <a:lnTo>
                      <a:pt x="2772" y="1661"/>
                    </a:lnTo>
                    <a:cubicBezTo>
                      <a:pt x="1" y="4433"/>
                      <a:pt x="1" y="8928"/>
                      <a:pt x="2772" y="11700"/>
                    </a:cubicBezTo>
                    <a:cubicBezTo>
                      <a:pt x="4153" y="13081"/>
                      <a:pt x="5968" y="13772"/>
                      <a:pt x="7784" y="13772"/>
                    </a:cubicBezTo>
                    <a:cubicBezTo>
                      <a:pt x="9599" y="13772"/>
                      <a:pt x="11416" y="13081"/>
                      <a:pt x="12802" y="11700"/>
                    </a:cubicBezTo>
                    <a:lnTo>
                      <a:pt x="14463" y="10039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" name="Google Shape;2947;p71"/>
          <p:cNvGrpSpPr/>
          <p:nvPr/>
        </p:nvGrpSpPr>
        <p:grpSpPr>
          <a:xfrm>
            <a:off x="8065381" y="3974638"/>
            <a:ext cx="896230" cy="762667"/>
            <a:chOff x="6997638" y="2685738"/>
            <a:chExt cx="364475" cy="385163"/>
          </a:xfrm>
        </p:grpSpPr>
        <p:sp>
          <p:nvSpPr>
            <p:cNvPr id="22" name="Google Shape;2948;p71"/>
            <p:cNvSpPr/>
            <p:nvPr/>
          </p:nvSpPr>
          <p:spPr>
            <a:xfrm>
              <a:off x="6998838" y="2685750"/>
              <a:ext cx="363275" cy="385150"/>
            </a:xfrm>
            <a:custGeom>
              <a:avLst/>
              <a:gdLst/>
              <a:ahLst/>
              <a:cxnLst/>
              <a:rect l="l" t="t" r="r" b="b"/>
              <a:pathLst>
                <a:path w="14531" h="15406" extrusionOk="0">
                  <a:moveTo>
                    <a:pt x="12452" y="0"/>
                  </a:moveTo>
                  <a:cubicBezTo>
                    <a:pt x="12133" y="0"/>
                    <a:pt x="11814" y="119"/>
                    <a:pt x="11578" y="355"/>
                  </a:cubicBezTo>
                  <a:lnTo>
                    <a:pt x="11483" y="449"/>
                  </a:lnTo>
                  <a:cubicBezTo>
                    <a:pt x="11152" y="213"/>
                    <a:pt x="10774" y="71"/>
                    <a:pt x="10325" y="71"/>
                  </a:cubicBezTo>
                  <a:lnTo>
                    <a:pt x="4513" y="71"/>
                  </a:lnTo>
                  <a:lnTo>
                    <a:pt x="0" y="4584"/>
                  </a:lnTo>
                  <a:lnTo>
                    <a:pt x="0" y="5506"/>
                  </a:lnTo>
                  <a:lnTo>
                    <a:pt x="0" y="13562"/>
                  </a:lnTo>
                  <a:cubicBezTo>
                    <a:pt x="0" y="14578"/>
                    <a:pt x="827" y="15405"/>
                    <a:pt x="1819" y="15405"/>
                  </a:cubicBezTo>
                  <a:lnTo>
                    <a:pt x="10325" y="15405"/>
                  </a:lnTo>
                  <a:cubicBezTo>
                    <a:pt x="11341" y="15405"/>
                    <a:pt x="12168" y="14578"/>
                    <a:pt x="12168" y="13562"/>
                  </a:cubicBezTo>
                  <a:lnTo>
                    <a:pt x="12168" y="4702"/>
                  </a:lnTo>
                  <a:lnTo>
                    <a:pt x="14035" y="2836"/>
                  </a:lnTo>
                  <a:cubicBezTo>
                    <a:pt x="14531" y="2363"/>
                    <a:pt x="14531" y="1583"/>
                    <a:pt x="14058" y="1111"/>
                  </a:cubicBezTo>
                  <a:lnTo>
                    <a:pt x="13917" y="946"/>
                  </a:lnTo>
                  <a:lnTo>
                    <a:pt x="13326" y="355"/>
                  </a:lnTo>
                  <a:cubicBezTo>
                    <a:pt x="13090" y="119"/>
                    <a:pt x="12771" y="0"/>
                    <a:pt x="12452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949;p71"/>
            <p:cNvGrpSpPr/>
            <p:nvPr/>
          </p:nvGrpSpPr>
          <p:grpSpPr>
            <a:xfrm>
              <a:off x="6997638" y="2685738"/>
              <a:ext cx="363900" cy="384575"/>
              <a:chOff x="3910450" y="6826000"/>
              <a:chExt cx="363900" cy="384575"/>
            </a:xfrm>
          </p:grpSpPr>
          <p:sp>
            <p:nvSpPr>
              <p:cNvPr id="24" name="Google Shape;2950;p71"/>
              <p:cNvSpPr/>
              <p:nvPr/>
            </p:nvSpPr>
            <p:spPr>
              <a:xfrm>
                <a:off x="3910450" y="6827775"/>
                <a:ext cx="304825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2193" h="15312" extrusionOk="0">
                    <a:moveTo>
                      <a:pt x="4514" y="1"/>
                    </a:moveTo>
                    <a:lnTo>
                      <a:pt x="2931" y="3001"/>
                    </a:lnTo>
                    <a:lnTo>
                      <a:pt x="1" y="4490"/>
                    </a:lnTo>
                    <a:lnTo>
                      <a:pt x="1" y="13492"/>
                    </a:lnTo>
                    <a:cubicBezTo>
                      <a:pt x="1" y="14508"/>
                      <a:pt x="828" y="15311"/>
                      <a:pt x="1820" y="15311"/>
                    </a:cubicBezTo>
                    <a:lnTo>
                      <a:pt x="10326" y="15311"/>
                    </a:lnTo>
                    <a:cubicBezTo>
                      <a:pt x="11342" y="15311"/>
                      <a:pt x="12169" y="14484"/>
                      <a:pt x="12169" y="13492"/>
                    </a:cubicBezTo>
                    <a:lnTo>
                      <a:pt x="12169" y="1867"/>
                    </a:lnTo>
                    <a:cubicBezTo>
                      <a:pt x="12193" y="828"/>
                      <a:pt x="11366" y="1"/>
                      <a:pt x="103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951;p71"/>
              <p:cNvSpPr/>
              <p:nvPr/>
            </p:nvSpPr>
            <p:spPr>
              <a:xfrm>
                <a:off x="3910450" y="6826600"/>
                <a:ext cx="135900" cy="135875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5435" extrusionOk="0">
                    <a:moveTo>
                      <a:pt x="4514" y="0"/>
                    </a:moveTo>
                    <a:lnTo>
                      <a:pt x="4514" y="48"/>
                    </a:lnTo>
                    <a:lnTo>
                      <a:pt x="2931" y="3048"/>
                    </a:lnTo>
                    <a:lnTo>
                      <a:pt x="1" y="4537"/>
                    </a:lnTo>
                    <a:lnTo>
                      <a:pt x="1" y="5435"/>
                    </a:lnTo>
                    <a:lnTo>
                      <a:pt x="2505" y="5435"/>
                    </a:lnTo>
                    <a:cubicBezTo>
                      <a:pt x="4136" y="5435"/>
                      <a:pt x="5435" y="4112"/>
                      <a:pt x="5435" y="2529"/>
                    </a:cubicBezTo>
                    <a:lnTo>
                      <a:pt x="5435" y="0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952;p71"/>
              <p:cNvSpPr/>
              <p:nvPr/>
            </p:nvSpPr>
            <p:spPr>
              <a:xfrm>
                <a:off x="3910450" y="682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4514" y="1"/>
                    </a:moveTo>
                    <a:lnTo>
                      <a:pt x="1" y="4514"/>
                    </a:lnTo>
                    <a:lnTo>
                      <a:pt x="2505" y="4514"/>
                    </a:lnTo>
                    <a:cubicBezTo>
                      <a:pt x="3639" y="4514"/>
                      <a:pt x="4514" y="3639"/>
                      <a:pt x="4514" y="2505"/>
                    </a:cubicBezTo>
                    <a:lnTo>
                      <a:pt x="4514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953;p71"/>
              <p:cNvSpPr/>
              <p:nvPr/>
            </p:nvSpPr>
            <p:spPr>
              <a:xfrm>
                <a:off x="3952400" y="6990800"/>
                <a:ext cx="472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44" extrusionOk="0">
                    <a:moveTo>
                      <a:pt x="260" y="1"/>
                    </a:moveTo>
                    <a:cubicBezTo>
                      <a:pt x="201" y="1"/>
                      <a:pt x="142" y="24"/>
                      <a:pt x="95" y="72"/>
                    </a:cubicBezTo>
                    <a:cubicBezTo>
                      <a:pt x="0" y="143"/>
                      <a:pt x="0" y="308"/>
                      <a:pt x="95" y="379"/>
                    </a:cubicBezTo>
                    <a:lnTo>
                      <a:pt x="615" y="922"/>
                    </a:lnTo>
                    <a:lnTo>
                      <a:pt x="95" y="1442"/>
                    </a:lnTo>
                    <a:cubicBezTo>
                      <a:pt x="0" y="1537"/>
                      <a:pt x="0" y="1678"/>
                      <a:pt x="95" y="1773"/>
                    </a:cubicBezTo>
                    <a:cubicBezTo>
                      <a:pt x="142" y="1820"/>
                      <a:pt x="201" y="1844"/>
                      <a:pt x="260" y="1844"/>
                    </a:cubicBezTo>
                    <a:cubicBezTo>
                      <a:pt x="319" y="1844"/>
                      <a:pt x="378" y="1820"/>
                      <a:pt x="426" y="1773"/>
                    </a:cubicBezTo>
                    <a:lnTo>
                      <a:pt x="945" y="1253"/>
                    </a:lnTo>
                    <a:lnTo>
                      <a:pt x="1489" y="1773"/>
                    </a:lnTo>
                    <a:cubicBezTo>
                      <a:pt x="1524" y="1820"/>
                      <a:pt x="1578" y="1844"/>
                      <a:pt x="1634" y="1844"/>
                    </a:cubicBezTo>
                    <a:cubicBezTo>
                      <a:pt x="1690" y="1844"/>
                      <a:pt x="1749" y="1820"/>
                      <a:pt x="1796" y="1773"/>
                    </a:cubicBezTo>
                    <a:cubicBezTo>
                      <a:pt x="1891" y="1678"/>
                      <a:pt x="1891" y="1537"/>
                      <a:pt x="1796" y="1442"/>
                    </a:cubicBezTo>
                    <a:lnTo>
                      <a:pt x="1276" y="922"/>
                    </a:lnTo>
                    <a:lnTo>
                      <a:pt x="1796" y="379"/>
                    </a:lnTo>
                    <a:cubicBezTo>
                      <a:pt x="1891" y="308"/>
                      <a:pt x="1891" y="143"/>
                      <a:pt x="1796" y="72"/>
                    </a:cubicBezTo>
                    <a:cubicBezTo>
                      <a:pt x="1761" y="24"/>
                      <a:pt x="1702" y="1"/>
                      <a:pt x="1643" y="1"/>
                    </a:cubicBezTo>
                    <a:cubicBezTo>
                      <a:pt x="1583" y="1"/>
                      <a:pt x="1524" y="24"/>
                      <a:pt x="1489" y="72"/>
                    </a:cubicBezTo>
                    <a:lnTo>
                      <a:pt x="945" y="592"/>
                    </a:lnTo>
                    <a:lnTo>
                      <a:pt x="426" y="72"/>
                    </a:lnTo>
                    <a:cubicBezTo>
                      <a:pt x="378" y="24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954;p71"/>
              <p:cNvSpPr/>
              <p:nvPr/>
            </p:nvSpPr>
            <p:spPr>
              <a:xfrm>
                <a:off x="3952400" y="7059925"/>
                <a:ext cx="4727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0" extrusionOk="0">
                    <a:moveTo>
                      <a:pt x="260" y="0"/>
                    </a:moveTo>
                    <a:cubicBezTo>
                      <a:pt x="201" y="0"/>
                      <a:pt x="142" y="24"/>
                      <a:pt x="95" y="71"/>
                    </a:cubicBezTo>
                    <a:cubicBezTo>
                      <a:pt x="0" y="166"/>
                      <a:pt x="0" y="307"/>
                      <a:pt x="95" y="402"/>
                    </a:cubicBezTo>
                    <a:lnTo>
                      <a:pt x="615" y="922"/>
                    </a:lnTo>
                    <a:lnTo>
                      <a:pt x="95" y="1465"/>
                    </a:lnTo>
                    <a:cubicBezTo>
                      <a:pt x="0" y="1560"/>
                      <a:pt x="0" y="1701"/>
                      <a:pt x="95" y="1796"/>
                    </a:cubicBezTo>
                    <a:cubicBezTo>
                      <a:pt x="142" y="1831"/>
                      <a:pt x="201" y="1849"/>
                      <a:pt x="260" y="1849"/>
                    </a:cubicBezTo>
                    <a:cubicBezTo>
                      <a:pt x="319" y="1849"/>
                      <a:pt x="378" y="1831"/>
                      <a:pt x="426" y="1796"/>
                    </a:cubicBezTo>
                    <a:lnTo>
                      <a:pt x="945" y="1252"/>
                    </a:lnTo>
                    <a:lnTo>
                      <a:pt x="1489" y="1796"/>
                    </a:lnTo>
                    <a:cubicBezTo>
                      <a:pt x="1524" y="1831"/>
                      <a:pt x="1578" y="1849"/>
                      <a:pt x="1634" y="1849"/>
                    </a:cubicBezTo>
                    <a:cubicBezTo>
                      <a:pt x="1690" y="1849"/>
                      <a:pt x="1749" y="1831"/>
                      <a:pt x="1796" y="1796"/>
                    </a:cubicBezTo>
                    <a:cubicBezTo>
                      <a:pt x="1891" y="1701"/>
                      <a:pt x="1891" y="1560"/>
                      <a:pt x="1796" y="1465"/>
                    </a:cubicBezTo>
                    <a:lnTo>
                      <a:pt x="1276" y="922"/>
                    </a:lnTo>
                    <a:lnTo>
                      <a:pt x="1796" y="402"/>
                    </a:lnTo>
                    <a:cubicBezTo>
                      <a:pt x="1891" y="307"/>
                      <a:pt x="1891" y="166"/>
                      <a:pt x="1796" y="71"/>
                    </a:cubicBezTo>
                    <a:cubicBezTo>
                      <a:pt x="1761" y="24"/>
                      <a:pt x="1702" y="0"/>
                      <a:pt x="1643" y="0"/>
                    </a:cubicBezTo>
                    <a:cubicBezTo>
                      <a:pt x="1583" y="0"/>
                      <a:pt x="1524" y="24"/>
                      <a:pt x="1489" y="71"/>
                    </a:cubicBezTo>
                    <a:lnTo>
                      <a:pt x="945" y="615"/>
                    </a:lnTo>
                    <a:lnTo>
                      <a:pt x="426" y="71"/>
                    </a:lnTo>
                    <a:cubicBezTo>
                      <a:pt x="378" y="24"/>
                      <a:pt x="319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55;p71"/>
              <p:cNvSpPr/>
              <p:nvPr/>
            </p:nvSpPr>
            <p:spPr>
              <a:xfrm>
                <a:off x="3952400" y="7129625"/>
                <a:ext cx="472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44" extrusionOk="0">
                    <a:moveTo>
                      <a:pt x="260" y="0"/>
                    </a:moveTo>
                    <a:cubicBezTo>
                      <a:pt x="201" y="0"/>
                      <a:pt x="142" y="24"/>
                      <a:pt x="95" y="71"/>
                    </a:cubicBezTo>
                    <a:cubicBezTo>
                      <a:pt x="0" y="142"/>
                      <a:pt x="0" y="307"/>
                      <a:pt x="95" y="378"/>
                    </a:cubicBezTo>
                    <a:lnTo>
                      <a:pt x="615" y="922"/>
                    </a:lnTo>
                    <a:lnTo>
                      <a:pt x="95" y="1442"/>
                    </a:lnTo>
                    <a:cubicBezTo>
                      <a:pt x="0" y="1536"/>
                      <a:pt x="0" y="1678"/>
                      <a:pt x="95" y="1772"/>
                    </a:cubicBezTo>
                    <a:cubicBezTo>
                      <a:pt x="142" y="1820"/>
                      <a:pt x="201" y="1843"/>
                      <a:pt x="260" y="1843"/>
                    </a:cubicBezTo>
                    <a:cubicBezTo>
                      <a:pt x="319" y="1843"/>
                      <a:pt x="378" y="1820"/>
                      <a:pt x="426" y="1772"/>
                    </a:cubicBezTo>
                    <a:lnTo>
                      <a:pt x="945" y="1253"/>
                    </a:lnTo>
                    <a:lnTo>
                      <a:pt x="1489" y="1772"/>
                    </a:lnTo>
                    <a:cubicBezTo>
                      <a:pt x="1524" y="1820"/>
                      <a:pt x="1578" y="1843"/>
                      <a:pt x="1634" y="1843"/>
                    </a:cubicBezTo>
                    <a:cubicBezTo>
                      <a:pt x="1690" y="1843"/>
                      <a:pt x="1749" y="1820"/>
                      <a:pt x="1796" y="1772"/>
                    </a:cubicBezTo>
                    <a:cubicBezTo>
                      <a:pt x="1891" y="1678"/>
                      <a:pt x="1891" y="1536"/>
                      <a:pt x="1796" y="1442"/>
                    </a:cubicBezTo>
                    <a:lnTo>
                      <a:pt x="1276" y="922"/>
                    </a:lnTo>
                    <a:lnTo>
                      <a:pt x="1796" y="378"/>
                    </a:lnTo>
                    <a:cubicBezTo>
                      <a:pt x="1891" y="307"/>
                      <a:pt x="1891" y="142"/>
                      <a:pt x="1796" y="71"/>
                    </a:cubicBezTo>
                    <a:cubicBezTo>
                      <a:pt x="1761" y="24"/>
                      <a:pt x="1702" y="0"/>
                      <a:pt x="1643" y="0"/>
                    </a:cubicBezTo>
                    <a:cubicBezTo>
                      <a:pt x="1583" y="0"/>
                      <a:pt x="1524" y="24"/>
                      <a:pt x="1489" y="71"/>
                    </a:cubicBezTo>
                    <a:lnTo>
                      <a:pt x="945" y="591"/>
                    </a:lnTo>
                    <a:lnTo>
                      <a:pt x="426" y="71"/>
                    </a:lnTo>
                    <a:cubicBezTo>
                      <a:pt x="378" y="24"/>
                      <a:pt x="319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956;p71"/>
              <p:cNvSpPr/>
              <p:nvPr/>
            </p:nvSpPr>
            <p:spPr>
              <a:xfrm>
                <a:off x="4058725" y="6975450"/>
                <a:ext cx="638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458" extrusionOk="0">
                    <a:moveTo>
                      <a:pt x="1442" y="1"/>
                    </a:moveTo>
                    <a:lnTo>
                      <a:pt x="307" y="1158"/>
                    </a:lnTo>
                    <a:cubicBezTo>
                      <a:pt x="0" y="1442"/>
                      <a:pt x="0" y="1914"/>
                      <a:pt x="307" y="2245"/>
                    </a:cubicBezTo>
                    <a:cubicBezTo>
                      <a:pt x="449" y="2387"/>
                      <a:pt x="638" y="2458"/>
                      <a:pt x="833" y="2458"/>
                    </a:cubicBezTo>
                    <a:cubicBezTo>
                      <a:pt x="1028" y="2458"/>
                      <a:pt x="1229" y="2387"/>
                      <a:pt x="1394" y="2245"/>
                    </a:cubicBezTo>
                    <a:lnTo>
                      <a:pt x="2552" y="1087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957;p71"/>
              <p:cNvSpPr/>
              <p:nvPr/>
            </p:nvSpPr>
            <p:spPr>
              <a:xfrm>
                <a:off x="4108350" y="6826000"/>
                <a:ext cx="166000" cy="162475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6499" extrusionOk="0">
                    <a:moveTo>
                      <a:pt x="4537" y="1"/>
                    </a:moveTo>
                    <a:cubicBezTo>
                      <a:pt x="4218" y="1"/>
                      <a:pt x="3899" y="119"/>
                      <a:pt x="3662" y="355"/>
                    </a:cubicBezTo>
                    <a:lnTo>
                      <a:pt x="0" y="4017"/>
                    </a:lnTo>
                    <a:lnTo>
                      <a:pt x="284" y="6215"/>
                    </a:lnTo>
                    <a:lnTo>
                      <a:pt x="2481" y="6498"/>
                    </a:lnTo>
                    <a:lnTo>
                      <a:pt x="6143" y="2836"/>
                    </a:lnTo>
                    <a:cubicBezTo>
                      <a:pt x="6639" y="2364"/>
                      <a:pt x="6639" y="1607"/>
                      <a:pt x="6143" y="1111"/>
                    </a:cubicBezTo>
                    <a:lnTo>
                      <a:pt x="5411" y="355"/>
                    </a:lnTo>
                    <a:cubicBezTo>
                      <a:pt x="5174" y="119"/>
                      <a:pt x="4855" y="1"/>
                      <a:pt x="4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958;p71"/>
              <p:cNvSpPr/>
              <p:nvPr/>
            </p:nvSpPr>
            <p:spPr>
              <a:xfrm>
                <a:off x="4032725" y="7077050"/>
                <a:ext cx="1435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3" extrusionOk="0">
                    <a:moveTo>
                      <a:pt x="237" y="0"/>
                    </a:moveTo>
                    <a:cubicBezTo>
                      <a:pt x="119" y="0"/>
                      <a:pt x="1" y="119"/>
                      <a:pt x="1" y="237"/>
                    </a:cubicBezTo>
                    <a:cubicBezTo>
                      <a:pt x="1" y="355"/>
                      <a:pt x="119" y="473"/>
                      <a:pt x="237" y="473"/>
                    </a:cubicBezTo>
                    <a:lnTo>
                      <a:pt x="5506" y="473"/>
                    </a:lnTo>
                    <a:cubicBezTo>
                      <a:pt x="5624" y="473"/>
                      <a:pt x="5742" y="355"/>
                      <a:pt x="5742" y="237"/>
                    </a:cubicBezTo>
                    <a:cubicBezTo>
                      <a:pt x="5742" y="119"/>
                      <a:pt x="5624" y="0"/>
                      <a:pt x="5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959;p71"/>
              <p:cNvSpPr/>
              <p:nvPr/>
            </p:nvSpPr>
            <p:spPr>
              <a:xfrm>
                <a:off x="4032725" y="7146750"/>
                <a:ext cx="1435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3" extrusionOk="0">
                    <a:moveTo>
                      <a:pt x="237" y="0"/>
                    </a:moveTo>
                    <a:cubicBezTo>
                      <a:pt x="119" y="0"/>
                      <a:pt x="1" y="119"/>
                      <a:pt x="1" y="237"/>
                    </a:cubicBezTo>
                    <a:cubicBezTo>
                      <a:pt x="1" y="355"/>
                      <a:pt x="119" y="473"/>
                      <a:pt x="237" y="473"/>
                    </a:cubicBezTo>
                    <a:lnTo>
                      <a:pt x="5506" y="473"/>
                    </a:lnTo>
                    <a:cubicBezTo>
                      <a:pt x="5624" y="473"/>
                      <a:pt x="5742" y="378"/>
                      <a:pt x="5742" y="237"/>
                    </a:cubicBezTo>
                    <a:cubicBezTo>
                      <a:pt x="5742" y="119"/>
                      <a:pt x="5624" y="0"/>
                      <a:pt x="5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60;p71"/>
              <p:cNvSpPr/>
              <p:nvPr/>
            </p:nvSpPr>
            <p:spPr>
              <a:xfrm>
                <a:off x="4108925" y="6827200"/>
                <a:ext cx="150075" cy="156550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6262" extrusionOk="0">
                    <a:moveTo>
                      <a:pt x="4537" y="0"/>
                    </a:moveTo>
                    <a:cubicBezTo>
                      <a:pt x="4218" y="0"/>
                      <a:pt x="3899" y="118"/>
                      <a:pt x="3663" y="355"/>
                    </a:cubicBezTo>
                    <a:lnTo>
                      <a:pt x="1" y="4017"/>
                    </a:lnTo>
                    <a:lnTo>
                      <a:pt x="308" y="6190"/>
                    </a:lnTo>
                    <a:lnTo>
                      <a:pt x="851" y="6261"/>
                    </a:lnTo>
                    <a:cubicBezTo>
                      <a:pt x="1371" y="3662"/>
                      <a:pt x="3403" y="1559"/>
                      <a:pt x="6002" y="945"/>
                    </a:cubicBezTo>
                    <a:lnTo>
                      <a:pt x="5411" y="355"/>
                    </a:lnTo>
                    <a:cubicBezTo>
                      <a:pt x="5175" y="118"/>
                      <a:pt x="4856" y="0"/>
                      <a:pt x="4537" y="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961;p71"/>
              <p:cNvSpPr/>
              <p:nvPr/>
            </p:nvSpPr>
            <p:spPr>
              <a:xfrm>
                <a:off x="4079400" y="6927600"/>
                <a:ext cx="909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594" extrusionOk="0">
                    <a:moveTo>
                      <a:pt x="1158" y="1"/>
                    </a:moveTo>
                    <a:lnTo>
                      <a:pt x="709" y="426"/>
                    </a:lnTo>
                    <a:cubicBezTo>
                      <a:pt x="237" y="899"/>
                      <a:pt x="0" y="1513"/>
                      <a:pt x="24" y="2174"/>
                    </a:cubicBezTo>
                    <a:cubicBezTo>
                      <a:pt x="71" y="2552"/>
                      <a:pt x="213" y="2883"/>
                      <a:pt x="473" y="3143"/>
                    </a:cubicBezTo>
                    <a:cubicBezTo>
                      <a:pt x="709" y="3379"/>
                      <a:pt x="1064" y="3568"/>
                      <a:pt x="1442" y="3592"/>
                    </a:cubicBezTo>
                    <a:cubicBezTo>
                      <a:pt x="1472" y="3593"/>
                      <a:pt x="1502" y="3594"/>
                      <a:pt x="1532" y="3594"/>
                    </a:cubicBezTo>
                    <a:cubicBezTo>
                      <a:pt x="2161" y="3594"/>
                      <a:pt x="2762" y="3358"/>
                      <a:pt x="3190" y="2907"/>
                    </a:cubicBezTo>
                    <a:lnTo>
                      <a:pt x="3639" y="2482"/>
                    </a:lnTo>
                    <a:lnTo>
                      <a:pt x="11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962;p71"/>
              <p:cNvSpPr/>
              <p:nvPr/>
            </p:nvSpPr>
            <p:spPr>
              <a:xfrm>
                <a:off x="4079400" y="6927600"/>
                <a:ext cx="5790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3593" extrusionOk="0">
                    <a:moveTo>
                      <a:pt x="1158" y="1"/>
                    </a:moveTo>
                    <a:lnTo>
                      <a:pt x="709" y="426"/>
                    </a:lnTo>
                    <a:cubicBezTo>
                      <a:pt x="237" y="899"/>
                      <a:pt x="0" y="1513"/>
                      <a:pt x="24" y="2174"/>
                    </a:cubicBezTo>
                    <a:cubicBezTo>
                      <a:pt x="71" y="2552"/>
                      <a:pt x="213" y="2883"/>
                      <a:pt x="473" y="3143"/>
                    </a:cubicBezTo>
                    <a:cubicBezTo>
                      <a:pt x="709" y="3379"/>
                      <a:pt x="1064" y="3568"/>
                      <a:pt x="1442" y="3592"/>
                    </a:cubicBezTo>
                    <a:lnTo>
                      <a:pt x="1843" y="3592"/>
                    </a:lnTo>
                    <a:cubicBezTo>
                      <a:pt x="1867" y="2718"/>
                      <a:pt x="2009" y="1915"/>
                      <a:pt x="2316" y="1135"/>
                    </a:cubicBezTo>
                    <a:lnTo>
                      <a:pt x="1158" y="1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1322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133350"/>
            <a:ext cx="8305800" cy="737606"/>
          </a:xfrm>
        </p:spPr>
        <p:txBody>
          <a:bodyPr/>
          <a:lstStyle/>
          <a:p>
            <a:pPr algn="l"/>
            <a:r>
              <a:rPr lang="fr-FR" sz="4000" dirty="0"/>
              <a:t>The </a:t>
            </a:r>
            <a:r>
              <a:rPr lang="fr-FR" sz="4000" dirty="0" err="1"/>
              <a:t>present</a:t>
            </a:r>
            <a:r>
              <a:rPr lang="fr-FR" sz="4000" dirty="0"/>
              <a:t> simple </a:t>
            </a:r>
            <a:r>
              <a:rPr lang="fr-FR" sz="4000" dirty="0" err="1"/>
              <a:t>tense</a:t>
            </a:r>
            <a:r>
              <a:rPr lang="fr-FR" sz="4000" dirty="0"/>
              <a:t>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055" y="685737"/>
            <a:ext cx="8686800" cy="4191000"/>
          </a:xfrm>
        </p:spPr>
        <p:txBody>
          <a:bodyPr/>
          <a:lstStyle/>
          <a:p>
            <a:pPr algn="l"/>
            <a:r>
              <a:rPr lang="fr-FR" sz="2800" u="sng" dirty="0" err="1">
                <a:solidFill>
                  <a:srgbClr val="FF0000"/>
                </a:solidFill>
                <a:latin typeface="Comic Sans MS" pitchFamily="66" charset="0"/>
              </a:rPr>
              <a:t>Examples</a:t>
            </a:r>
            <a:r>
              <a:rPr lang="fr-FR" sz="2800" u="sng" dirty="0">
                <a:solidFill>
                  <a:srgbClr val="FF0000"/>
                </a:solidFill>
                <a:latin typeface="Comic Sans MS" pitchFamily="66" charset="0"/>
              </a:rPr>
              <a:t>: </a:t>
            </a:r>
          </a:p>
          <a:p>
            <a:pPr algn="l"/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1-JAVA </a:t>
            </a:r>
            <a:r>
              <a:rPr lang="fr-FR" sz="2800" b="1" dirty="0" err="1">
                <a:solidFill>
                  <a:srgbClr val="FF0000"/>
                </a:solidFill>
                <a:latin typeface="Comic Sans MS" pitchFamily="66" charset="0"/>
              </a:rPr>
              <a:t>can</a:t>
            </a:r>
            <a:r>
              <a:rPr lang="fr-FR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Comic Sans MS" pitchFamily="66" charset="0"/>
              </a:rPr>
              <a:t>draw</a:t>
            </a:r>
            <a:r>
              <a:rPr lang="fr-FR" sz="28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anything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that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is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possible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with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the SVG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element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2-this graph support </a:t>
            </a:r>
            <a:r>
              <a:rPr lang="fr-FR" sz="2800" b="1" dirty="0" err="1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new.</a:t>
            </a:r>
          </a:p>
          <a:p>
            <a:pPr algn="l"/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3-JSAV </a:t>
            </a:r>
            <a:r>
              <a:rPr lang="fr-FR" sz="2800" b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support</a:t>
            </a:r>
            <a:r>
              <a:rPr lang="fr-FR" sz="2800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types of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visulizations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on multiple engagement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levels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</a:p>
          <a:p>
            <a:pPr algn="l"/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4-HTML5 </a:t>
            </a:r>
            <a:r>
              <a:rPr lang="fr-FR" sz="2800" b="1" dirty="0">
                <a:solidFill>
                  <a:srgbClr val="FF0000"/>
                </a:solidFill>
                <a:latin typeface="Comic Sans MS" pitchFamily="66" charset="0"/>
              </a:rPr>
              <a:t>has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quickly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become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an Internet standard.</a:t>
            </a:r>
          </a:p>
        </p:txBody>
      </p:sp>
      <p:grpSp>
        <p:nvGrpSpPr>
          <p:cNvPr id="4" name="Google Shape;3695;p71"/>
          <p:cNvGrpSpPr/>
          <p:nvPr/>
        </p:nvGrpSpPr>
        <p:grpSpPr>
          <a:xfrm>
            <a:off x="8238617" y="4338079"/>
            <a:ext cx="905383" cy="776545"/>
            <a:chOff x="-3511074" y="2214888"/>
            <a:chExt cx="990520" cy="878693"/>
          </a:xfrm>
        </p:grpSpPr>
        <p:sp>
          <p:nvSpPr>
            <p:cNvPr id="5" name="Google Shape;3696;p71"/>
            <p:cNvSpPr/>
            <p:nvPr/>
          </p:nvSpPr>
          <p:spPr>
            <a:xfrm>
              <a:off x="-3511074" y="2214888"/>
              <a:ext cx="990290" cy="878537"/>
            </a:xfrm>
            <a:custGeom>
              <a:avLst/>
              <a:gdLst/>
              <a:ahLst/>
              <a:cxnLst/>
              <a:rect l="l" t="t" r="r" b="b"/>
              <a:pathLst>
                <a:path w="57785" h="51264" extrusionOk="0">
                  <a:moveTo>
                    <a:pt x="48230" y="1"/>
                  </a:moveTo>
                  <a:cubicBezTo>
                    <a:pt x="46972" y="1"/>
                    <a:pt x="45715" y="479"/>
                    <a:pt x="44758" y="1436"/>
                  </a:cubicBezTo>
                  <a:lnTo>
                    <a:pt x="38285" y="7909"/>
                  </a:lnTo>
                  <a:cubicBezTo>
                    <a:pt x="34647" y="8189"/>
                    <a:pt x="31370" y="9281"/>
                    <a:pt x="28896" y="10915"/>
                  </a:cubicBezTo>
                  <a:cubicBezTo>
                    <a:pt x="26007" y="9010"/>
                    <a:pt x="22044" y="7837"/>
                    <a:pt x="17675" y="7837"/>
                  </a:cubicBezTo>
                  <a:cubicBezTo>
                    <a:pt x="14479" y="7837"/>
                    <a:pt x="11500" y="8468"/>
                    <a:pt x="8999" y="9552"/>
                  </a:cubicBezTo>
                  <a:cubicBezTo>
                    <a:pt x="7979" y="9994"/>
                    <a:pt x="7176" y="10825"/>
                    <a:pt x="6770" y="11854"/>
                  </a:cubicBezTo>
                  <a:cubicBezTo>
                    <a:pt x="6652" y="11899"/>
                    <a:pt x="6544" y="11944"/>
                    <a:pt x="6427" y="11998"/>
                  </a:cubicBezTo>
                  <a:cubicBezTo>
                    <a:pt x="6282" y="12061"/>
                    <a:pt x="6129" y="12134"/>
                    <a:pt x="5984" y="12197"/>
                  </a:cubicBezTo>
                  <a:lnTo>
                    <a:pt x="5876" y="12260"/>
                  </a:lnTo>
                  <a:cubicBezTo>
                    <a:pt x="5759" y="12314"/>
                    <a:pt x="5650" y="12368"/>
                    <a:pt x="5533" y="12441"/>
                  </a:cubicBezTo>
                  <a:lnTo>
                    <a:pt x="5434" y="12495"/>
                  </a:lnTo>
                  <a:cubicBezTo>
                    <a:pt x="5298" y="12576"/>
                    <a:pt x="5154" y="12657"/>
                    <a:pt x="5018" y="12739"/>
                  </a:cubicBezTo>
                  <a:lnTo>
                    <a:pt x="5000" y="12757"/>
                  </a:lnTo>
                  <a:cubicBezTo>
                    <a:pt x="4865" y="12838"/>
                    <a:pt x="4738" y="12919"/>
                    <a:pt x="4612" y="13009"/>
                  </a:cubicBezTo>
                  <a:lnTo>
                    <a:pt x="4522" y="13073"/>
                  </a:lnTo>
                  <a:cubicBezTo>
                    <a:pt x="4404" y="13154"/>
                    <a:pt x="4287" y="13235"/>
                    <a:pt x="4179" y="13325"/>
                  </a:cubicBezTo>
                  <a:lnTo>
                    <a:pt x="4134" y="13361"/>
                  </a:lnTo>
                  <a:cubicBezTo>
                    <a:pt x="3998" y="13461"/>
                    <a:pt x="3872" y="13569"/>
                    <a:pt x="3745" y="13677"/>
                  </a:cubicBezTo>
                  <a:lnTo>
                    <a:pt x="3727" y="13695"/>
                  </a:lnTo>
                  <a:cubicBezTo>
                    <a:pt x="3610" y="13795"/>
                    <a:pt x="3493" y="13903"/>
                    <a:pt x="3375" y="14002"/>
                  </a:cubicBezTo>
                  <a:lnTo>
                    <a:pt x="3321" y="14057"/>
                  </a:lnTo>
                  <a:cubicBezTo>
                    <a:pt x="1209" y="16070"/>
                    <a:pt x="8" y="18868"/>
                    <a:pt x="8" y="21793"/>
                  </a:cubicBezTo>
                  <a:lnTo>
                    <a:pt x="8" y="39433"/>
                  </a:lnTo>
                  <a:cubicBezTo>
                    <a:pt x="0" y="45067"/>
                    <a:pt x="4610" y="49346"/>
                    <a:pt x="9882" y="49346"/>
                  </a:cubicBezTo>
                  <a:cubicBezTo>
                    <a:pt x="10862" y="49346"/>
                    <a:pt x="11864" y="49199"/>
                    <a:pt x="12863" y="48885"/>
                  </a:cubicBezTo>
                  <a:cubicBezTo>
                    <a:pt x="14396" y="48415"/>
                    <a:pt x="15990" y="48180"/>
                    <a:pt x="17593" y="48180"/>
                  </a:cubicBezTo>
                  <a:cubicBezTo>
                    <a:pt x="17623" y="48180"/>
                    <a:pt x="17654" y="48181"/>
                    <a:pt x="17684" y="48181"/>
                  </a:cubicBezTo>
                  <a:cubicBezTo>
                    <a:pt x="20618" y="48181"/>
                    <a:pt x="23398" y="48921"/>
                    <a:pt x="25339" y="50194"/>
                  </a:cubicBezTo>
                  <a:cubicBezTo>
                    <a:pt x="26418" y="50907"/>
                    <a:pt x="27657" y="51264"/>
                    <a:pt x="28896" y="51264"/>
                  </a:cubicBezTo>
                  <a:cubicBezTo>
                    <a:pt x="30135" y="51264"/>
                    <a:pt x="31374" y="50907"/>
                    <a:pt x="32453" y="50194"/>
                  </a:cubicBezTo>
                  <a:cubicBezTo>
                    <a:pt x="34394" y="48921"/>
                    <a:pt x="37184" y="48181"/>
                    <a:pt x="40109" y="48181"/>
                  </a:cubicBezTo>
                  <a:cubicBezTo>
                    <a:pt x="40139" y="48181"/>
                    <a:pt x="40169" y="48180"/>
                    <a:pt x="40199" y="48180"/>
                  </a:cubicBezTo>
                  <a:cubicBezTo>
                    <a:pt x="41803" y="48180"/>
                    <a:pt x="43396" y="48415"/>
                    <a:pt x="44929" y="48885"/>
                  </a:cubicBezTo>
                  <a:cubicBezTo>
                    <a:pt x="45886" y="49183"/>
                    <a:pt x="46888" y="49336"/>
                    <a:pt x="47890" y="49336"/>
                  </a:cubicBezTo>
                  <a:cubicBezTo>
                    <a:pt x="53352" y="49327"/>
                    <a:pt x="57785" y="44895"/>
                    <a:pt x="57785" y="39424"/>
                  </a:cubicBezTo>
                  <a:lnTo>
                    <a:pt x="57785" y="21793"/>
                  </a:lnTo>
                  <a:cubicBezTo>
                    <a:pt x="57785" y="19040"/>
                    <a:pt x="56719" y="16386"/>
                    <a:pt x="54814" y="14400"/>
                  </a:cubicBezTo>
                  <a:lnTo>
                    <a:pt x="54805" y="14391"/>
                  </a:lnTo>
                  <a:cubicBezTo>
                    <a:pt x="54697" y="14273"/>
                    <a:pt x="54589" y="14174"/>
                    <a:pt x="54480" y="14066"/>
                  </a:cubicBezTo>
                  <a:lnTo>
                    <a:pt x="54408" y="14002"/>
                  </a:lnTo>
                  <a:cubicBezTo>
                    <a:pt x="54300" y="13903"/>
                    <a:pt x="54192" y="13804"/>
                    <a:pt x="54083" y="13704"/>
                  </a:cubicBezTo>
                  <a:lnTo>
                    <a:pt x="54047" y="13677"/>
                  </a:lnTo>
                  <a:cubicBezTo>
                    <a:pt x="53921" y="13569"/>
                    <a:pt x="53794" y="13461"/>
                    <a:pt x="53668" y="13361"/>
                  </a:cubicBezTo>
                  <a:lnTo>
                    <a:pt x="53605" y="13316"/>
                  </a:lnTo>
                  <a:cubicBezTo>
                    <a:pt x="53496" y="13235"/>
                    <a:pt x="53379" y="13154"/>
                    <a:pt x="53271" y="13073"/>
                  </a:cubicBezTo>
                  <a:cubicBezTo>
                    <a:pt x="53253" y="13064"/>
                    <a:pt x="53235" y="13045"/>
                    <a:pt x="53217" y="13036"/>
                  </a:cubicBezTo>
                  <a:lnTo>
                    <a:pt x="54787" y="11475"/>
                  </a:lnTo>
                  <a:cubicBezTo>
                    <a:pt x="56710" y="9552"/>
                    <a:pt x="56710" y="6437"/>
                    <a:pt x="54787" y="4514"/>
                  </a:cubicBezTo>
                  <a:lnTo>
                    <a:pt x="51709" y="1436"/>
                  </a:lnTo>
                  <a:cubicBezTo>
                    <a:pt x="50748" y="479"/>
                    <a:pt x="49488" y="1"/>
                    <a:pt x="4823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697;p71"/>
            <p:cNvGrpSpPr/>
            <p:nvPr/>
          </p:nvGrpSpPr>
          <p:grpSpPr>
            <a:xfrm>
              <a:off x="-3510982" y="2214927"/>
              <a:ext cx="990428" cy="878658"/>
              <a:chOff x="3860275" y="3153175"/>
              <a:chExt cx="1444825" cy="1281775"/>
            </a:xfrm>
          </p:grpSpPr>
          <p:sp>
            <p:nvSpPr>
              <p:cNvPr id="7" name="Google Shape;3698;p71"/>
              <p:cNvSpPr/>
              <p:nvPr/>
            </p:nvSpPr>
            <p:spPr>
              <a:xfrm>
                <a:off x="3860275" y="3396875"/>
                <a:ext cx="1444825" cy="1038075"/>
              </a:xfrm>
              <a:custGeom>
                <a:avLst/>
                <a:gdLst/>
                <a:ahLst/>
                <a:cxnLst/>
                <a:rect l="l" t="t" r="r" b="b"/>
                <a:pathLst>
                  <a:path w="57793" h="41523" extrusionOk="0">
                    <a:moveTo>
                      <a:pt x="17683" y="0"/>
                    </a:moveTo>
                    <a:cubicBezTo>
                      <a:pt x="13720" y="0"/>
                      <a:pt x="9829" y="786"/>
                      <a:pt x="6443" y="2248"/>
                    </a:cubicBezTo>
                    <a:cubicBezTo>
                      <a:pt x="2534" y="3945"/>
                      <a:pt x="7" y="7800"/>
                      <a:pt x="16" y="12052"/>
                    </a:cubicBezTo>
                    <a:lnTo>
                      <a:pt x="16" y="29683"/>
                    </a:lnTo>
                    <a:cubicBezTo>
                      <a:pt x="0" y="35325"/>
                      <a:pt x="4615" y="39605"/>
                      <a:pt x="9890" y="39605"/>
                    </a:cubicBezTo>
                    <a:cubicBezTo>
                      <a:pt x="10869" y="39605"/>
                      <a:pt x="11871" y="39458"/>
                      <a:pt x="12871" y="39144"/>
                    </a:cubicBezTo>
                    <a:cubicBezTo>
                      <a:pt x="14395" y="38674"/>
                      <a:pt x="15989" y="38439"/>
                      <a:pt x="17592" y="38439"/>
                    </a:cubicBezTo>
                    <a:cubicBezTo>
                      <a:pt x="17622" y="38439"/>
                      <a:pt x="17652" y="38440"/>
                      <a:pt x="17683" y="38440"/>
                    </a:cubicBezTo>
                    <a:cubicBezTo>
                      <a:pt x="20617" y="38440"/>
                      <a:pt x="23406" y="39171"/>
                      <a:pt x="25347" y="40453"/>
                    </a:cubicBezTo>
                    <a:cubicBezTo>
                      <a:pt x="26426" y="41166"/>
                      <a:pt x="27665" y="41523"/>
                      <a:pt x="28903" y="41523"/>
                    </a:cubicBezTo>
                    <a:cubicBezTo>
                      <a:pt x="30141" y="41523"/>
                      <a:pt x="31378" y="41166"/>
                      <a:pt x="32452" y="40453"/>
                    </a:cubicBezTo>
                    <a:cubicBezTo>
                      <a:pt x="34393" y="39171"/>
                      <a:pt x="37191" y="38440"/>
                      <a:pt x="40116" y="38440"/>
                    </a:cubicBezTo>
                    <a:cubicBezTo>
                      <a:pt x="40146" y="38440"/>
                      <a:pt x="40177" y="38439"/>
                      <a:pt x="40207" y="38439"/>
                    </a:cubicBezTo>
                    <a:cubicBezTo>
                      <a:pt x="41810" y="38439"/>
                      <a:pt x="43404" y="38674"/>
                      <a:pt x="44937" y="39144"/>
                    </a:cubicBezTo>
                    <a:cubicBezTo>
                      <a:pt x="45894" y="39442"/>
                      <a:pt x="46887" y="39595"/>
                      <a:pt x="47889" y="39595"/>
                    </a:cubicBezTo>
                    <a:cubicBezTo>
                      <a:pt x="53360" y="39586"/>
                      <a:pt x="57792" y="35154"/>
                      <a:pt x="57792" y="29683"/>
                    </a:cubicBezTo>
                    <a:lnTo>
                      <a:pt x="57792" y="12052"/>
                    </a:lnTo>
                    <a:cubicBezTo>
                      <a:pt x="57792" y="7800"/>
                      <a:pt x="55264" y="3945"/>
                      <a:pt x="51365" y="2248"/>
                    </a:cubicBezTo>
                    <a:cubicBezTo>
                      <a:pt x="47979" y="777"/>
                      <a:pt x="44097" y="0"/>
                      <a:pt x="40116" y="0"/>
                    </a:cubicBezTo>
                    <a:cubicBezTo>
                      <a:pt x="36135" y="0"/>
                      <a:pt x="32271" y="786"/>
                      <a:pt x="28904" y="2239"/>
                    </a:cubicBezTo>
                    <a:cubicBezTo>
                      <a:pt x="25528" y="786"/>
                      <a:pt x="21655" y="0"/>
                      <a:pt x="17683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699;p71"/>
              <p:cNvSpPr/>
              <p:nvPr/>
            </p:nvSpPr>
            <p:spPr>
              <a:xfrm>
                <a:off x="3934525" y="3396875"/>
                <a:ext cx="1296325" cy="963875"/>
              </a:xfrm>
              <a:custGeom>
                <a:avLst/>
                <a:gdLst/>
                <a:ahLst/>
                <a:cxnLst/>
                <a:rect l="l" t="t" r="r" b="b"/>
                <a:pathLst>
                  <a:path w="51853" h="38555" extrusionOk="0">
                    <a:moveTo>
                      <a:pt x="14713" y="0"/>
                    </a:moveTo>
                    <a:cubicBezTo>
                      <a:pt x="10732" y="0"/>
                      <a:pt x="6859" y="777"/>
                      <a:pt x="3473" y="2248"/>
                    </a:cubicBezTo>
                    <a:cubicBezTo>
                      <a:pt x="2164" y="2817"/>
                      <a:pt x="991" y="3629"/>
                      <a:pt x="16" y="4659"/>
                    </a:cubicBezTo>
                    <a:lnTo>
                      <a:pt x="16" y="29683"/>
                    </a:lnTo>
                    <a:cubicBezTo>
                      <a:pt x="1" y="33637"/>
                      <a:pt x="3232" y="36639"/>
                      <a:pt x="6927" y="36639"/>
                    </a:cubicBezTo>
                    <a:cubicBezTo>
                      <a:pt x="7610" y="36639"/>
                      <a:pt x="8310" y="36537"/>
                      <a:pt x="9007" y="36318"/>
                    </a:cubicBezTo>
                    <a:cubicBezTo>
                      <a:pt x="10803" y="35766"/>
                      <a:pt x="12668" y="35478"/>
                      <a:pt x="14542" y="35478"/>
                    </a:cubicBezTo>
                    <a:cubicBezTo>
                      <a:pt x="14599" y="35478"/>
                      <a:pt x="14656" y="35478"/>
                      <a:pt x="14713" y="35479"/>
                    </a:cubicBezTo>
                    <a:cubicBezTo>
                      <a:pt x="18215" y="35479"/>
                      <a:pt x="21601" y="36390"/>
                      <a:pt x="24011" y="37979"/>
                    </a:cubicBezTo>
                    <a:cubicBezTo>
                      <a:pt x="24593" y="38363"/>
                      <a:pt x="25261" y="38555"/>
                      <a:pt x="25929" y="38555"/>
                    </a:cubicBezTo>
                    <a:cubicBezTo>
                      <a:pt x="26597" y="38555"/>
                      <a:pt x="27266" y="38363"/>
                      <a:pt x="27848" y="37979"/>
                    </a:cubicBezTo>
                    <a:cubicBezTo>
                      <a:pt x="30258" y="36390"/>
                      <a:pt x="33653" y="35479"/>
                      <a:pt x="37146" y="35479"/>
                    </a:cubicBezTo>
                    <a:cubicBezTo>
                      <a:pt x="37203" y="35478"/>
                      <a:pt x="37260" y="35478"/>
                      <a:pt x="37317" y="35478"/>
                    </a:cubicBezTo>
                    <a:cubicBezTo>
                      <a:pt x="39191" y="35478"/>
                      <a:pt x="41055" y="35766"/>
                      <a:pt x="42852" y="36318"/>
                    </a:cubicBezTo>
                    <a:cubicBezTo>
                      <a:pt x="43520" y="36526"/>
                      <a:pt x="44215" y="36634"/>
                      <a:pt x="44919" y="36634"/>
                    </a:cubicBezTo>
                    <a:cubicBezTo>
                      <a:pt x="48747" y="36625"/>
                      <a:pt x="51843" y="33520"/>
                      <a:pt x="51852" y="29692"/>
                    </a:cubicBezTo>
                    <a:lnTo>
                      <a:pt x="51852" y="4659"/>
                    </a:lnTo>
                    <a:cubicBezTo>
                      <a:pt x="50868" y="3629"/>
                      <a:pt x="49695" y="2817"/>
                      <a:pt x="48395" y="2248"/>
                    </a:cubicBezTo>
                    <a:cubicBezTo>
                      <a:pt x="45009" y="786"/>
                      <a:pt x="41118" y="0"/>
                      <a:pt x="37146" y="0"/>
                    </a:cubicBezTo>
                    <a:cubicBezTo>
                      <a:pt x="33174" y="0"/>
                      <a:pt x="29301" y="786"/>
                      <a:pt x="25934" y="2239"/>
                    </a:cubicBezTo>
                    <a:cubicBezTo>
                      <a:pt x="22558" y="786"/>
                      <a:pt x="18694" y="0"/>
                      <a:pt x="14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700;p71"/>
              <p:cNvSpPr/>
              <p:nvPr/>
            </p:nvSpPr>
            <p:spPr>
              <a:xfrm>
                <a:off x="4502075" y="3349250"/>
                <a:ext cx="641625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5665" h="36969" extrusionOk="0">
                    <a:moveTo>
                      <a:pt x="14444" y="1"/>
                    </a:moveTo>
                    <a:cubicBezTo>
                      <a:pt x="10075" y="1"/>
                      <a:pt x="6121" y="1174"/>
                      <a:pt x="3232" y="3079"/>
                    </a:cubicBezTo>
                    <a:lnTo>
                      <a:pt x="0" y="20592"/>
                    </a:lnTo>
                    <a:lnTo>
                      <a:pt x="3232" y="36968"/>
                    </a:lnTo>
                    <a:cubicBezTo>
                      <a:pt x="6121" y="35064"/>
                      <a:pt x="10075" y="33890"/>
                      <a:pt x="14444" y="33890"/>
                    </a:cubicBezTo>
                    <a:cubicBezTo>
                      <a:pt x="14474" y="33890"/>
                      <a:pt x="14504" y="33890"/>
                      <a:pt x="14534" y="33890"/>
                    </a:cubicBezTo>
                    <a:cubicBezTo>
                      <a:pt x="16788" y="33890"/>
                      <a:pt x="19032" y="34224"/>
                      <a:pt x="21188" y="34883"/>
                    </a:cubicBezTo>
                    <a:cubicBezTo>
                      <a:pt x="21535" y="34992"/>
                      <a:pt x="21883" y="35043"/>
                      <a:pt x="22223" y="35043"/>
                    </a:cubicBezTo>
                    <a:cubicBezTo>
                      <a:pt x="24059" y="35043"/>
                      <a:pt x="25664" y="33553"/>
                      <a:pt x="25656" y="31588"/>
                    </a:cubicBezTo>
                    <a:lnTo>
                      <a:pt x="25656" y="5589"/>
                    </a:lnTo>
                    <a:cubicBezTo>
                      <a:pt x="25656" y="3909"/>
                      <a:pt x="24663" y="2384"/>
                      <a:pt x="23120" y="1716"/>
                    </a:cubicBezTo>
                    <a:cubicBezTo>
                      <a:pt x="20619" y="632"/>
                      <a:pt x="17640" y="1"/>
                      <a:pt x="14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701;p71"/>
              <p:cNvSpPr/>
              <p:nvPr/>
            </p:nvSpPr>
            <p:spPr>
              <a:xfrm>
                <a:off x="4022025" y="3349250"/>
                <a:ext cx="560850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2434" h="36969" extrusionOk="0">
                    <a:moveTo>
                      <a:pt x="11213" y="1"/>
                    </a:moveTo>
                    <a:cubicBezTo>
                      <a:pt x="8017" y="1"/>
                      <a:pt x="5038" y="632"/>
                      <a:pt x="2537" y="1716"/>
                    </a:cubicBezTo>
                    <a:cubicBezTo>
                      <a:pt x="993" y="2384"/>
                      <a:pt x="0" y="3909"/>
                      <a:pt x="0" y="5589"/>
                    </a:cubicBezTo>
                    <a:lnTo>
                      <a:pt x="0" y="31588"/>
                    </a:lnTo>
                    <a:cubicBezTo>
                      <a:pt x="0" y="33553"/>
                      <a:pt x="1601" y="35043"/>
                      <a:pt x="3435" y="35043"/>
                    </a:cubicBezTo>
                    <a:cubicBezTo>
                      <a:pt x="3774" y="35043"/>
                      <a:pt x="4122" y="34992"/>
                      <a:pt x="4469" y="34883"/>
                    </a:cubicBezTo>
                    <a:cubicBezTo>
                      <a:pt x="6625" y="34224"/>
                      <a:pt x="8869" y="33890"/>
                      <a:pt x="11123" y="33890"/>
                    </a:cubicBezTo>
                    <a:cubicBezTo>
                      <a:pt x="11153" y="33890"/>
                      <a:pt x="11183" y="33890"/>
                      <a:pt x="11213" y="33890"/>
                    </a:cubicBezTo>
                    <a:cubicBezTo>
                      <a:pt x="15582" y="33890"/>
                      <a:pt x="19545" y="35064"/>
                      <a:pt x="22434" y="36968"/>
                    </a:cubicBezTo>
                    <a:lnTo>
                      <a:pt x="22434" y="3079"/>
                    </a:lnTo>
                    <a:cubicBezTo>
                      <a:pt x="19545" y="1174"/>
                      <a:pt x="15582" y="1"/>
                      <a:pt x="11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702;p71"/>
              <p:cNvSpPr/>
              <p:nvPr/>
            </p:nvSpPr>
            <p:spPr>
              <a:xfrm>
                <a:off x="4130125" y="3474200"/>
                <a:ext cx="3374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2442" extrusionOk="0">
                    <a:moveTo>
                      <a:pt x="6886" y="0"/>
                    </a:moveTo>
                    <a:cubicBezTo>
                      <a:pt x="4910" y="0"/>
                      <a:pt x="2935" y="242"/>
                      <a:pt x="1003" y="726"/>
                    </a:cubicBezTo>
                    <a:cubicBezTo>
                      <a:pt x="1" y="970"/>
                      <a:pt x="181" y="2441"/>
                      <a:pt x="1219" y="2441"/>
                    </a:cubicBezTo>
                    <a:cubicBezTo>
                      <a:pt x="1292" y="2441"/>
                      <a:pt x="1364" y="2432"/>
                      <a:pt x="1427" y="2414"/>
                    </a:cubicBezTo>
                    <a:cubicBezTo>
                      <a:pt x="3224" y="1970"/>
                      <a:pt x="5061" y="1746"/>
                      <a:pt x="6899" y="1746"/>
                    </a:cubicBezTo>
                    <a:cubicBezTo>
                      <a:pt x="8717" y="1746"/>
                      <a:pt x="10536" y="1965"/>
                      <a:pt x="12314" y="2405"/>
                    </a:cubicBezTo>
                    <a:cubicBezTo>
                      <a:pt x="12387" y="2423"/>
                      <a:pt x="12459" y="2432"/>
                      <a:pt x="12530" y="2432"/>
                    </a:cubicBezTo>
                    <a:cubicBezTo>
                      <a:pt x="12922" y="2432"/>
                      <a:pt x="13280" y="2170"/>
                      <a:pt x="13380" y="1773"/>
                    </a:cubicBezTo>
                    <a:cubicBezTo>
                      <a:pt x="13497" y="1304"/>
                      <a:pt x="13208" y="834"/>
                      <a:pt x="12748" y="717"/>
                    </a:cubicBezTo>
                    <a:cubicBezTo>
                      <a:pt x="10820" y="240"/>
                      <a:pt x="8852" y="0"/>
                      <a:pt x="68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703;p71"/>
              <p:cNvSpPr/>
              <p:nvPr/>
            </p:nvSpPr>
            <p:spPr>
              <a:xfrm>
                <a:off x="4130350" y="3604500"/>
                <a:ext cx="33720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88" h="2439" extrusionOk="0">
                    <a:moveTo>
                      <a:pt x="6891" y="1"/>
                    </a:moveTo>
                    <a:cubicBezTo>
                      <a:pt x="4910" y="1"/>
                      <a:pt x="2930" y="242"/>
                      <a:pt x="994" y="723"/>
                    </a:cubicBezTo>
                    <a:cubicBezTo>
                      <a:pt x="1" y="976"/>
                      <a:pt x="181" y="2438"/>
                      <a:pt x="1210" y="2438"/>
                    </a:cubicBezTo>
                    <a:cubicBezTo>
                      <a:pt x="1283" y="2438"/>
                      <a:pt x="1355" y="2429"/>
                      <a:pt x="1418" y="2411"/>
                    </a:cubicBezTo>
                    <a:cubicBezTo>
                      <a:pt x="3215" y="1966"/>
                      <a:pt x="5052" y="1743"/>
                      <a:pt x="6890" y="1743"/>
                    </a:cubicBezTo>
                    <a:cubicBezTo>
                      <a:pt x="8708" y="1743"/>
                      <a:pt x="10527" y="1962"/>
                      <a:pt x="12305" y="2402"/>
                    </a:cubicBezTo>
                    <a:cubicBezTo>
                      <a:pt x="12378" y="2420"/>
                      <a:pt x="12450" y="2429"/>
                      <a:pt x="12521" y="2429"/>
                    </a:cubicBezTo>
                    <a:cubicBezTo>
                      <a:pt x="12913" y="2429"/>
                      <a:pt x="13271" y="2167"/>
                      <a:pt x="13371" y="1770"/>
                    </a:cubicBezTo>
                    <a:cubicBezTo>
                      <a:pt x="13488" y="1301"/>
                      <a:pt x="13199" y="831"/>
                      <a:pt x="12739" y="714"/>
                    </a:cubicBezTo>
                    <a:cubicBezTo>
                      <a:pt x="10816" y="238"/>
                      <a:pt x="8853" y="1"/>
                      <a:pt x="6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704;p71"/>
              <p:cNvSpPr/>
              <p:nvPr/>
            </p:nvSpPr>
            <p:spPr>
              <a:xfrm>
                <a:off x="4130200" y="3734725"/>
                <a:ext cx="3373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94" h="2439" extrusionOk="0">
                    <a:moveTo>
                      <a:pt x="6897" y="1"/>
                    </a:moveTo>
                    <a:cubicBezTo>
                      <a:pt x="4916" y="1"/>
                      <a:pt x="2936" y="242"/>
                      <a:pt x="1000" y="723"/>
                    </a:cubicBezTo>
                    <a:cubicBezTo>
                      <a:pt x="1" y="975"/>
                      <a:pt x="177" y="2438"/>
                      <a:pt x="1207" y="2438"/>
                    </a:cubicBezTo>
                    <a:cubicBezTo>
                      <a:pt x="1210" y="2438"/>
                      <a:pt x="1213" y="2438"/>
                      <a:pt x="1216" y="2438"/>
                    </a:cubicBezTo>
                    <a:cubicBezTo>
                      <a:pt x="1289" y="2438"/>
                      <a:pt x="1361" y="2429"/>
                      <a:pt x="1424" y="2420"/>
                    </a:cubicBezTo>
                    <a:cubicBezTo>
                      <a:pt x="3216" y="1972"/>
                      <a:pt x="5049" y="1749"/>
                      <a:pt x="6882" y="1749"/>
                    </a:cubicBezTo>
                    <a:cubicBezTo>
                      <a:pt x="8705" y="1749"/>
                      <a:pt x="10528" y="1970"/>
                      <a:pt x="12311" y="2411"/>
                    </a:cubicBezTo>
                    <a:cubicBezTo>
                      <a:pt x="12382" y="2429"/>
                      <a:pt x="12453" y="2437"/>
                      <a:pt x="12523" y="2437"/>
                    </a:cubicBezTo>
                    <a:cubicBezTo>
                      <a:pt x="12917" y="2437"/>
                      <a:pt x="13277" y="2169"/>
                      <a:pt x="13377" y="1770"/>
                    </a:cubicBezTo>
                    <a:cubicBezTo>
                      <a:pt x="13494" y="1310"/>
                      <a:pt x="13205" y="831"/>
                      <a:pt x="12745" y="714"/>
                    </a:cubicBezTo>
                    <a:cubicBezTo>
                      <a:pt x="10822" y="238"/>
                      <a:pt x="8859" y="1"/>
                      <a:pt x="68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705;p71"/>
              <p:cNvSpPr/>
              <p:nvPr/>
            </p:nvSpPr>
            <p:spPr>
              <a:xfrm>
                <a:off x="4697975" y="3835925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8"/>
                      <a:pt x="0" y="1306"/>
                      <a:pt x="126" y="1775"/>
                    </a:cubicBezTo>
                    <a:cubicBezTo>
                      <a:pt x="226" y="2166"/>
                      <a:pt x="579" y="2434"/>
                      <a:pt x="971" y="2434"/>
                    </a:cubicBezTo>
                    <a:cubicBezTo>
                      <a:pt x="1041" y="2434"/>
                      <a:pt x="1112" y="2425"/>
                      <a:pt x="1183" y="2407"/>
                    </a:cubicBezTo>
                    <a:cubicBezTo>
                      <a:pt x="2966" y="1966"/>
                      <a:pt x="4789" y="1745"/>
                      <a:pt x="6612" y="1745"/>
                    </a:cubicBezTo>
                    <a:cubicBezTo>
                      <a:pt x="8445" y="1745"/>
                      <a:pt x="10278" y="1968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8"/>
                      <a:pt x="12503" y="719"/>
                    </a:cubicBezTo>
                    <a:cubicBezTo>
                      <a:pt x="10571" y="240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706;p71"/>
              <p:cNvSpPr/>
              <p:nvPr/>
            </p:nvSpPr>
            <p:spPr>
              <a:xfrm>
                <a:off x="4697975" y="3966150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7"/>
                      <a:pt x="0" y="1306"/>
                      <a:pt x="126" y="1775"/>
                    </a:cubicBezTo>
                    <a:cubicBezTo>
                      <a:pt x="226" y="2172"/>
                      <a:pt x="577" y="2434"/>
                      <a:pt x="967" y="2434"/>
                    </a:cubicBezTo>
                    <a:cubicBezTo>
                      <a:pt x="1038" y="2434"/>
                      <a:pt x="1110" y="2425"/>
                      <a:pt x="1183" y="2407"/>
                    </a:cubicBezTo>
                    <a:cubicBezTo>
                      <a:pt x="2961" y="1967"/>
                      <a:pt x="4780" y="1748"/>
                      <a:pt x="6598" y="1748"/>
                    </a:cubicBezTo>
                    <a:cubicBezTo>
                      <a:pt x="8436" y="1748"/>
                      <a:pt x="10273" y="1972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7"/>
                      <a:pt x="12503" y="719"/>
                    </a:cubicBezTo>
                    <a:cubicBezTo>
                      <a:pt x="10571" y="239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707;p71"/>
              <p:cNvSpPr/>
              <p:nvPr/>
            </p:nvSpPr>
            <p:spPr>
              <a:xfrm>
                <a:off x="4138700" y="3857475"/>
                <a:ext cx="326375" cy="183100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7324" extrusionOk="0">
                    <a:moveTo>
                      <a:pt x="6546" y="0"/>
                    </a:moveTo>
                    <a:cubicBezTo>
                      <a:pt x="4829" y="0"/>
                      <a:pt x="3112" y="163"/>
                      <a:pt x="1418" y="489"/>
                    </a:cubicBezTo>
                    <a:cubicBezTo>
                      <a:pt x="596" y="643"/>
                      <a:pt x="10" y="1356"/>
                      <a:pt x="1" y="2186"/>
                    </a:cubicBezTo>
                    <a:lnTo>
                      <a:pt x="1" y="5590"/>
                    </a:lnTo>
                    <a:cubicBezTo>
                      <a:pt x="1" y="6556"/>
                      <a:pt x="789" y="7324"/>
                      <a:pt x="1738" y="7324"/>
                    </a:cubicBezTo>
                    <a:cubicBezTo>
                      <a:pt x="1799" y="7324"/>
                      <a:pt x="1861" y="7321"/>
                      <a:pt x="1924" y="7314"/>
                    </a:cubicBezTo>
                    <a:cubicBezTo>
                      <a:pt x="3512" y="7133"/>
                      <a:pt x="5417" y="7043"/>
                      <a:pt x="6546" y="7043"/>
                    </a:cubicBezTo>
                    <a:cubicBezTo>
                      <a:pt x="7674" y="7043"/>
                      <a:pt x="9561" y="7133"/>
                      <a:pt x="11132" y="7314"/>
                    </a:cubicBezTo>
                    <a:cubicBezTo>
                      <a:pt x="11194" y="7321"/>
                      <a:pt x="11256" y="7324"/>
                      <a:pt x="11318" y="7324"/>
                    </a:cubicBezTo>
                    <a:cubicBezTo>
                      <a:pt x="12266" y="7324"/>
                      <a:pt x="13055" y="6556"/>
                      <a:pt x="13055" y="5590"/>
                    </a:cubicBezTo>
                    <a:lnTo>
                      <a:pt x="13055" y="2177"/>
                    </a:lnTo>
                    <a:cubicBezTo>
                      <a:pt x="13046" y="1347"/>
                      <a:pt x="12459" y="634"/>
                      <a:pt x="11637" y="480"/>
                    </a:cubicBezTo>
                    <a:cubicBezTo>
                      <a:pt x="9955" y="161"/>
                      <a:pt x="8250" y="0"/>
                      <a:pt x="6546" y="0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708;p71"/>
              <p:cNvSpPr/>
              <p:nvPr/>
            </p:nvSpPr>
            <p:spPr>
              <a:xfrm>
                <a:off x="4213625" y="3928925"/>
                <a:ext cx="1706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2028" extrusionOk="0">
                    <a:moveTo>
                      <a:pt x="3535" y="1"/>
                    </a:moveTo>
                    <a:cubicBezTo>
                      <a:pt x="2682" y="1"/>
                      <a:pt x="1829" y="105"/>
                      <a:pt x="994" y="312"/>
                    </a:cubicBezTo>
                    <a:cubicBezTo>
                      <a:pt x="1" y="565"/>
                      <a:pt x="181" y="2028"/>
                      <a:pt x="1211" y="2028"/>
                    </a:cubicBezTo>
                    <a:cubicBezTo>
                      <a:pt x="1283" y="2028"/>
                      <a:pt x="1355" y="2019"/>
                      <a:pt x="1427" y="2000"/>
                    </a:cubicBezTo>
                    <a:cubicBezTo>
                      <a:pt x="2122" y="1829"/>
                      <a:pt x="2831" y="1743"/>
                      <a:pt x="3539" y="1743"/>
                    </a:cubicBezTo>
                    <a:cubicBezTo>
                      <a:pt x="4246" y="1743"/>
                      <a:pt x="4952" y="1829"/>
                      <a:pt x="5643" y="2000"/>
                    </a:cubicBezTo>
                    <a:cubicBezTo>
                      <a:pt x="5715" y="2019"/>
                      <a:pt x="5788" y="2027"/>
                      <a:pt x="5859" y="2027"/>
                    </a:cubicBezTo>
                    <a:cubicBezTo>
                      <a:pt x="6251" y="2027"/>
                      <a:pt x="6609" y="1766"/>
                      <a:pt x="6708" y="1369"/>
                    </a:cubicBezTo>
                    <a:cubicBezTo>
                      <a:pt x="6826" y="899"/>
                      <a:pt x="6537" y="430"/>
                      <a:pt x="6076" y="312"/>
                    </a:cubicBezTo>
                    <a:cubicBezTo>
                      <a:pt x="5241" y="105"/>
                      <a:pt x="4388" y="1"/>
                      <a:pt x="35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709;p71"/>
              <p:cNvSpPr/>
              <p:nvPr/>
            </p:nvSpPr>
            <p:spPr>
              <a:xfrm>
                <a:off x="4600925" y="3153175"/>
                <a:ext cx="677300" cy="665075"/>
              </a:xfrm>
              <a:custGeom>
                <a:avLst/>
                <a:gdLst/>
                <a:ahLst/>
                <a:cxnLst/>
                <a:rect l="l" t="t" r="r" b="b"/>
                <a:pathLst>
                  <a:path w="27092" h="26603" extrusionOk="0">
                    <a:moveTo>
                      <a:pt x="18615" y="1"/>
                    </a:moveTo>
                    <a:cubicBezTo>
                      <a:pt x="17358" y="1"/>
                      <a:pt x="16101" y="482"/>
                      <a:pt x="15139" y="1443"/>
                    </a:cubicBezTo>
                    <a:lnTo>
                      <a:pt x="0" y="16573"/>
                    </a:lnTo>
                    <a:lnTo>
                      <a:pt x="1679" y="24924"/>
                    </a:lnTo>
                    <a:lnTo>
                      <a:pt x="10030" y="26603"/>
                    </a:lnTo>
                    <a:lnTo>
                      <a:pt x="25169" y="11473"/>
                    </a:lnTo>
                    <a:cubicBezTo>
                      <a:pt x="27092" y="9559"/>
                      <a:pt x="27092" y="6444"/>
                      <a:pt x="25169" y="4521"/>
                    </a:cubicBezTo>
                    <a:lnTo>
                      <a:pt x="22091" y="1443"/>
                    </a:lnTo>
                    <a:cubicBezTo>
                      <a:pt x="21129" y="482"/>
                      <a:pt x="19872" y="1"/>
                      <a:pt x="18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710;p71"/>
              <p:cNvSpPr/>
              <p:nvPr/>
            </p:nvSpPr>
            <p:spPr>
              <a:xfrm>
                <a:off x="4430525" y="3727050"/>
                <a:ext cx="261825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789" extrusionOk="0">
                    <a:moveTo>
                      <a:pt x="6247" y="1"/>
                    </a:moveTo>
                    <a:lnTo>
                      <a:pt x="993" y="5255"/>
                    </a:lnTo>
                    <a:cubicBezTo>
                      <a:pt x="136" y="6112"/>
                      <a:pt x="0" y="7457"/>
                      <a:pt x="677" y="8469"/>
                    </a:cubicBezTo>
                    <a:lnTo>
                      <a:pt x="1707" y="10003"/>
                    </a:lnTo>
                    <a:cubicBezTo>
                      <a:pt x="2053" y="10520"/>
                      <a:pt x="2614" y="10789"/>
                      <a:pt x="3179" y="10789"/>
                    </a:cubicBezTo>
                    <a:cubicBezTo>
                      <a:pt x="3631" y="10789"/>
                      <a:pt x="4084" y="10618"/>
                      <a:pt x="4433" y="10265"/>
                    </a:cubicBezTo>
                    <a:lnTo>
                      <a:pt x="10472" y="4226"/>
                    </a:lnTo>
                    <a:lnTo>
                      <a:pt x="6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711;p71"/>
              <p:cNvSpPr/>
              <p:nvPr/>
            </p:nvSpPr>
            <p:spPr>
              <a:xfrm>
                <a:off x="4490325" y="3567500"/>
                <a:ext cx="361575" cy="3443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3772" extrusionOk="0">
                    <a:moveTo>
                      <a:pt x="4424" y="0"/>
                    </a:moveTo>
                    <a:lnTo>
                      <a:pt x="2772" y="1661"/>
                    </a:lnTo>
                    <a:cubicBezTo>
                      <a:pt x="1" y="4433"/>
                      <a:pt x="1" y="8928"/>
                      <a:pt x="2772" y="11700"/>
                    </a:cubicBezTo>
                    <a:cubicBezTo>
                      <a:pt x="4153" y="13081"/>
                      <a:pt x="5968" y="13772"/>
                      <a:pt x="7784" y="13772"/>
                    </a:cubicBezTo>
                    <a:cubicBezTo>
                      <a:pt x="9599" y="13772"/>
                      <a:pt x="11416" y="13081"/>
                      <a:pt x="12802" y="11700"/>
                    </a:cubicBezTo>
                    <a:lnTo>
                      <a:pt x="14463" y="10039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" name="Google Shape;2947;p71"/>
          <p:cNvGrpSpPr/>
          <p:nvPr/>
        </p:nvGrpSpPr>
        <p:grpSpPr>
          <a:xfrm>
            <a:off x="8065381" y="3974638"/>
            <a:ext cx="896230" cy="762667"/>
            <a:chOff x="6997638" y="2685738"/>
            <a:chExt cx="364475" cy="385163"/>
          </a:xfrm>
        </p:grpSpPr>
        <p:sp>
          <p:nvSpPr>
            <p:cNvPr id="22" name="Google Shape;2948;p71"/>
            <p:cNvSpPr/>
            <p:nvPr/>
          </p:nvSpPr>
          <p:spPr>
            <a:xfrm>
              <a:off x="6998838" y="2685750"/>
              <a:ext cx="363275" cy="385150"/>
            </a:xfrm>
            <a:custGeom>
              <a:avLst/>
              <a:gdLst/>
              <a:ahLst/>
              <a:cxnLst/>
              <a:rect l="l" t="t" r="r" b="b"/>
              <a:pathLst>
                <a:path w="14531" h="15406" extrusionOk="0">
                  <a:moveTo>
                    <a:pt x="12452" y="0"/>
                  </a:moveTo>
                  <a:cubicBezTo>
                    <a:pt x="12133" y="0"/>
                    <a:pt x="11814" y="119"/>
                    <a:pt x="11578" y="355"/>
                  </a:cubicBezTo>
                  <a:lnTo>
                    <a:pt x="11483" y="449"/>
                  </a:lnTo>
                  <a:cubicBezTo>
                    <a:pt x="11152" y="213"/>
                    <a:pt x="10774" y="71"/>
                    <a:pt x="10325" y="71"/>
                  </a:cubicBezTo>
                  <a:lnTo>
                    <a:pt x="4513" y="71"/>
                  </a:lnTo>
                  <a:lnTo>
                    <a:pt x="0" y="4584"/>
                  </a:lnTo>
                  <a:lnTo>
                    <a:pt x="0" y="5506"/>
                  </a:lnTo>
                  <a:lnTo>
                    <a:pt x="0" y="13562"/>
                  </a:lnTo>
                  <a:cubicBezTo>
                    <a:pt x="0" y="14578"/>
                    <a:pt x="827" y="15405"/>
                    <a:pt x="1819" y="15405"/>
                  </a:cubicBezTo>
                  <a:lnTo>
                    <a:pt x="10325" y="15405"/>
                  </a:lnTo>
                  <a:cubicBezTo>
                    <a:pt x="11341" y="15405"/>
                    <a:pt x="12168" y="14578"/>
                    <a:pt x="12168" y="13562"/>
                  </a:cubicBezTo>
                  <a:lnTo>
                    <a:pt x="12168" y="4702"/>
                  </a:lnTo>
                  <a:lnTo>
                    <a:pt x="14035" y="2836"/>
                  </a:lnTo>
                  <a:cubicBezTo>
                    <a:pt x="14531" y="2363"/>
                    <a:pt x="14531" y="1583"/>
                    <a:pt x="14058" y="1111"/>
                  </a:cubicBezTo>
                  <a:lnTo>
                    <a:pt x="13917" y="946"/>
                  </a:lnTo>
                  <a:lnTo>
                    <a:pt x="13326" y="355"/>
                  </a:lnTo>
                  <a:cubicBezTo>
                    <a:pt x="13090" y="119"/>
                    <a:pt x="12771" y="0"/>
                    <a:pt x="12452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949;p71"/>
            <p:cNvGrpSpPr/>
            <p:nvPr/>
          </p:nvGrpSpPr>
          <p:grpSpPr>
            <a:xfrm>
              <a:off x="6997638" y="2685738"/>
              <a:ext cx="363900" cy="384575"/>
              <a:chOff x="3910450" y="6826000"/>
              <a:chExt cx="363900" cy="384575"/>
            </a:xfrm>
          </p:grpSpPr>
          <p:sp>
            <p:nvSpPr>
              <p:cNvPr id="24" name="Google Shape;2950;p71"/>
              <p:cNvSpPr/>
              <p:nvPr/>
            </p:nvSpPr>
            <p:spPr>
              <a:xfrm>
                <a:off x="3910450" y="6827775"/>
                <a:ext cx="304825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2193" h="15312" extrusionOk="0">
                    <a:moveTo>
                      <a:pt x="4514" y="1"/>
                    </a:moveTo>
                    <a:lnTo>
                      <a:pt x="2931" y="3001"/>
                    </a:lnTo>
                    <a:lnTo>
                      <a:pt x="1" y="4490"/>
                    </a:lnTo>
                    <a:lnTo>
                      <a:pt x="1" y="13492"/>
                    </a:lnTo>
                    <a:cubicBezTo>
                      <a:pt x="1" y="14508"/>
                      <a:pt x="828" y="15311"/>
                      <a:pt x="1820" y="15311"/>
                    </a:cubicBezTo>
                    <a:lnTo>
                      <a:pt x="10326" y="15311"/>
                    </a:lnTo>
                    <a:cubicBezTo>
                      <a:pt x="11342" y="15311"/>
                      <a:pt x="12169" y="14484"/>
                      <a:pt x="12169" y="13492"/>
                    </a:cubicBezTo>
                    <a:lnTo>
                      <a:pt x="12169" y="1867"/>
                    </a:lnTo>
                    <a:cubicBezTo>
                      <a:pt x="12193" y="828"/>
                      <a:pt x="11366" y="1"/>
                      <a:pt x="103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951;p71"/>
              <p:cNvSpPr/>
              <p:nvPr/>
            </p:nvSpPr>
            <p:spPr>
              <a:xfrm>
                <a:off x="3910450" y="6826600"/>
                <a:ext cx="135900" cy="135875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5435" extrusionOk="0">
                    <a:moveTo>
                      <a:pt x="4514" y="0"/>
                    </a:moveTo>
                    <a:lnTo>
                      <a:pt x="4514" y="48"/>
                    </a:lnTo>
                    <a:lnTo>
                      <a:pt x="2931" y="3048"/>
                    </a:lnTo>
                    <a:lnTo>
                      <a:pt x="1" y="4537"/>
                    </a:lnTo>
                    <a:lnTo>
                      <a:pt x="1" y="5435"/>
                    </a:lnTo>
                    <a:lnTo>
                      <a:pt x="2505" y="5435"/>
                    </a:lnTo>
                    <a:cubicBezTo>
                      <a:pt x="4136" y="5435"/>
                      <a:pt x="5435" y="4112"/>
                      <a:pt x="5435" y="2529"/>
                    </a:cubicBezTo>
                    <a:lnTo>
                      <a:pt x="5435" y="0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952;p71"/>
              <p:cNvSpPr/>
              <p:nvPr/>
            </p:nvSpPr>
            <p:spPr>
              <a:xfrm>
                <a:off x="3910450" y="682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4514" y="1"/>
                    </a:moveTo>
                    <a:lnTo>
                      <a:pt x="1" y="4514"/>
                    </a:lnTo>
                    <a:lnTo>
                      <a:pt x="2505" y="4514"/>
                    </a:lnTo>
                    <a:cubicBezTo>
                      <a:pt x="3639" y="4514"/>
                      <a:pt x="4514" y="3639"/>
                      <a:pt x="4514" y="2505"/>
                    </a:cubicBezTo>
                    <a:lnTo>
                      <a:pt x="4514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953;p71"/>
              <p:cNvSpPr/>
              <p:nvPr/>
            </p:nvSpPr>
            <p:spPr>
              <a:xfrm>
                <a:off x="3952400" y="6990800"/>
                <a:ext cx="472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44" extrusionOk="0">
                    <a:moveTo>
                      <a:pt x="260" y="1"/>
                    </a:moveTo>
                    <a:cubicBezTo>
                      <a:pt x="201" y="1"/>
                      <a:pt x="142" y="24"/>
                      <a:pt x="95" y="72"/>
                    </a:cubicBezTo>
                    <a:cubicBezTo>
                      <a:pt x="0" y="143"/>
                      <a:pt x="0" y="308"/>
                      <a:pt x="95" y="379"/>
                    </a:cubicBezTo>
                    <a:lnTo>
                      <a:pt x="615" y="922"/>
                    </a:lnTo>
                    <a:lnTo>
                      <a:pt x="95" y="1442"/>
                    </a:lnTo>
                    <a:cubicBezTo>
                      <a:pt x="0" y="1537"/>
                      <a:pt x="0" y="1678"/>
                      <a:pt x="95" y="1773"/>
                    </a:cubicBezTo>
                    <a:cubicBezTo>
                      <a:pt x="142" y="1820"/>
                      <a:pt x="201" y="1844"/>
                      <a:pt x="260" y="1844"/>
                    </a:cubicBezTo>
                    <a:cubicBezTo>
                      <a:pt x="319" y="1844"/>
                      <a:pt x="378" y="1820"/>
                      <a:pt x="426" y="1773"/>
                    </a:cubicBezTo>
                    <a:lnTo>
                      <a:pt x="945" y="1253"/>
                    </a:lnTo>
                    <a:lnTo>
                      <a:pt x="1489" y="1773"/>
                    </a:lnTo>
                    <a:cubicBezTo>
                      <a:pt x="1524" y="1820"/>
                      <a:pt x="1578" y="1844"/>
                      <a:pt x="1634" y="1844"/>
                    </a:cubicBezTo>
                    <a:cubicBezTo>
                      <a:pt x="1690" y="1844"/>
                      <a:pt x="1749" y="1820"/>
                      <a:pt x="1796" y="1773"/>
                    </a:cubicBezTo>
                    <a:cubicBezTo>
                      <a:pt x="1891" y="1678"/>
                      <a:pt x="1891" y="1537"/>
                      <a:pt x="1796" y="1442"/>
                    </a:cubicBezTo>
                    <a:lnTo>
                      <a:pt x="1276" y="922"/>
                    </a:lnTo>
                    <a:lnTo>
                      <a:pt x="1796" y="379"/>
                    </a:lnTo>
                    <a:cubicBezTo>
                      <a:pt x="1891" y="308"/>
                      <a:pt x="1891" y="143"/>
                      <a:pt x="1796" y="72"/>
                    </a:cubicBezTo>
                    <a:cubicBezTo>
                      <a:pt x="1761" y="24"/>
                      <a:pt x="1702" y="1"/>
                      <a:pt x="1643" y="1"/>
                    </a:cubicBezTo>
                    <a:cubicBezTo>
                      <a:pt x="1583" y="1"/>
                      <a:pt x="1524" y="24"/>
                      <a:pt x="1489" y="72"/>
                    </a:cubicBezTo>
                    <a:lnTo>
                      <a:pt x="945" y="592"/>
                    </a:lnTo>
                    <a:lnTo>
                      <a:pt x="426" y="72"/>
                    </a:lnTo>
                    <a:cubicBezTo>
                      <a:pt x="378" y="24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954;p71"/>
              <p:cNvSpPr/>
              <p:nvPr/>
            </p:nvSpPr>
            <p:spPr>
              <a:xfrm>
                <a:off x="3952400" y="7059925"/>
                <a:ext cx="4727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0" extrusionOk="0">
                    <a:moveTo>
                      <a:pt x="260" y="0"/>
                    </a:moveTo>
                    <a:cubicBezTo>
                      <a:pt x="201" y="0"/>
                      <a:pt x="142" y="24"/>
                      <a:pt x="95" y="71"/>
                    </a:cubicBezTo>
                    <a:cubicBezTo>
                      <a:pt x="0" y="166"/>
                      <a:pt x="0" y="307"/>
                      <a:pt x="95" y="402"/>
                    </a:cubicBezTo>
                    <a:lnTo>
                      <a:pt x="615" y="922"/>
                    </a:lnTo>
                    <a:lnTo>
                      <a:pt x="95" y="1465"/>
                    </a:lnTo>
                    <a:cubicBezTo>
                      <a:pt x="0" y="1560"/>
                      <a:pt x="0" y="1701"/>
                      <a:pt x="95" y="1796"/>
                    </a:cubicBezTo>
                    <a:cubicBezTo>
                      <a:pt x="142" y="1831"/>
                      <a:pt x="201" y="1849"/>
                      <a:pt x="260" y="1849"/>
                    </a:cubicBezTo>
                    <a:cubicBezTo>
                      <a:pt x="319" y="1849"/>
                      <a:pt x="378" y="1831"/>
                      <a:pt x="426" y="1796"/>
                    </a:cubicBezTo>
                    <a:lnTo>
                      <a:pt x="945" y="1252"/>
                    </a:lnTo>
                    <a:lnTo>
                      <a:pt x="1489" y="1796"/>
                    </a:lnTo>
                    <a:cubicBezTo>
                      <a:pt x="1524" y="1831"/>
                      <a:pt x="1578" y="1849"/>
                      <a:pt x="1634" y="1849"/>
                    </a:cubicBezTo>
                    <a:cubicBezTo>
                      <a:pt x="1690" y="1849"/>
                      <a:pt x="1749" y="1831"/>
                      <a:pt x="1796" y="1796"/>
                    </a:cubicBezTo>
                    <a:cubicBezTo>
                      <a:pt x="1891" y="1701"/>
                      <a:pt x="1891" y="1560"/>
                      <a:pt x="1796" y="1465"/>
                    </a:cubicBezTo>
                    <a:lnTo>
                      <a:pt x="1276" y="922"/>
                    </a:lnTo>
                    <a:lnTo>
                      <a:pt x="1796" y="402"/>
                    </a:lnTo>
                    <a:cubicBezTo>
                      <a:pt x="1891" y="307"/>
                      <a:pt x="1891" y="166"/>
                      <a:pt x="1796" y="71"/>
                    </a:cubicBezTo>
                    <a:cubicBezTo>
                      <a:pt x="1761" y="24"/>
                      <a:pt x="1702" y="0"/>
                      <a:pt x="1643" y="0"/>
                    </a:cubicBezTo>
                    <a:cubicBezTo>
                      <a:pt x="1583" y="0"/>
                      <a:pt x="1524" y="24"/>
                      <a:pt x="1489" y="71"/>
                    </a:cubicBezTo>
                    <a:lnTo>
                      <a:pt x="945" y="615"/>
                    </a:lnTo>
                    <a:lnTo>
                      <a:pt x="426" y="71"/>
                    </a:lnTo>
                    <a:cubicBezTo>
                      <a:pt x="378" y="24"/>
                      <a:pt x="319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55;p71"/>
              <p:cNvSpPr/>
              <p:nvPr/>
            </p:nvSpPr>
            <p:spPr>
              <a:xfrm>
                <a:off x="3952400" y="7129625"/>
                <a:ext cx="472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44" extrusionOk="0">
                    <a:moveTo>
                      <a:pt x="260" y="0"/>
                    </a:moveTo>
                    <a:cubicBezTo>
                      <a:pt x="201" y="0"/>
                      <a:pt x="142" y="24"/>
                      <a:pt x="95" y="71"/>
                    </a:cubicBezTo>
                    <a:cubicBezTo>
                      <a:pt x="0" y="142"/>
                      <a:pt x="0" y="307"/>
                      <a:pt x="95" y="378"/>
                    </a:cubicBezTo>
                    <a:lnTo>
                      <a:pt x="615" y="922"/>
                    </a:lnTo>
                    <a:lnTo>
                      <a:pt x="95" y="1442"/>
                    </a:lnTo>
                    <a:cubicBezTo>
                      <a:pt x="0" y="1536"/>
                      <a:pt x="0" y="1678"/>
                      <a:pt x="95" y="1772"/>
                    </a:cubicBezTo>
                    <a:cubicBezTo>
                      <a:pt x="142" y="1820"/>
                      <a:pt x="201" y="1843"/>
                      <a:pt x="260" y="1843"/>
                    </a:cubicBezTo>
                    <a:cubicBezTo>
                      <a:pt x="319" y="1843"/>
                      <a:pt x="378" y="1820"/>
                      <a:pt x="426" y="1772"/>
                    </a:cubicBezTo>
                    <a:lnTo>
                      <a:pt x="945" y="1253"/>
                    </a:lnTo>
                    <a:lnTo>
                      <a:pt x="1489" y="1772"/>
                    </a:lnTo>
                    <a:cubicBezTo>
                      <a:pt x="1524" y="1820"/>
                      <a:pt x="1578" y="1843"/>
                      <a:pt x="1634" y="1843"/>
                    </a:cubicBezTo>
                    <a:cubicBezTo>
                      <a:pt x="1690" y="1843"/>
                      <a:pt x="1749" y="1820"/>
                      <a:pt x="1796" y="1772"/>
                    </a:cubicBezTo>
                    <a:cubicBezTo>
                      <a:pt x="1891" y="1678"/>
                      <a:pt x="1891" y="1536"/>
                      <a:pt x="1796" y="1442"/>
                    </a:cubicBezTo>
                    <a:lnTo>
                      <a:pt x="1276" y="922"/>
                    </a:lnTo>
                    <a:lnTo>
                      <a:pt x="1796" y="378"/>
                    </a:lnTo>
                    <a:cubicBezTo>
                      <a:pt x="1891" y="307"/>
                      <a:pt x="1891" y="142"/>
                      <a:pt x="1796" y="71"/>
                    </a:cubicBezTo>
                    <a:cubicBezTo>
                      <a:pt x="1761" y="24"/>
                      <a:pt x="1702" y="0"/>
                      <a:pt x="1643" y="0"/>
                    </a:cubicBezTo>
                    <a:cubicBezTo>
                      <a:pt x="1583" y="0"/>
                      <a:pt x="1524" y="24"/>
                      <a:pt x="1489" y="71"/>
                    </a:cubicBezTo>
                    <a:lnTo>
                      <a:pt x="945" y="591"/>
                    </a:lnTo>
                    <a:lnTo>
                      <a:pt x="426" y="71"/>
                    </a:lnTo>
                    <a:cubicBezTo>
                      <a:pt x="378" y="24"/>
                      <a:pt x="319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956;p71"/>
              <p:cNvSpPr/>
              <p:nvPr/>
            </p:nvSpPr>
            <p:spPr>
              <a:xfrm>
                <a:off x="4058725" y="6975450"/>
                <a:ext cx="638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458" extrusionOk="0">
                    <a:moveTo>
                      <a:pt x="1442" y="1"/>
                    </a:moveTo>
                    <a:lnTo>
                      <a:pt x="307" y="1158"/>
                    </a:lnTo>
                    <a:cubicBezTo>
                      <a:pt x="0" y="1442"/>
                      <a:pt x="0" y="1914"/>
                      <a:pt x="307" y="2245"/>
                    </a:cubicBezTo>
                    <a:cubicBezTo>
                      <a:pt x="449" y="2387"/>
                      <a:pt x="638" y="2458"/>
                      <a:pt x="833" y="2458"/>
                    </a:cubicBezTo>
                    <a:cubicBezTo>
                      <a:pt x="1028" y="2458"/>
                      <a:pt x="1229" y="2387"/>
                      <a:pt x="1394" y="2245"/>
                    </a:cubicBezTo>
                    <a:lnTo>
                      <a:pt x="2552" y="1087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957;p71"/>
              <p:cNvSpPr/>
              <p:nvPr/>
            </p:nvSpPr>
            <p:spPr>
              <a:xfrm>
                <a:off x="4108350" y="6826000"/>
                <a:ext cx="166000" cy="162475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6499" extrusionOk="0">
                    <a:moveTo>
                      <a:pt x="4537" y="1"/>
                    </a:moveTo>
                    <a:cubicBezTo>
                      <a:pt x="4218" y="1"/>
                      <a:pt x="3899" y="119"/>
                      <a:pt x="3662" y="355"/>
                    </a:cubicBezTo>
                    <a:lnTo>
                      <a:pt x="0" y="4017"/>
                    </a:lnTo>
                    <a:lnTo>
                      <a:pt x="284" y="6215"/>
                    </a:lnTo>
                    <a:lnTo>
                      <a:pt x="2481" y="6498"/>
                    </a:lnTo>
                    <a:lnTo>
                      <a:pt x="6143" y="2836"/>
                    </a:lnTo>
                    <a:cubicBezTo>
                      <a:pt x="6639" y="2364"/>
                      <a:pt x="6639" y="1607"/>
                      <a:pt x="6143" y="1111"/>
                    </a:cubicBezTo>
                    <a:lnTo>
                      <a:pt x="5411" y="355"/>
                    </a:lnTo>
                    <a:cubicBezTo>
                      <a:pt x="5174" y="119"/>
                      <a:pt x="4855" y="1"/>
                      <a:pt x="4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958;p71"/>
              <p:cNvSpPr/>
              <p:nvPr/>
            </p:nvSpPr>
            <p:spPr>
              <a:xfrm>
                <a:off x="4032725" y="7077050"/>
                <a:ext cx="1435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3" extrusionOk="0">
                    <a:moveTo>
                      <a:pt x="237" y="0"/>
                    </a:moveTo>
                    <a:cubicBezTo>
                      <a:pt x="119" y="0"/>
                      <a:pt x="1" y="119"/>
                      <a:pt x="1" y="237"/>
                    </a:cubicBezTo>
                    <a:cubicBezTo>
                      <a:pt x="1" y="355"/>
                      <a:pt x="119" y="473"/>
                      <a:pt x="237" y="473"/>
                    </a:cubicBezTo>
                    <a:lnTo>
                      <a:pt x="5506" y="473"/>
                    </a:lnTo>
                    <a:cubicBezTo>
                      <a:pt x="5624" y="473"/>
                      <a:pt x="5742" y="355"/>
                      <a:pt x="5742" y="237"/>
                    </a:cubicBezTo>
                    <a:cubicBezTo>
                      <a:pt x="5742" y="119"/>
                      <a:pt x="5624" y="0"/>
                      <a:pt x="5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959;p71"/>
              <p:cNvSpPr/>
              <p:nvPr/>
            </p:nvSpPr>
            <p:spPr>
              <a:xfrm>
                <a:off x="4032725" y="7146750"/>
                <a:ext cx="1435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3" extrusionOk="0">
                    <a:moveTo>
                      <a:pt x="237" y="0"/>
                    </a:moveTo>
                    <a:cubicBezTo>
                      <a:pt x="119" y="0"/>
                      <a:pt x="1" y="119"/>
                      <a:pt x="1" y="237"/>
                    </a:cubicBezTo>
                    <a:cubicBezTo>
                      <a:pt x="1" y="355"/>
                      <a:pt x="119" y="473"/>
                      <a:pt x="237" y="473"/>
                    </a:cubicBezTo>
                    <a:lnTo>
                      <a:pt x="5506" y="473"/>
                    </a:lnTo>
                    <a:cubicBezTo>
                      <a:pt x="5624" y="473"/>
                      <a:pt x="5742" y="378"/>
                      <a:pt x="5742" y="237"/>
                    </a:cubicBezTo>
                    <a:cubicBezTo>
                      <a:pt x="5742" y="119"/>
                      <a:pt x="5624" y="0"/>
                      <a:pt x="5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60;p71"/>
              <p:cNvSpPr/>
              <p:nvPr/>
            </p:nvSpPr>
            <p:spPr>
              <a:xfrm>
                <a:off x="4108925" y="6827200"/>
                <a:ext cx="150075" cy="156550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6262" extrusionOk="0">
                    <a:moveTo>
                      <a:pt x="4537" y="0"/>
                    </a:moveTo>
                    <a:cubicBezTo>
                      <a:pt x="4218" y="0"/>
                      <a:pt x="3899" y="118"/>
                      <a:pt x="3663" y="355"/>
                    </a:cubicBezTo>
                    <a:lnTo>
                      <a:pt x="1" y="4017"/>
                    </a:lnTo>
                    <a:lnTo>
                      <a:pt x="308" y="6190"/>
                    </a:lnTo>
                    <a:lnTo>
                      <a:pt x="851" y="6261"/>
                    </a:lnTo>
                    <a:cubicBezTo>
                      <a:pt x="1371" y="3662"/>
                      <a:pt x="3403" y="1559"/>
                      <a:pt x="6002" y="945"/>
                    </a:cubicBezTo>
                    <a:lnTo>
                      <a:pt x="5411" y="355"/>
                    </a:lnTo>
                    <a:cubicBezTo>
                      <a:pt x="5175" y="118"/>
                      <a:pt x="4856" y="0"/>
                      <a:pt x="4537" y="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961;p71"/>
              <p:cNvSpPr/>
              <p:nvPr/>
            </p:nvSpPr>
            <p:spPr>
              <a:xfrm>
                <a:off x="4079400" y="6927600"/>
                <a:ext cx="909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594" extrusionOk="0">
                    <a:moveTo>
                      <a:pt x="1158" y="1"/>
                    </a:moveTo>
                    <a:lnTo>
                      <a:pt x="709" y="426"/>
                    </a:lnTo>
                    <a:cubicBezTo>
                      <a:pt x="237" y="899"/>
                      <a:pt x="0" y="1513"/>
                      <a:pt x="24" y="2174"/>
                    </a:cubicBezTo>
                    <a:cubicBezTo>
                      <a:pt x="71" y="2552"/>
                      <a:pt x="213" y="2883"/>
                      <a:pt x="473" y="3143"/>
                    </a:cubicBezTo>
                    <a:cubicBezTo>
                      <a:pt x="709" y="3379"/>
                      <a:pt x="1064" y="3568"/>
                      <a:pt x="1442" y="3592"/>
                    </a:cubicBezTo>
                    <a:cubicBezTo>
                      <a:pt x="1472" y="3593"/>
                      <a:pt x="1502" y="3594"/>
                      <a:pt x="1532" y="3594"/>
                    </a:cubicBezTo>
                    <a:cubicBezTo>
                      <a:pt x="2161" y="3594"/>
                      <a:pt x="2762" y="3358"/>
                      <a:pt x="3190" y="2907"/>
                    </a:cubicBezTo>
                    <a:lnTo>
                      <a:pt x="3639" y="2482"/>
                    </a:lnTo>
                    <a:lnTo>
                      <a:pt x="11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962;p71"/>
              <p:cNvSpPr/>
              <p:nvPr/>
            </p:nvSpPr>
            <p:spPr>
              <a:xfrm>
                <a:off x="4079400" y="6927600"/>
                <a:ext cx="5790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3593" extrusionOk="0">
                    <a:moveTo>
                      <a:pt x="1158" y="1"/>
                    </a:moveTo>
                    <a:lnTo>
                      <a:pt x="709" y="426"/>
                    </a:lnTo>
                    <a:cubicBezTo>
                      <a:pt x="237" y="899"/>
                      <a:pt x="0" y="1513"/>
                      <a:pt x="24" y="2174"/>
                    </a:cubicBezTo>
                    <a:cubicBezTo>
                      <a:pt x="71" y="2552"/>
                      <a:pt x="213" y="2883"/>
                      <a:pt x="473" y="3143"/>
                    </a:cubicBezTo>
                    <a:cubicBezTo>
                      <a:pt x="709" y="3379"/>
                      <a:pt x="1064" y="3568"/>
                      <a:pt x="1442" y="3592"/>
                    </a:cubicBezTo>
                    <a:lnTo>
                      <a:pt x="1843" y="3592"/>
                    </a:lnTo>
                    <a:cubicBezTo>
                      <a:pt x="1867" y="2718"/>
                      <a:pt x="2009" y="1915"/>
                      <a:pt x="2316" y="1135"/>
                    </a:cubicBezTo>
                    <a:lnTo>
                      <a:pt x="1158" y="1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2602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9"/>
          <p:cNvSpPr txBox="1">
            <a:spLocks noGrp="1"/>
          </p:cNvSpPr>
          <p:nvPr>
            <p:ph type="title"/>
          </p:nvPr>
        </p:nvSpPr>
        <p:spPr>
          <a:xfrm>
            <a:off x="716550" y="1029900"/>
            <a:ext cx="6513000" cy="308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err="1">
                <a:solidFill>
                  <a:schemeClr val="lt2"/>
                </a:solidFill>
              </a:rPr>
              <a:t>Thank</a:t>
            </a:r>
            <a:r>
              <a:rPr lang="fr-FR" dirty="0">
                <a:solidFill>
                  <a:schemeClr val="lt2"/>
                </a:solidFill>
              </a:rPr>
              <a:t> </a:t>
            </a:r>
            <a:r>
              <a:rPr lang="fr-FR" dirty="0" err="1">
                <a:solidFill>
                  <a:schemeClr val="lt2"/>
                </a:solidFill>
              </a:rPr>
              <a:t>you</a:t>
            </a:r>
            <a:r>
              <a:rPr lang="fr-FR" dirty="0">
                <a:solidFill>
                  <a:schemeClr val="lt2"/>
                </a:solidFill>
              </a:rPr>
              <a:t>!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1555" name="Google Shape;1555;p49"/>
          <p:cNvGrpSpPr/>
          <p:nvPr/>
        </p:nvGrpSpPr>
        <p:grpSpPr>
          <a:xfrm>
            <a:off x="5785986" y="2571754"/>
            <a:ext cx="3015077" cy="2315284"/>
            <a:chOff x="-3072170" y="-1196474"/>
            <a:chExt cx="2260686" cy="1735985"/>
          </a:xfrm>
        </p:grpSpPr>
        <p:sp>
          <p:nvSpPr>
            <p:cNvPr id="1556" name="Google Shape;1556;p49"/>
            <p:cNvSpPr/>
            <p:nvPr/>
          </p:nvSpPr>
          <p:spPr>
            <a:xfrm>
              <a:off x="-3060642" y="-1196474"/>
              <a:ext cx="2237652" cy="1735985"/>
            </a:xfrm>
            <a:custGeom>
              <a:avLst/>
              <a:gdLst/>
              <a:ahLst/>
              <a:cxnLst/>
              <a:rect l="l" t="t" r="r" b="b"/>
              <a:pathLst>
                <a:path w="38275" h="29694" extrusionOk="0">
                  <a:moveTo>
                    <a:pt x="38274" y="23682"/>
                  </a:moveTo>
                  <a:lnTo>
                    <a:pt x="37580" y="18563"/>
                  </a:lnTo>
                  <a:lnTo>
                    <a:pt x="37580" y="18563"/>
                  </a:lnTo>
                  <a:lnTo>
                    <a:pt x="37476" y="17837"/>
                  </a:lnTo>
                  <a:lnTo>
                    <a:pt x="37476" y="17837"/>
                  </a:lnTo>
                  <a:lnTo>
                    <a:pt x="37414" y="17371"/>
                  </a:lnTo>
                  <a:lnTo>
                    <a:pt x="37414" y="17371"/>
                  </a:lnTo>
                  <a:lnTo>
                    <a:pt x="36979" y="13971"/>
                  </a:lnTo>
                  <a:lnTo>
                    <a:pt x="36948" y="13982"/>
                  </a:lnTo>
                  <a:lnTo>
                    <a:pt x="36865" y="13339"/>
                  </a:lnTo>
                  <a:lnTo>
                    <a:pt x="36782" y="12707"/>
                  </a:lnTo>
                  <a:lnTo>
                    <a:pt x="36782" y="12707"/>
                  </a:lnTo>
                  <a:lnTo>
                    <a:pt x="36689" y="12044"/>
                  </a:lnTo>
                  <a:lnTo>
                    <a:pt x="36689" y="12044"/>
                  </a:lnTo>
                  <a:lnTo>
                    <a:pt x="36523" y="10862"/>
                  </a:lnTo>
                  <a:lnTo>
                    <a:pt x="36523" y="10862"/>
                  </a:lnTo>
                  <a:lnTo>
                    <a:pt x="35694" y="4778"/>
                  </a:lnTo>
                  <a:lnTo>
                    <a:pt x="35663" y="4540"/>
                  </a:lnTo>
                  <a:lnTo>
                    <a:pt x="35663" y="4540"/>
                  </a:lnTo>
                  <a:lnTo>
                    <a:pt x="35600" y="4053"/>
                  </a:lnTo>
                  <a:lnTo>
                    <a:pt x="35611" y="4053"/>
                  </a:lnTo>
                  <a:lnTo>
                    <a:pt x="35497" y="3307"/>
                  </a:lnTo>
                  <a:lnTo>
                    <a:pt x="35497" y="3307"/>
                  </a:lnTo>
                  <a:lnTo>
                    <a:pt x="35051" y="1"/>
                  </a:lnTo>
                  <a:lnTo>
                    <a:pt x="25464" y="1897"/>
                  </a:lnTo>
                  <a:lnTo>
                    <a:pt x="25423" y="1897"/>
                  </a:lnTo>
                  <a:lnTo>
                    <a:pt x="25278" y="1939"/>
                  </a:lnTo>
                  <a:lnTo>
                    <a:pt x="22169" y="2561"/>
                  </a:lnTo>
                  <a:lnTo>
                    <a:pt x="21889" y="2612"/>
                  </a:lnTo>
                  <a:lnTo>
                    <a:pt x="21889" y="2612"/>
                  </a:lnTo>
                  <a:lnTo>
                    <a:pt x="20137" y="2954"/>
                  </a:lnTo>
                  <a:lnTo>
                    <a:pt x="20137" y="2954"/>
                  </a:lnTo>
                  <a:lnTo>
                    <a:pt x="19857" y="3006"/>
                  </a:lnTo>
                  <a:lnTo>
                    <a:pt x="16924" y="3587"/>
                  </a:lnTo>
                  <a:lnTo>
                    <a:pt x="16914" y="3566"/>
                  </a:lnTo>
                  <a:lnTo>
                    <a:pt x="16489" y="3669"/>
                  </a:lnTo>
                  <a:lnTo>
                    <a:pt x="16489" y="3669"/>
                  </a:lnTo>
                  <a:lnTo>
                    <a:pt x="1886" y="6561"/>
                  </a:lnTo>
                  <a:lnTo>
                    <a:pt x="1886" y="6561"/>
                  </a:lnTo>
                  <a:lnTo>
                    <a:pt x="1803" y="6582"/>
                  </a:lnTo>
                  <a:lnTo>
                    <a:pt x="0" y="6934"/>
                  </a:lnTo>
                  <a:lnTo>
                    <a:pt x="2425" y="16946"/>
                  </a:lnTo>
                  <a:lnTo>
                    <a:pt x="2653" y="17879"/>
                  </a:lnTo>
                  <a:lnTo>
                    <a:pt x="2664" y="17930"/>
                  </a:lnTo>
                  <a:lnTo>
                    <a:pt x="4021" y="23496"/>
                  </a:lnTo>
                  <a:lnTo>
                    <a:pt x="4239" y="24397"/>
                  </a:lnTo>
                  <a:lnTo>
                    <a:pt x="4239" y="24397"/>
                  </a:lnTo>
                  <a:lnTo>
                    <a:pt x="4405" y="25092"/>
                  </a:lnTo>
                  <a:lnTo>
                    <a:pt x="4519" y="25672"/>
                  </a:lnTo>
                  <a:cubicBezTo>
                    <a:pt x="4519" y="25672"/>
                    <a:pt x="4529" y="25693"/>
                    <a:pt x="4550" y="25714"/>
                  </a:cubicBezTo>
                  <a:lnTo>
                    <a:pt x="5514" y="29694"/>
                  </a:lnTo>
                  <a:lnTo>
                    <a:pt x="5514" y="29694"/>
                  </a:lnTo>
                  <a:lnTo>
                    <a:pt x="14054" y="28118"/>
                  </a:lnTo>
                  <a:lnTo>
                    <a:pt x="14054" y="28118"/>
                  </a:lnTo>
                  <a:lnTo>
                    <a:pt x="15536" y="27849"/>
                  </a:lnTo>
                  <a:lnTo>
                    <a:pt x="29651" y="25258"/>
                  </a:lnTo>
                  <a:lnTo>
                    <a:pt x="29651" y="25258"/>
                  </a:lnTo>
                  <a:lnTo>
                    <a:pt x="30470" y="25113"/>
                  </a:lnTo>
                  <a:lnTo>
                    <a:pt x="30470" y="25113"/>
                  </a:lnTo>
                  <a:lnTo>
                    <a:pt x="31662" y="24885"/>
                  </a:lnTo>
                  <a:lnTo>
                    <a:pt x="31683" y="24926"/>
                  </a:lnTo>
                  <a:lnTo>
                    <a:pt x="34875" y="24325"/>
                  </a:lnTo>
                  <a:lnTo>
                    <a:pt x="34854" y="24304"/>
                  </a:lnTo>
                  <a:lnTo>
                    <a:pt x="36067" y="24076"/>
                  </a:lnTo>
                  <a:lnTo>
                    <a:pt x="36077" y="24097"/>
                  </a:lnTo>
                  <a:lnTo>
                    <a:pt x="37652" y="23796"/>
                  </a:lnTo>
                  <a:lnTo>
                    <a:pt x="37652" y="23796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7" name="Google Shape;1557;p49"/>
            <p:cNvGrpSpPr/>
            <p:nvPr/>
          </p:nvGrpSpPr>
          <p:grpSpPr>
            <a:xfrm>
              <a:off x="-3072170" y="-1196452"/>
              <a:ext cx="2260686" cy="1735927"/>
              <a:chOff x="-313575" y="2695700"/>
              <a:chExt cx="966725" cy="742325"/>
            </a:xfrm>
          </p:grpSpPr>
          <p:sp>
            <p:nvSpPr>
              <p:cNvPr id="1558" name="Google Shape;1558;p49"/>
              <p:cNvSpPr/>
              <p:nvPr/>
            </p:nvSpPr>
            <p:spPr>
              <a:xfrm>
                <a:off x="-303750" y="2695700"/>
                <a:ext cx="956900" cy="742325"/>
              </a:xfrm>
              <a:custGeom>
                <a:avLst/>
                <a:gdLst/>
                <a:ahLst/>
                <a:cxnLst/>
                <a:rect l="l" t="t" r="r" b="b"/>
                <a:pathLst>
                  <a:path w="38276" h="29693" extrusionOk="0">
                    <a:moveTo>
                      <a:pt x="5515" y="29693"/>
                    </a:moveTo>
                    <a:lnTo>
                      <a:pt x="1" y="6944"/>
                    </a:lnTo>
                    <a:lnTo>
                      <a:pt x="35042" y="0"/>
                    </a:lnTo>
                    <a:lnTo>
                      <a:pt x="38275" y="236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9"/>
              <p:cNvSpPr/>
              <p:nvPr/>
            </p:nvSpPr>
            <p:spPr>
              <a:xfrm>
                <a:off x="277675" y="2750350"/>
                <a:ext cx="3088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12355" h="4541" extrusionOk="0">
                    <a:moveTo>
                      <a:pt x="737" y="1"/>
                    </a:moveTo>
                    <a:cubicBezTo>
                      <a:pt x="737" y="1"/>
                      <a:pt x="6095" y="2561"/>
                      <a:pt x="12241" y="1120"/>
                    </a:cubicBezTo>
                    <a:lnTo>
                      <a:pt x="12355" y="1866"/>
                    </a:lnTo>
                    <a:cubicBezTo>
                      <a:pt x="12355" y="1866"/>
                      <a:pt x="4115" y="4540"/>
                      <a:pt x="1" y="14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9"/>
              <p:cNvSpPr/>
              <p:nvPr/>
            </p:nvSpPr>
            <p:spPr>
              <a:xfrm>
                <a:off x="243225" y="2757100"/>
                <a:ext cx="34565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6520" extrusionOk="0">
                    <a:moveTo>
                      <a:pt x="788" y="0"/>
                    </a:moveTo>
                    <a:cubicBezTo>
                      <a:pt x="788" y="0"/>
                      <a:pt x="6385" y="5814"/>
                      <a:pt x="13785" y="2094"/>
                    </a:cubicBezTo>
                    <a:lnTo>
                      <a:pt x="13826" y="2384"/>
                    </a:lnTo>
                    <a:cubicBezTo>
                      <a:pt x="13826" y="2384"/>
                      <a:pt x="5980" y="6519"/>
                      <a:pt x="0" y="15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9"/>
              <p:cNvSpPr/>
              <p:nvPr/>
            </p:nvSpPr>
            <p:spPr>
              <a:xfrm>
                <a:off x="179475" y="2769525"/>
                <a:ext cx="434025" cy="232950"/>
              </a:xfrm>
              <a:custGeom>
                <a:avLst/>
                <a:gdLst/>
                <a:ahLst/>
                <a:cxnLst/>
                <a:rect l="l" t="t" r="r" b="b"/>
                <a:pathLst>
                  <a:path w="17361" h="9318" extrusionOk="0">
                    <a:moveTo>
                      <a:pt x="809" y="1"/>
                    </a:moveTo>
                    <a:cubicBezTo>
                      <a:pt x="809" y="1"/>
                      <a:pt x="8738" y="8696"/>
                      <a:pt x="17195" y="7919"/>
                    </a:cubicBezTo>
                    <a:lnTo>
                      <a:pt x="17361" y="9090"/>
                    </a:lnTo>
                    <a:cubicBezTo>
                      <a:pt x="17361" y="9090"/>
                      <a:pt x="6893" y="9318"/>
                      <a:pt x="1" y="16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325100" y="2701400"/>
                <a:ext cx="21845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3141" extrusionOk="0">
                    <a:moveTo>
                      <a:pt x="0" y="1741"/>
                    </a:moveTo>
                    <a:cubicBezTo>
                      <a:pt x="0" y="1741"/>
                      <a:pt x="7525" y="3140"/>
                      <a:pt x="8737" y="0"/>
                    </a:cubicBezTo>
                    <a:lnTo>
                      <a:pt x="8530" y="41"/>
                    </a:lnTo>
                    <a:cubicBezTo>
                      <a:pt x="8530" y="41"/>
                      <a:pt x="6198" y="2695"/>
                      <a:pt x="270" y="166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108500" y="2785075"/>
                <a:ext cx="509675" cy="254475"/>
              </a:xfrm>
              <a:custGeom>
                <a:avLst/>
                <a:gdLst/>
                <a:ahLst/>
                <a:cxnLst/>
                <a:rect l="l" t="t" r="r" b="b"/>
                <a:pathLst>
                  <a:path w="20387" h="10179" extrusionOk="0">
                    <a:moveTo>
                      <a:pt x="415" y="1"/>
                    </a:moveTo>
                    <a:cubicBezTo>
                      <a:pt x="415" y="1"/>
                      <a:pt x="8633" y="8986"/>
                      <a:pt x="20282" y="9152"/>
                    </a:cubicBezTo>
                    <a:lnTo>
                      <a:pt x="20386" y="9898"/>
                    </a:lnTo>
                    <a:cubicBezTo>
                      <a:pt x="20386" y="9898"/>
                      <a:pt x="8032" y="10178"/>
                      <a:pt x="0" y="104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-34025" y="2793875"/>
                <a:ext cx="665400" cy="358125"/>
              </a:xfrm>
              <a:custGeom>
                <a:avLst/>
                <a:gdLst/>
                <a:ahLst/>
                <a:cxnLst/>
                <a:rect l="l" t="t" r="r" b="b"/>
                <a:pathLst>
                  <a:path w="26616" h="14325" extrusionOk="0">
                    <a:moveTo>
                      <a:pt x="26191" y="10054"/>
                    </a:moveTo>
                    <a:cubicBezTo>
                      <a:pt x="26191" y="10054"/>
                      <a:pt x="15195" y="14044"/>
                      <a:pt x="4437" y="1"/>
                    </a:cubicBezTo>
                    <a:lnTo>
                      <a:pt x="1" y="872"/>
                    </a:lnTo>
                    <a:cubicBezTo>
                      <a:pt x="1" y="872"/>
                      <a:pt x="6717" y="6883"/>
                      <a:pt x="14303" y="10624"/>
                    </a:cubicBezTo>
                    <a:cubicBezTo>
                      <a:pt x="21786" y="14324"/>
                      <a:pt x="26616" y="13443"/>
                      <a:pt x="26616" y="1344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-77025" y="2822400"/>
                <a:ext cx="712550" cy="408350"/>
              </a:xfrm>
              <a:custGeom>
                <a:avLst/>
                <a:gdLst/>
                <a:ahLst/>
                <a:cxnLst/>
                <a:rect l="l" t="t" r="r" b="b"/>
                <a:pathLst>
                  <a:path w="28502" h="16334" extrusionOk="0">
                    <a:moveTo>
                      <a:pt x="394" y="0"/>
                    </a:moveTo>
                    <a:cubicBezTo>
                      <a:pt x="394" y="0"/>
                      <a:pt x="13111" y="16209"/>
                      <a:pt x="28408" y="12779"/>
                    </a:cubicBezTo>
                    <a:lnTo>
                      <a:pt x="28501" y="13494"/>
                    </a:lnTo>
                    <a:cubicBezTo>
                      <a:pt x="28501" y="13494"/>
                      <a:pt x="13349" y="16334"/>
                      <a:pt x="0" y="7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-163825" y="2831725"/>
                <a:ext cx="801175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32047" h="18656" extrusionOk="0">
                    <a:moveTo>
                      <a:pt x="32046" y="18355"/>
                    </a:moveTo>
                    <a:cubicBezTo>
                      <a:pt x="32046" y="18355"/>
                      <a:pt x="24138" y="12862"/>
                      <a:pt x="12137" y="11307"/>
                    </a:cubicBezTo>
                    <a:cubicBezTo>
                      <a:pt x="1" y="9742"/>
                      <a:pt x="1980" y="0"/>
                      <a:pt x="1980" y="0"/>
                    </a:cubicBezTo>
                    <a:lnTo>
                      <a:pt x="1379" y="114"/>
                    </a:lnTo>
                    <a:cubicBezTo>
                      <a:pt x="1379" y="114"/>
                      <a:pt x="488" y="2995"/>
                      <a:pt x="3555" y="7680"/>
                    </a:cubicBezTo>
                    <a:cubicBezTo>
                      <a:pt x="6561" y="12281"/>
                      <a:pt x="12479" y="11732"/>
                      <a:pt x="19298" y="13131"/>
                    </a:cubicBezTo>
                    <a:cubicBezTo>
                      <a:pt x="26056" y="14510"/>
                      <a:pt x="30471" y="18655"/>
                      <a:pt x="30471" y="18655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-223675" y="2843625"/>
                <a:ext cx="791575" cy="475750"/>
              </a:xfrm>
              <a:custGeom>
                <a:avLst/>
                <a:gdLst/>
                <a:ahLst/>
                <a:cxnLst/>
                <a:rect l="l" t="t" r="r" b="b"/>
                <a:pathLst>
                  <a:path w="31663" h="19030" extrusionOk="0">
                    <a:moveTo>
                      <a:pt x="31662" y="18407"/>
                    </a:moveTo>
                    <a:cubicBezTo>
                      <a:pt x="31662" y="18407"/>
                      <a:pt x="27600" y="14106"/>
                      <a:pt x="17412" y="13028"/>
                    </a:cubicBezTo>
                    <a:cubicBezTo>
                      <a:pt x="7141" y="11930"/>
                      <a:pt x="1130" y="6914"/>
                      <a:pt x="1928" y="1"/>
                    </a:cubicBezTo>
                    <a:lnTo>
                      <a:pt x="0" y="395"/>
                    </a:lnTo>
                    <a:cubicBezTo>
                      <a:pt x="0" y="395"/>
                      <a:pt x="228" y="9007"/>
                      <a:pt x="8706" y="12572"/>
                    </a:cubicBezTo>
                    <a:cubicBezTo>
                      <a:pt x="17070" y="16075"/>
                      <a:pt x="25817" y="14303"/>
                      <a:pt x="28470" y="1902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9"/>
              <p:cNvSpPr/>
              <p:nvPr/>
            </p:nvSpPr>
            <p:spPr>
              <a:xfrm>
                <a:off x="-313575" y="2859950"/>
                <a:ext cx="771350" cy="467450"/>
              </a:xfrm>
              <a:custGeom>
                <a:avLst/>
                <a:gdLst/>
                <a:ahLst/>
                <a:cxnLst/>
                <a:rect l="l" t="t" r="r" b="b"/>
                <a:pathLst>
                  <a:path w="30854" h="18698" extrusionOk="0">
                    <a:moveTo>
                      <a:pt x="30854" y="18542"/>
                    </a:moveTo>
                    <a:cubicBezTo>
                      <a:pt x="30854" y="18542"/>
                      <a:pt x="25413" y="15060"/>
                      <a:pt x="12769" y="14137"/>
                    </a:cubicBezTo>
                    <a:cubicBezTo>
                      <a:pt x="0" y="13205"/>
                      <a:pt x="2270" y="1"/>
                      <a:pt x="2270" y="1"/>
                    </a:cubicBezTo>
                    <a:lnTo>
                      <a:pt x="1648" y="125"/>
                    </a:lnTo>
                    <a:cubicBezTo>
                      <a:pt x="1648" y="125"/>
                      <a:pt x="1254" y="6634"/>
                      <a:pt x="4477" y="10603"/>
                    </a:cubicBezTo>
                    <a:cubicBezTo>
                      <a:pt x="7638" y="14521"/>
                      <a:pt x="12167" y="14210"/>
                      <a:pt x="19402" y="14966"/>
                    </a:cubicBezTo>
                    <a:cubicBezTo>
                      <a:pt x="26594" y="15713"/>
                      <a:pt x="30045" y="18697"/>
                      <a:pt x="30045" y="1869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-280675" y="2964375"/>
                <a:ext cx="691550" cy="377025"/>
              </a:xfrm>
              <a:custGeom>
                <a:avLst/>
                <a:gdLst/>
                <a:ahLst/>
                <a:cxnLst/>
                <a:rect l="l" t="t" r="r" b="b"/>
                <a:pathLst>
                  <a:path w="27662" h="15081" extrusionOk="0">
                    <a:moveTo>
                      <a:pt x="27662" y="14707"/>
                    </a:moveTo>
                    <a:cubicBezTo>
                      <a:pt x="25413" y="12810"/>
                      <a:pt x="12624" y="12924"/>
                      <a:pt x="7618" y="11660"/>
                    </a:cubicBezTo>
                    <a:cubicBezTo>
                      <a:pt x="2778" y="10447"/>
                      <a:pt x="0" y="0"/>
                      <a:pt x="0" y="0"/>
                    </a:cubicBezTo>
                    <a:lnTo>
                      <a:pt x="1721" y="7131"/>
                    </a:lnTo>
                    <a:cubicBezTo>
                      <a:pt x="1721" y="7131"/>
                      <a:pt x="2280" y="10095"/>
                      <a:pt x="8509" y="11950"/>
                    </a:cubicBezTo>
                    <a:cubicBezTo>
                      <a:pt x="14676" y="13785"/>
                      <a:pt x="22366" y="12437"/>
                      <a:pt x="25641" y="1508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-215650" y="3233050"/>
                <a:ext cx="48325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9330" h="5888" extrusionOk="0">
                    <a:moveTo>
                      <a:pt x="19330" y="5017"/>
                    </a:moveTo>
                    <a:cubicBezTo>
                      <a:pt x="19330" y="5017"/>
                      <a:pt x="11380" y="3307"/>
                      <a:pt x="7183" y="2810"/>
                    </a:cubicBezTo>
                    <a:cubicBezTo>
                      <a:pt x="4592" y="2478"/>
                      <a:pt x="2125" y="1514"/>
                      <a:pt x="1" y="1"/>
                    </a:cubicBezTo>
                    <a:lnTo>
                      <a:pt x="705" y="2913"/>
                    </a:lnTo>
                    <a:cubicBezTo>
                      <a:pt x="705" y="2913"/>
                      <a:pt x="2747" y="4758"/>
                      <a:pt x="8271" y="4520"/>
                    </a:cubicBezTo>
                    <a:cubicBezTo>
                      <a:pt x="13785" y="4271"/>
                      <a:pt x="14583" y="5888"/>
                      <a:pt x="14583" y="5888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-193875" y="3322975"/>
                <a:ext cx="303675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3037" extrusionOk="0">
                    <a:moveTo>
                      <a:pt x="12147" y="2581"/>
                    </a:moveTo>
                    <a:cubicBezTo>
                      <a:pt x="9349" y="902"/>
                      <a:pt x="4467" y="2104"/>
                      <a:pt x="2788" y="1762"/>
                    </a:cubicBezTo>
                    <a:cubicBezTo>
                      <a:pt x="1099" y="1420"/>
                      <a:pt x="0" y="0"/>
                      <a:pt x="0" y="0"/>
                    </a:cubicBezTo>
                    <a:lnTo>
                      <a:pt x="125" y="581"/>
                    </a:lnTo>
                    <a:cubicBezTo>
                      <a:pt x="125" y="581"/>
                      <a:pt x="736" y="1731"/>
                      <a:pt x="3721" y="1980"/>
                    </a:cubicBezTo>
                    <a:cubicBezTo>
                      <a:pt x="6716" y="2239"/>
                      <a:pt x="8820" y="1804"/>
                      <a:pt x="9660" y="303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9"/>
              <p:cNvSpPr/>
              <p:nvPr/>
            </p:nvSpPr>
            <p:spPr>
              <a:xfrm>
                <a:off x="-249075" y="2740000"/>
                <a:ext cx="867250" cy="660475"/>
              </a:xfrm>
              <a:custGeom>
                <a:avLst/>
                <a:gdLst/>
                <a:ahLst/>
                <a:cxnLst/>
                <a:rect l="l" t="t" r="r" b="b"/>
                <a:pathLst>
                  <a:path w="34690" h="26419" extrusionOk="0">
                    <a:moveTo>
                      <a:pt x="4395" y="26418"/>
                    </a:moveTo>
                    <a:lnTo>
                      <a:pt x="34689" y="20656"/>
                    </a:lnTo>
                    <a:lnTo>
                      <a:pt x="31735" y="0"/>
                    </a:lnTo>
                    <a:lnTo>
                      <a:pt x="1" y="62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-249075" y="2740000"/>
                <a:ext cx="79340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31736" h="6572" extrusionOk="0">
                    <a:moveTo>
                      <a:pt x="1" y="6270"/>
                    </a:moveTo>
                    <a:lnTo>
                      <a:pt x="457" y="6571"/>
                    </a:lnTo>
                    <a:lnTo>
                      <a:pt x="31290" y="373"/>
                    </a:lnTo>
                    <a:lnTo>
                      <a:pt x="317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-139200" y="3254825"/>
                <a:ext cx="757375" cy="145650"/>
              </a:xfrm>
              <a:custGeom>
                <a:avLst/>
                <a:gdLst/>
                <a:ahLst/>
                <a:cxnLst/>
                <a:rect l="l" t="t" r="r" b="b"/>
                <a:pathLst>
                  <a:path w="30295" h="5826" extrusionOk="0">
                    <a:moveTo>
                      <a:pt x="30294" y="63"/>
                    </a:moveTo>
                    <a:lnTo>
                      <a:pt x="29931" y="1"/>
                    </a:lnTo>
                    <a:lnTo>
                      <a:pt x="270" y="5597"/>
                    </a:lnTo>
                    <a:lnTo>
                      <a:pt x="0" y="58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9"/>
              <p:cNvSpPr/>
              <p:nvPr/>
            </p:nvSpPr>
            <p:spPr>
              <a:xfrm>
                <a:off x="533150" y="2740000"/>
                <a:ext cx="85025" cy="516400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0656" extrusionOk="0">
                    <a:moveTo>
                      <a:pt x="1" y="373"/>
                    </a:moveTo>
                    <a:lnTo>
                      <a:pt x="3037" y="20594"/>
                    </a:lnTo>
                    <a:lnTo>
                      <a:pt x="3400" y="20656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9"/>
              <p:cNvSpPr/>
              <p:nvPr/>
            </p:nvSpPr>
            <p:spPr>
              <a:xfrm>
                <a:off x="-249075" y="2896750"/>
                <a:ext cx="116625" cy="503725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0149" extrusionOk="0">
                    <a:moveTo>
                      <a:pt x="1" y="0"/>
                    </a:moveTo>
                    <a:lnTo>
                      <a:pt x="4395" y="20148"/>
                    </a:lnTo>
                    <a:lnTo>
                      <a:pt x="4665" y="19920"/>
                    </a:lnTo>
                    <a:lnTo>
                      <a:pt x="457" y="30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9"/>
              <p:cNvSpPr/>
              <p:nvPr/>
            </p:nvSpPr>
            <p:spPr>
              <a:xfrm>
                <a:off x="541175" y="2695700"/>
                <a:ext cx="311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804" extrusionOk="0">
                    <a:moveTo>
                      <a:pt x="125" y="1772"/>
                    </a:moveTo>
                    <a:lnTo>
                      <a:pt x="1245" y="0"/>
                    </a:lnTo>
                    <a:lnTo>
                      <a:pt x="1" y="180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9"/>
              <p:cNvSpPr/>
              <p:nvPr/>
            </p:nvSpPr>
            <p:spPr>
              <a:xfrm>
                <a:off x="-303750" y="2869275"/>
                <a:ext cx="586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100" extrusionOk="0">
                    <a:moveTo>
                      <a:pt x="2188" y="1099"/>
                    </a:moveTo>
                    <a:lnTo>
                      <a:pt x="1" y="1"/>
                    </a:lnTo>
                    <a:lnTo>
                      <a:pt x="2343" y="106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9"/>
              <p:cNvSpPr/>
              <p:nvPr/>
            </p:nvSpPr>
            <p:spPr>
              <a:xfrm>
                <a:off x="-165900" y="3396025"/>
                <a:ext cx="26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80" extrusionOk="0">
                    <a:moveTo>
                      <a:pt x="1068" y="177"/>
                    </a:moveTo>
                    <a:lnTo>
                      <a:pt x="1" y="1680"/>
                    </a:ln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9"/>
              <p:cNvSpPr/>
              <p:nvPr/>
            </p:nvSpPr>
            <p:spPr>
              <a:xfrm>
                <a:off x="617100" y="3249125"/>
                <a:ext cx="360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545" extrusionOk="0">
                    <a:moveTo>
                      <a:pt x="42" y="291"/>
                    </a:moveTo>
                    <a:lnTo>
                      <a:pt x="1441" y="15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6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9"/>
              <p:cNvSpPr/>
              <p:nvPr/>
            </p:nvSpPr>
            <p:spPr>
              <a:xfrm>
                <a:off x="544300" y="2695700"/>
                <a:ext cx="108850" cy="592050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3682" extrusionOk="0">
                    <a:moveTo>
                      <a:pt x="4353" y="23682"/>
                    </a:moveTo>
                    <a:lnTo>
                      <a:pt x="2913" y="22138"/>
                    </a:lnTo>
                    <a:lnTo>
                      <a:pt x="0" y="1772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FCFCFC">
                  <a:alpha val="20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9"/>
              <p:cNvSpPr/>
              <p:nvPr/>
            </p:nvSpPr>
            <p:spPr>
              <a:xfrm>
                <a:off x="-245175" y="2740775"/>
                <a:ext cx="788200" cy="219750"/>
              </a:xfrm>
              <a:custGeom>
                <a:avLst/>
                <a:gdLst/>
                <a:ahLst/>
                <a:cxnLst/>
                <a:rect l="l" t="t" r="r" b="b"/>
                <a:pathLst>
                  <a:path w="31528" h="8790" extrusionOk="0">
                    <a:moveTo>
                      <a:pt x="788" y="8789"/>
                    </a:moveTo>
                    <a:lnTo>
                      <a:pt x="850" y="7027"/>
                    </a:lnTo>
                    <a:cubicBezTo>
                      <a:pt x="850" y="7027"/>
                      <a:pt x="20417" y="2146"/>
                      <a:pt x="30709" y="1140"/>
                    </a:cubicBezTo>
                    <a:lnTo>
                      <a:pt x="31528" y="2944"/>
                    </a:lnTo>
                    <a:lnTo>
                      <a:pt x="31455" y="0"/>
                    </a:lnTo>
                    <a:lnTo>
                      <a:pt x="0" y="620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9"/>
              <p:cNvSpPr/>
              <p:nvPr/>
            </p:nvSpPr>
            <p:spPr>
              <a:xfrm>
                <a:off x="-156575" y="2840000"/>
                <a:ext cx="611500" cy="303175"/>
              </a:xfrm>
              <a:custGeom>
                <a:avLst/>
                <a:gdLst/>
                <a:ahLst/>
                <a:cxnLst/>
                <a:rect l="l" t="t" r="r" b="b"/>
                <a:pathLst>
                  <a:path w="24460" h="12127" extrusionOk="0">
                    <a:moveTo>
                      <a:pt x="23993" y="1"/>
                    </a:moveTo>
                    <a:cubicBezTo>
                      <a:pt x="12438" y="1224"/>
                      <a:pt x="1" y="5203"/>
                      <a:pt x="1" y="5203"/>
                    </a:cubicBezTo>
                    <a:lnTo>
                      <a:pt x="1400" y="12127"/>
                    </a:lnTo>
                    <a:lnTo>
                      <a:pt x="17215" y="8831"/>
                    </a:lnTo>
                    <a:lnTo>
                      <a:pt x="16438" y="5203"/>
                    </a:lnTo>
                    <a:cubicBezTo>
                      <a:pt x="11515" y="6136"/>
                      <a:pt x="3659" y="8323"/>
                      <a:pt x="3659" y="8323"/>
                    </a:cubicBezTo>
                    <a:lnTo>
                      <a:pt x="3483" y="7307"/>
                    </a:lnTo>
                    <a:cubicBezTo>
                      <a:pt x="10468" y="4841"/>
                      <a:pt x="20459" y="3120"/>
                      <a:pt x="20459" y="3120"/>
                    </a:cubicBezTo>
                    <a:lnTo>
                      <a:pt x="20387" y="2706"/>
                    </a:lnTo>
                    <a:cubicBezTo>
                      <a:pt x="16511" y="3265"/>
                      <a:pt x="8510" y="5193"/>
                      <a:pt x="8510" y="5193"/>
                    </a:cubicBezTo>
                    <a:lnTo>
                      <a:pt x="8510" y="5193"/>
                    </a:lnTo>
                    <a:cubicBezTo>
                      <a:pt x="16272" y="3069"/>
                      <a:pt x="24460" y="1783"/>
                      <a:pt x="24460" y="1783"/>
                    </a:cubicBezTo>
                    <a:lnTo>
                      <a:pt x="23993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9"/>
              <p:cNvSpPr/>
              <p:nvPr/>
            </p:nvSpPr>
            <p:spPr>
              <a:xfrm>
                <a:off x="81275" y="3008425"/>
                <a:ext cx="4125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16501" h="5297" extrusionOk="0">
                    <a:moveTo>
                      <a:pt x="16138" y="0"/>
                    </a:moveTo>
                    <a:cubicBezTo>
                      <a:pt x="16138" y="0"/>
                      <a:pt x="7173" y="1762"/>
                      <a:pt x="1" y="3338"/>
                    </a:cubicBezTo>
                    <a:lnTo>
                      <a:pt x="374" y="5296"/>
                    </a:lnTo>
                    <a:cubicBezTo>
                      <a:pt x="374" y="5296"/>
                      <a:pt x="11743" y="2560"/>
                      <a:pt x="16500" y="2229"/>
                    </a:cubicBezTo>
                    <a:lnTo>
                      <a:pt x="16138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9"/>
              <p:cNvSpPr/>
              <p:nvPr/>
            </p:nvSpPr>
            <p:spPr>
              <a:xfrm>
                <a:off x="-105000" y="3106875"/>
                <a:ext cx="515375" cy="146950"/>
              </a:xfrm>
              <a:custGeom>
                <a:avLst/>
                <a:gdLst/>
                <a:ahLst/>
                <a:cxnLst/>
                <a:rect l="l" t="t" r="r" b="b"/>
                <a:pathLst>
                  <a:path w="20615" h="5878" extrusionOk="0">
                    <a:moveTo>
                      <a:pt x="20169" y="1"/>
                    </a:moveTo>
                    <a:lnTo>
                      <a:pt x="2280" y="3970"/>
                    </a:lnTo>
                    <a:lnTo>
                      <a:pt x="2280" y="3970"/>
                    </a:lnTo>
                    <a:lnTo>
                      <a:pt x="4529" y="3701"/>
                    </a:lnTo>
                    <a:lnTo>
                      <a:pt x="0" y="4799"/>
                    </a:lnTo>
                    <a:lnTo>
                      <a:pt x="518" y="5577"/>
                    </a:lnTo>
                    <a:lnTo>
                      <a:pt x="18376" y="1970"/>
                    </a:lnTo>
                    <a:lnTo>
                      <a:pt x="18458" y="2478"/>
                    </a:lnTo>
                    <a:lnTo>
                      <a:pt x="3275" y="5452"/>
                    </a:lnTo>
                    <a:lnTo>
                      <a:pt x="3358" y="5877"/>
                    </a:lnTo>
                    <a:lnTo>
                      <a:pt x="20614" y="2592"/>
                    </a:lnTo>
                    <a:lnTo>
                      <a:pt x="2016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9"/>
              <p:cNvSpPr/>
              <p:nvPr/>
            </p:nvSpPr>
            <p:spPr>
              <a:xfrm>
                <a:off x="141925" y="3170100"/>
                <a:ext cx="30030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12012" h="2675" extrusionOk="0">
                    <a:moveTo>
                      <a:pt x="11939" y="1"/>
                    </a:moveTo>
                    <a:lnTo>
                      <a:pt x="0" y="2436"/>
                    </a:lnTo>
                    <a:lnTo>
                      <a:pt x="135" y="2674"/>
                    </a:lnTo>
                    <a:lnTo>
                      <a:pt x="12012" y="415"/>
                    </a:lnTo>
                    <a:lnTo>
                      <a:pt x="1193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9"/>
              <p:cNvSpPr/>
              <p:nvPr/>
            </p:nvSpPr>
            <p:spPr>
              <a:xfrm>
                <a:off x="-72100" y="2859175"/>
                <a:ext cx="473925" cy="178300"/>
              </a:xfrm>
              <a:custGeom>
                <a:avLst/>
                <a:gdLst/>
                <a:ahLst/>
                <a:cxnLst/>
                <a:rect l="l" t="t" r="r" b="b"/>
                <a:pathLst>
                  <a:path w="18957" h="7132" extrusionOk="0">
                    <a:moveTo>
                      <a:pt x="18645" y="1"/>
                    </a:moveTo>
                    <a:cubicBezTo>
                      <a:pt x="18645" y="1"/>
                      <a:pt x="7587" y="2156"/>
                      <a:pt x="0" y="4810"/>
                    </a:cubicBezTo>
                    <a:lnTo>
                      <a:pt x="63" y="5121"/>
                    </a:lnTo>
                    <a:cubicBezTo>
                      <a:pt x="63" y="5121"/>
                      <a:pt x="5597" y="3317"/>
                      <a:pt x="9577" y="2716"/>
                    </a:cubicBezTo>
                    <a:lnTo>
                      <a:pt x="9680" y="3265"/>
                    </a:lnTo>
                    <a:lnTo>
                      <a:pt x="4322" y="4571"/>
                    </a:lnTo>
                    <a:lnTo>
                      <a:pt x="5172" y="7131"/>
                    </a:lnTo>
                    <a:lnTo>
                      <a:pt x="14956" y="5266"/>
                    </a:lnTo>
                    <a:lnTo>
                      <a:pt x="14811" y="4436"/>
                    </a:lnTo>
                    <a:lnTo>
                      <a:pt x="6778" y="6178"/>
                    </a:lnTo>
                    <a:lnTo>
                      <a:pt x="6364" y="5950"/>
                    </a:lnTo>
                    <a:cubicBezTo>
                      <a:pt x="6364" y="5950"/>
                      <a:pt x="14531" y="3918"/>
                      <a:pt x="18956" y="3328"/>
                    </a:cubicBezTo>
                    <a:lnTo>
                      <a:pt x="18645" y="1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9"/>
              <p:cNvSpPr/>
              <p:nvPr/>
            </p:nvSpPr>
            <p:spPr>
              <a:xfrm>
                <a:off x="-157875" y="3111025"/>
                <a:ext cx="767225" cy="283750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1350" extrusionOk="0">
                    <a:moveTo>
                      <a:pt x="29818" y="1"/>
                    </a:moveTo>
                    <a:cubicBezTo>
                      <a:pt x="29818" y="1"/>
                      <a:pt x="30378" y="4903"/>
                      <a:pt x="30025" y="5493"/>
                    </a:cubicBezTo>
                    <a:cubicBezTo>
                      <a:pt x="29663" y="6074"/>
                      <a:pt x="2333" y="11121"/>
                      <a:pt x="1566" y="10727"/>
                    </a:cubicBezTo>
                    <a:cubicBezTo>
                      <a:pt x="809" y="10333"/>
                      <a:pt x="1" y="6613"/>
                      <a:pt x="1" y="6613"/>
                    </a:cubicBezTo>
                    <a:lnTo>
                      <a:pt x="1017" y="11349"/>
                    </a:lnTo>
                    <a:lnTo>
                      <a:pt x="30689" y="575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9"/>
              <p:cNvSpPr/>
              <p:nvPr/>
            </p:nvSpPr>
            <p:spPr>
              <a:xfrm>
                <a:off x="267825" y="3129675"/>
                <a:ext cx="325475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3019" h="7619" extrusionOk="0">
                    <a:moveTo>
                      <a:pt x="8831" y="1"/>
                    </a:moveTo>
                    <a:lnTo>
                      <a:pt x="1" y="7618"/>
                    </a:lnTo>
                    <a:lnTo>
                      <a:pt x="13018" y="5224"/>
                    </a:lnTo>
                    <a:close/>
                    <a:moveTo>
                      <a:pt x="8499" y="2478"/>
                    </a:moveTo>
                    <a:lnTo>
                      <a:pt x="11246" y="4965"/>
                    </a:lnTo>
                    <a:lnTo>
                      <a:pt x="3214" y="6364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9"/>
              <p:cNvSpPr/>
              <p:nvPr/>
            </p:nvSpPr>
            <p:spPr>
              <a:xfrm>
                <a:off x="260575" y="3130975"/>
                <a:ext cx="325450" cy="190725"/>
              </a:xfrm>
              <a:custGeom>
                <a:avLst/>
                <a:gdLst/>
                <a:ahLst/>
                <a:cxnLst/>
                <a:rect l="l" t="t" r="r" b="b"/>
                <a:pathLst>
                  <a:path w="13018" h="7629" extrusionOk="0">
                    <a:moveTo>
                      <a:pt x="8831" y="1"/>
                    </a:moveTo>
                    <a:lnTo>
                      <a:pt x="1" y="7628"/>
                    </a:lnTo>
                    <a:lnTo>
                      <a:pt x="13018" y="5224"/>
                    </a:lnTo>
                    <a:close/>
                    <a:moveTo>
                      <a:pt x="8499" y="2488"/>
                    </a:moveTo>
                    <a:lnTo>
                      <a:pt x="11246" y="4965"/>
                    </a:lnTo>
                    <a:lnTo>
                      <a:pt x="3214" y="63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9"/>
              <p:cNvSpPr/>
              <p:nvPr/>
            </p:nvSpPr>
            <p:spPr>
              <a:xfrm>
                <a:off x="254875" y="3128650"/>
                <a:ext cx="226475" cy="194600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7784" extrusionOk="0">
                    <a:moveTo>
                      <a:pt x="229" y="7721"/>
                    </a:moveTo>
                    <a:lnTo>
                      <a:pt x="1" y="7784"/>
                    </a:lnTo>
                    <a:lnTo>
                      <a:pt x="8707" y="0"/>
                    </a:lnTo>
                    <a:lnTo>
                      <a:pt x="9059" y="94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9"/>
              <p:cNvSpPr/>
              <p:nvPr/>
            </p:nvSpPr>
            <p:spPr>
              <a:xfrm>
                <a:off x="340650" y="3253525"/>
                <a:ext cx="2010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8043" h="1473" extrusionOk="0">
                    <a:moveTo>
                      <a:pt x="290" y="1255"/>
                    </a:moveTo>
                    <a:lnTo>
                      <a:pt x="7970" y="1"/>
                    </a:lnTo>
                    <a:lnTo>
                      <a:pt x="8043" y="63"/>
                    </a:lnTo>
                    <a:lnTo>
                      <a:pt x="0" y="1472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93" name="Google Shape;1593;p49"/>
          <p:cNvGrpSpPr/>
          <p:nvPr/>
        </p:nvGrpSpPr>
        <p:grpSpPr>
          <a:xfrm rot="4134767">
            <a:off x="7511449" y="700792"/>
            <a:ext cx="1436854" cy="1590191"/>
            <a:chOff x="-3182688" y="3354477"/>
            <a:chExt cx="1377835" cy="1524874"/>
          </a:xfrm>
        </p:grpSpPr>
        <p:sp>
          <p:nvSpPr>
            <p:cNvPr id="1594" name="Google Shape;1594;p49"/>
            <p:cNvSpPr/>
            <p:nvPr/>
          </p:nvSpPr>
          <p:spPr>
            <a:xfrm>
              <a:off x="-3182287" y="3354517"/>
              <a:ext cx="1377034" cy="1524794"/>
            </a:xfrm>
            <a:custGeom>
              <a:avLst/>
              <a:gdLst/>
              <a:ahLst/>
              <a:cxnLst/>
              <a:rect l="l" t="t" r="r" b="b"/>
              <a:pathLst>
                <a:path w="17185" h="19029" extrusionOk="0">
                  <a:moveTo>
                    <a:pt x="13121" y="12893"/>
                  </a:moveTo>
                  <a:cubicBezTo>
                    <a:pt x="13111" y="12924"/>
                    <a:pt x="13101" y="12955"/>
                    <a:pt x="13090" y="12987"/>
                  </a:cubicBezTo>
                  <a:lnTo>
                    <a:pt x="13038" y="13069"/>
                  </a:lnTo>
                  <a:cubicBezTo>
                    <a:pt x="13070" y="13018"/>
                    <a:pt x="13101" y="12956"/>
                    <a:pt x="13121" y="12893"/>
                  </a:cubicBezTo>
                  <a:close/>
                  <a:moveTo>
                    <a:pt x="9774" y="12064"/>
                  </a:moveTo>
                  <a:lnTo>
                    <a:pt x="11597" y="14090"/>
                  </a:lnTo>
                  <a:lnTo>
                    <a:pt x="11597" y="14090"/>
                  </a:lnTo>
                  <a:lnTo>
                    <a:pt x="11556" y="14303"/>
                  </a:lnTo>
                  <a:cubicBezTo>
                    <a:pt x="11556" y="14303"/>
                    <a:pt x="13360" y="16448"/>
                    <a:pt x="15298" y="17992"/>
                  </a:cubicBezTo>
                  <a:lnTo>
                    <a:pt x="15101" y="18169"/>
                  </a:lnTo>
                  <a:cubicBezTo>
                    <a:pt x="12852" y="16614"/>
                    <a:pt x="9795" y="12873"/>
                    <a:pt x="9795" y="12873"/>
                  </a:cubicBezTo>
                  <a:cubicBezTo>
                    <a:pt x="9867" y="12603"/>
                    <a:pt x="9857" y="12323"/>
                    <a:pt x="9774" y="12064"/>
                  </a:cubicBezTo>
                  <a:close/>
                  <a:moveTo>
                    <a:pt x="591" y="0"/>
                  </a:moveTo>
                  <a:lnTo>
                    <a:pt x="1" y="529"/>
                  </a:lnTo>
                  <a:cubicBezTo>
                    <a:pt x="218" y="1358"/>
                    <a:pt x="923" y="2270"/>
                    <a:pt x="1286" y="2695"/>
                  </a:cubicBezTo>
                  <a:lnTo>
                    <a:pt x="1389" y="2809"/>
                  </a:lnTo>
                  <a:lnTo>
                    <a:pt x="1503" y="2933"/>
                  </a:lnTo>
                  <a:lnTo>
                    <a:pt x="9359" y="11598"/>
                  </a:lnTo>
                  <a:cubicBezTo>
                    <a:pt x="9142" y="11484"/>
                    <a:pt x="8903" y="11432"/>
                    <a:pt x="8665" y="11422"/>
                  </a:cubicBezTo>
                  <a:lnTo>
                    <a:pt x="8406" y="11660"/>
                  </a:lnTo>
                  <a:cubicBezTo>
                    <a:pt x="8406" y="11660"/>
                    <a:pt x="12748" y="16780"/>
                    <a:pt x="15132" y="18821"/>
                  </a:cubicBezTo>
                  <a:lnTo>
                    <a:pt x="15965" y="18482"/>
                  </a:lnTo>
                  <a:lnTo>
                    <a:pt x="15965" y="18482"/>
                  </a:lnTo>
                  <a:cubicBezTo>
                    <a:pt x="16244" y="18678"/>
                    <a:pt x="16522" y="18864"/>
                    <a:pt x="16821" y="19029"/>
                  </a:cubicBezTo>
                  <a:lnTo>
                    <a:pt x="17184" y="18687"/>
                  </a:lnTo>
                  <a:cubicBezTo>
                    <a:pt x="17184" y="18687"/>
                    <a:pt x="16065" y="15971"/>
                    <a:pt x="13121" y="12893"/>
                  </a:cubicBezTo>
                  <a:cubicBezTo>
                    <a:pt x="13121" y="12893"/>
                    <a:pt x="13121" y="12893"/>
                    <a:pt x="13121" y="12893"/>
                  </a:cubicBezTo>
                  <a:lnTo>
                    <a:pt x="13121" y="12893"/>
                  </a:lnTo>
                  <a:lnTo>
                    <a:pt x="12904" y="12914"/>
                  </a:lnTo>
                  <a:lnTo>
                    <a:pt x="11577" y="11442"/>
                  </a:lnTo>
                  <a:lnTo>
                    <a:pt x="10541" y="10302"/>
                  </a:lnTo>
                  <a:lnTo>
                    <a:pt x="10302" y="10043"/>
                  </a:lnTo>
                  <a:lnTo>
                    <a:pt x="7193" y="6613"/>
                  </a:lnTo>
                  <a:lnTo>
                    <a:pt x="2581" y="1524"/>
                  </a:lnTo>
                  <a:cubicBezTo>
                    <a:pt x="1400" y="322"/>
                    <a:pt x="591" y="0"/>
                    <a:pt x="591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5" name="Google Shape;1595;p49"/>
            <p:cNvGrpSpPr/>
            <p:nvPr/>
          </p:nvGrpSpPr>
          <p:grpSpPr>
            <a:xfrm>
              <a:off x="-3182688" y="3354477"/>
              <a:ext cx="1377835" cy="1524874"/>
              <a:chOff x="3870625" y="2784800"/>
              <a:chExt cx="429875" cy="475750"/>
            </a:xfrm>
          </p:grpSpPr>
          <p:sp>
            <p:nvSpPr>
              <p:cNvPr id="1596" name="Google Shape;1596;p49"/>
              <p:cNvSpPr/>
              <p:nvPr/>
            </p:nvSpPr>
            <p:spPr>
              <a:xfrm>
                <a:off x="4086975" y="3070600"/>
                <a:ext cx="173875" cy="175950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7038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508" y="975"/>
                    </a:lnTo>
                    <a:cubicBezTo>
                      <a:pt x="2042" y="3141"/>
                      <a:pt x="6374" y="7038"/>
                      <a:pt x="6374" y="7038"/>
                    </a:cubicBezTo>
                    <a:lnTo>
                      <a:pt x="6954" y="6810"/>
                    </a:lnTo>
                    <a:lnTo>
                      <a:pt x="6695" y="6613"/>
                    </a:lnTo>
                    <a:lnTo>
                      <a:pt x="6633" y="6561"/>
                    </a:lnTo>
                    <a:lnTo>
                      <a:pt x="6447" y="6737"/>
                    </a:lnTo>
                    <a:cubicBezTo>
                      <a:pt x="4198" y="5193"/>
                      <a:pt x="1130" y="1441"/>
                      <a:pt x="1130" y="1441"/>
                    </a:cubicBezTo>
                    <a:cubicBezTo>
                      <a:pt x="1457" y="10"/>
                      <a:pt x="41" y="0"/>
                      <a:pt x="1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9"/>
              <p:cNvSpPr/>
              <p:nvPr/>
            </p:nvSpPr>
            <p:spPr>
              <a:xfrm>
                <a:off x="3902475" y="2822650"/>
                <a:ext cx="338150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14666" extrusionOk="0">
                    <a:moveTo>
                      <a:pt x="1307" y="0"/>
                    </a:moveTo>
                    <a:lnTo>
                      <a:pt x="13526" y="13494"/>
                    </a:lnTo>
                    <a:lnTo>
                      <a:pt x="12220" y="14665"/>
                    </a:lnTo>
                    <a:lnTo>
                      <a:pt x="1" y="11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9"/>
              <p:cNvSpPr/>
              <p:nvPr/>
            </p:nvSpPr>
            <p:spPr>
              <a:xfrm>
                <a:off x="3927875" y="2822650"/>
                <a:ext cx="312750" cy="34385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3754" extrusionOk="0">
                    <a:moveTo>
                      <a:pt x="280" y="0"/>
                    </a:moveTo>
                    <a:lnTo>
                      <a:pt x="1" y="270"/>
                    </a:lnTo>
                    <a:lnTo>
                      <a:pt x="12220" y="13753"/>
                    </a:lnTo>
                    <a:lnTo>
                      <a:pt x="12510" y="13494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9"/>
              <p:cNvSpPr/>
              <p:nvPr/>
            </p:nvSpPr>
            <p:spPr>
              <a:xfrm>
                <a:off x="3902475" y="2845700"/>
                <a:ext cx="3127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13744" extrusionOk="0">
                    <a:moveTo>
                      <a:pt x="291" y="0"/>
                    </a:moveTo>
                    <a:lnTo>
                      <a:pt x="12510" y="13484"/>
                    </a:lnTo>
                    <a:lnTo>
                      <a:pt x="12220" y="13743"/>
                    </a:lnTo>
                    <a:lnTo>
                      <a:pt x="1" y="260"/>
                    </a:lnTo>
                    <a:close/>
                  </a:path>
                </a:pathLst>
              </a:custGeom>
              <a:solidFill>
                <a:srgbClr val="343063">
                  <a:alpha val="18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9"/>
              <p:cNvSpPr/>
              <p:nvPr/>
            </p:nvSpPr>
            <p:spPr>
              <a:xfrm>
                <a:off x="4159775" y="3107125"/>
                <a:ext cx="140725" cy="153425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6137" extrusionOk="0">
                    <a:moveTo>
                      <a:pt x="1555" y="1"/>
                    </a:moveTo>
                    <a:cubicBezTo>
                      <a:pt x="1555" y="1"/>
                      <a:pt x="1389" y="788"/>
                      <a:pt x="0" y="1410"/>
                    </a:cubicBezTo>
                    <a:cubicBezTo>
                      <a:pt x="0" y="1410"/>
                      <a:pt x="2861" y="4830"/>
                      <a:pt x="5255" y="6136"/>
                    </a:cubicBezTo>
                    <a:lnTo>
                      <a:pt x="5628" y="5794"/>
                    </a:lnTo>
                    <a:cubicBezTo>
                      <a:pt x="5628" y="5794"/>
                      <a:pt x="4498" y="3079"/>
                      <a:pt x="1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9"/>
              <p:cNvSpPr/>
              <p:nvPr/>
            </p:nvSpPr>
            <p:spPr>
              <a:xfrm>
                <a:off x="4159775" y="3107125"/>
                <a:ext cx="388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11" extrusionOk="0">
                    <a:moveTo>
                      <a:pt x="1555" y="1"/>
                    </a:moveTo>
                    <a:lnTo>
                      <a:pt x="1327" y="11"/>
                    </a:lnTo>
                    <a:lnTo>
                      <a:pt x="1420" y="115"/>
                    </a:lnTo>
                    <a:cubicBezTo>
                      <a:pt x="1120" y="633"/>
                      <a:pt x="653" y="1037"/>
                      <a:pt x="104" y="1276"/>
                    </a:cubicBezTo>
                    <a:lnTo>
                      <a:pt x="31" y="1193"/>
                    </a:lnTo>
                    <a:lnTo>
                      <a:pt x="0" y="1410"/>
                    </a:lnTo>
                    <a:cubicBezTo>
                      <a:pt x="0" y="1410"/>
                      <a:pt x="1016" y="1213"/>
                      <a:pt x="1555" y="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9"/>
              <p:cNvSpPr/>
              <p:nvPr/>
            </p:nvSpPr>
            <p:spPr>
              <a:xfrm>
                <a:off x="3870625" y="2784800"/>
                <a:ext cx="69725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2934" extrusionOk="0">
                    <a:moveTo>
                      <a:pt x="2788" y="1752"/>
                    </a:moveTo>
                    <a:cubicBezTo>
                      <a:pt x="2788" y="1752"/>
                      <a:pt x="2146" y="1918"/>
                      <a:pt x="1493" y="2934"/>
                    </a:cubicBezTo>
                    <a:cubicBezTo>
                      <a:pt x="1493" y="2934"/>
                      <a:pt x="290" y="1659"/>
                      <a:pt x="0" y="529"/>
                    </a:cubicBezTo>
                    <a:lnTo>
                      <a:pt x="581" y="1"/>
                    </a:lnTo>
                    <a:cubicBezTo>
                      <a:pt x="581" y="1"/>
                      <a:pt x="1493" y="374"/>
                      <a:pt x="2788" y="17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9"/>
              <p:cNvSpPr/>
              <p:nvPr/>
            </p:nvSpPr>
            <p:spPr>
              <a:xfrm>
                <a:off x="3907925" y="2828600"/>
                <a:ext cx="324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83" extrusionOk="0">
                    <a:moveTo>
                      <a:pt x="1296" y="0"/>
                    </a:moveTo>
                    <a:cubicBezTo>
                      <a:pt x="1296" y="0"/>
                      <a:pt x="477" y="218"/>
                      <a:pt x="1" y="1182"/>
                    </a:cubicBezTo>
                    <a:cubicBezTo>
                      <a:pt x="1" y="1182"/>
                      <a:pt x="1" y="1182"/>
                      <a:pt x="1" y="1182"/>
                    </a:cubicBezTo>
                    <a:cubicBezTo>
                      <a:pt x="6" y="1182"/>
                      <a:pt x="319" y="535"/>
                      <a:pt x="1296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9"/>
              <p:cNvSpPr/>
              <p:nvPr/>
            </p:nvSpPr>
            <p:spPr>
              <a:xfrm>
                <a:off x="4013650" y="2915125"/>
                <a:ext cx="114275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997" extrusionOk="0">
                    <a:moveTo>
                      <a:pt x="197" y="1"/>
                    </a:moveTo>
                    <a:lnTo>
                      <a:pt x="0" y="353"/>
                    </a:lnTo>
                    <a:lnTo>
                      <a:pt x="4198" y="4996"/>
                    </a:lnTo>
                    <a:lnTo>
                      <a:pt x="4571" y="4831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9"/>
              <p:cNvSpPr/>
              <p:nvPr/>
            </p:nvSpPr>
            <p:spPr>
              <a:xfrm>
                <a:off x="4124275" y="3042100"/>
                <a:ext cx="355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410" extrusionOk="0">
                    <a:moveTo>
                      <a:pt x="384" y="0"/>
                    </a:moveTo>
                    <a:lnTo>
                      <a:pt x="1" y="166"/>
                    </a:lnTo>
                    <a:lnTo>
                      <a:pt x="1130" y="1410"/>
                    </a:lnTo>
                    <a:lnTo>
                      <a:pt x="1420" y="115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9"/>
              <p:cNvSpPr/>
              <p:nvPr/>
            </p:nvSpPr>
            <p:spPr>
              <a:xfrm>
                <a:off x="4183100" y="3109475"/>
                <a:ext cx="117125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5825" extrusionOk="0">
                    <a:moveTo>
                      <a:pt x="0" y="788"/>
                    </a:moveTo>
                    <a:cubicBezTo>
                      <a:pt x="93" y="725"/>
                      <a:pt x="218" y="684"/>
                      <a:pt x="332" y="684"/>
                    </a:cubicBezTo>
                    <a:cubicBezTo>
                      <a:pt x="467" y="715"/>
                      <a:pt x="2850" y="3088"/>
                      <a:pt x="4550" y="5825"/>
                    </a:cubicBezTo>
                    <a:lnTo>
                      <a:pt x="4685" y="5700"/>
                    </a:lnTo>
                    <a:cubicBezTo>
                      <a:pt x="4685" y="5700"/>
                      <a:pt x="3254" y="3565"/>
                      <a:pt x="2104" y="2197"/>
                    </a:cubicBezTo>
                    <a:cubicBezTo>
                      <a:pt x="943" y="829"/>
                      <a:pt x="487" y="435"/>
                      <a:pt x="477" y="352"/>
                    </a:cubicBezTo>
                    <a:cubicBezTo>
                      <a:pt x="508" y="228"/>
                      <a:pt x="539" y="114"/>
                      <a:pt x="591" y="0"/>
                    </a:cubicBezTo>
                    <a:cubicBezTo>
                      <a:pt x="425" y="290"/>
                      <a:pt x="228" y="560"/>
                      <a:pt x="0" y="788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9"/>
              <p:cNvSpPr/>
              <p:nvPr/>
            </p:nvSpPr>
            <p:spPr>
              <a:xfrm>
                <a:off x="3877100" y="2784800"/>
                <a:ext cx="62200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085" extrusionOk="0">
                    <a:moveTo>
                      <a:pt x="1907" y="2084"/>
                    </a:moveTo>
                    <a:cubicBezTo>
                      <a:pt x="1980" y="2012"/>
                      <a:pt x="2197" y="1825"/>
                      <a:pt x="1513" y="1213"/>
                    </a:cubicBezTo>
                    <a:cubicBezTo>
                      <a:pt x="943" y="695"/>
                      <a:pt x="363" y="229"/>
                      <a:pt x="280" y="219"/>
                    </a:cubicBezTo>
                    <a:cubicBezTo>
                      <a:pt x="176" y="219"/>
                      <a:pt x="83" y="250"/>
                      <a:pt x="0" y="301"/>
                    </a:cubicBezTo>
                    <a:lnTo>
                      <a:pt x="322" y="1"/>
                    </a:lnTo>
                    <a:cubicBezTo>
                      <a:pt x="322" y="1"/>
                      <a:pt x="270" y="84"/>
                      <a:pt x="311" y="136"/>
                    </a:cubicBezTo>
                    <a:cubicBezTo>
                      <a:pt x="684" y="353"/>
                      <a:pt x="1037" y="602"/>
                      <a:pt x="1379" y="882"/>
                    </a:cubicBezTo>
                    <a:cubicBezTo>
                      <a:pt x="1700" y="1141"/>
                      <a:pt x="2001" y="1431"/>
                      <a:pt x="2260" y="1742"/>
                    </a:cubicBezTo>
                    <a:cubicBezTo>
                      <a:pt x="2301" y="1804"/>
                      <a:pt x="2488" y="1773"/>
                      <a:pt x="2488" y="1773"/>
                    </a:cubicBezTo>
                    <a:cubicBezTo>
                      <a:pt x="2280" y="1846"/>
                      <a:pt x="2083" y="1949"/>
                      <a:pt x="1907" y="208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9"/>
              <p:cNvSpPr/>
              <p:nvPr/>
            </p:nvSpPr>
            <p:spPr>
              <a:xfrm>
                <a:off x="4080500" y="3070600"/>
                <a:ext cx="188900" cy="18475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7390" extrusionOk="0">
                    <a:moveTo>
                      <a:pt x="6965" y="6613"/>
                    </a:moveTo>
                    <a:lnTo>
                      <a:pt x="6664" y="6882"/>
                    </a:lnTo>
                    <a:cubicBezTo>
                      <a:pt x="6664" y="6882"/>
                      <a:pt x="3659" y="4364"/>
                      <a:pt x="1233" y="1431"/>
                    </a:cubicBezTo>
                    <a:cubicBezTo>
                      <a:pt x="1233" y="1431"/>
                      <a:pt x="1524" y="114"/>
                      <a:pt x="259" y="0"/>
                    </a:cubicBezTo>
                    <a:lnTo>
                      <a:pt x="0" y="228"/>
                    </a:lnTo>
                    <a:cubicBezTo>
                      <a:pt x="0" y="228"/>
                      <a:pt x="4343" y="5359"/>
                      <a:pt x="6726" y="7390"/>
                    </a:cubicBezTo>
                    <a:lnTo>
                      <a:pt x="7555" y="70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9"/>
              <p:cNvSpPr/>
              <p:nvPr/>
            </p:nvSpPr>
            <p:spPr>
              <a:xfrm>
                <a:off x="4252000" y="3235900"/>
                <a:ext cx="174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509" extrusionOk="0">
                    <a:moveTo>
                      <a:pt x="105" y="1"/>
                    </a:moveTo>
                    <a:lnTo>
                      <a:pt x="1" y="94"/>
                    </a:lnTo>
                    <a:lnTo>
                      <a:pt x="550" y="508"/>
                    </a:lnTo>
                    <a:lnTo>
                      <a:pt x="695" y="446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10" name="Google Shape;1610;p49"/>
          <p:cNvGrpSpPr/>
          <p:nvPr/>
        </p:nvGrpSpPr>
        <p:grpSpPr>
          <a:xfrm rot="830502">
            <a:off x="6007379" y="473736"/>
            <a:ext cx="1648058" cy="776815"/>
            <a:chOff x="-3104295" y="1398438"/>
            <a:chExt cx="1580287" cy="744871"/>
          </a:xfrm>
        </p:grpSpPr>
        <p:sp>
          <p:nvSpPr>
            <p:cNvPr id="1611" name="Google Shape;1611;p49"/>
            <p:cNvSpPr/>
            <p:nvPr/>
          </p:nvSpPr>
          <p:spPr>
            <a:xfrm>
              <a:off x="-3100215" y="1398438"/>
              <a:ext cx="1571967" cy="744864"/>
            </a:xfrm>
            <a:custGeom>
              <a:avLst/>
              <a:gdLst/>
              <a:ahLst/>
              <a:cxnLst/>
              <a:rect l="l" t="t" r="r" b="b"/>
              <a:pathLst>
                <a:path w="21351" h="10117" extrusionOk="0">
                  <a:moveTo>
                    <a:pt x="20096" y="7836"/>
                  </a:moveTo>
                  <a:lnTo>
                    <a:pt x="20096" y="7826"/>
                  </a:lnTo>
                  <a:cubicBezTo>
                    <a:pt x="20096" y="7525"/>
                    <a:pt x="20076" y="7214"/>
                    <a:pt x="20055" y="6903"/>
                  </a:cubicBezTo>
                  <a:lnTo>
                    <a:pt x="20055" y="6893"/>
                  </a:lnTo>
                  <a:lnTo>
                    <a:pt x="20055" y="6893"/>
                  </a:lnTo>
                  <a:cubicBezTo>
                    <a:pt x="20946" y="5649"/>
                    <a:pt x="21350" y="4219"/>
                    <a:pt x="21278" y="3670"/>
                  </a:cubicBezTo>
                  <a:lnTo>
                    <a:pt x="21278" y="3670"/>
                  </a:lnTo>
                  <a:cubicBezTo>
                    <a:pt x="21278" y="3608"/>
                    <a:pt x="21257" y="3556"/>
                    <a:pt x="21236" y="3504"/>
                  </a:cubicBezTo>
                  <a:cubicBezTo>
                    <a:pt x="21236" y="3504"/>
                    <a:pt x="16956" y="2519"/>
                    <a:pt x="14106" y="2768"/>
                  </a:cubicBezTo>
                  <a:cubicBezTo>
                    <a:pt x="12427" y="2913"/>
                    <a:pt x="9504" y="2416"/>
                    <a:pt x="7971" y="1711"/>
                  </a:cubicBezTo>
                  <a:cubicBezTo>
                    <a:pt x="5348" y="519"/>
                    <a:pt x="1006" y="1"/>
                    <a:pt x="1006" y="1"/>
                  </a:cubicBezTo>
                  <a:cubicBezTo>
                    <a:pt x="954" y="42"/>
                    <a:pt x="923" y="94"/>
                    <a:pt x="902" y="146"/>
                  </a:cubicBezTo>
                  <a:lnTo>
                    <a:pt x="902" y="146"/>
                  </a:lnTo>
                  <a:cubicBezTo>
                    <a:pt x="664" y="612"/>
                    <a:pt x="571" y="1980"/>
                    <a:pt x="923" y="3380"/>
                  </a:cubicBezTo>
                  <a:lnTo>
                    <a:pt x="923" y="3380"/>
                  </a:lnTo>
                  <a:lnTo>
                    <a:pt x="913" y="3400"/>
                  </a:lnTo>
                  <a:cubicBezTo>
                    <a:pt x="778" y="3659"/>
                    <a:pt x="674" y="3929"/>
                    <a:pt x="571" y="4188"/>
                  </a:cubicBezTo>
                  <a:lnTo>
                    <a:pt x="550" y="4240"/>
                  </a:lnTo>
                  <a:lnTo>
                    <a:pt x="550" y="4240"/>
                  </a:lnTo>
                  <a:cubicBezTo>
                    <a:pt x="198" y="5173"/>
                    <a:pt x="1" y="6012"/>
                    <a:pt x="32" y="6230"/>
                  </a:cubicBezTo>
                  <a:cubicBezTo>
                    <a:pt x="115" y="6748"/>
                    <a:pt x="892" y="6986"/>
                    <a:pt x="1047" y="6095"/>
                  </a:cubicBezTo>
                  <a:cubicBezTo>
                    <a:pt x="1089" y="5898"/>
                    <a:pt x="1120" y="5577"/>
                    <a:pt x="1172" y="5204"/>
                  </a:cubicBezTo>
                  <a:lnTo>
                    <a:pt x="1296" y="4478"/>
                  </a:lnTo>
                  <a:lnTo>
                    <a:pt x="1286" y="4457"/>
                  </a:lnTo>
                  <a:lnTo>
                    <a:pt x="1286" y="4457"/>
                  </a:lnTo>
                  <a:cubicBezTo>
                    <a:pt x="1825" y="5670"/>
                    <a:pt x="2789" y="6737"/>
                    <a:pt x="4395" y="7069"/>
                  </a:cubicBezTo>
                  <a:cubicBezTo>
                    <a:pt x="8344" y="7888"/>
                    <a:pt x="9463" y="4416"/>
                    <a:pt x="10157" y="4064"/>
                  </a:cubicBezTo>
                  <a:cubicBezTo>
                    <a:pt x="10520" y="3856"/>
                    <a:pt x="10986" y="3939"/>
                    <a:pt x="11266" y="4260"/>
                  </a:cubicBezTo>
                  <a:cubicBezTo>
                    <a:pt x="11753" y="4862"/>
                    <a:pt x="11691" y="8458"/>
                    <a:pt x="15681" y="9018"/>
                  </a:cubicBezTo>
                  <a:cubicBezTo>
                    <a:pt x="17205" y="9235"/>
                    <a:pt x="18397" y="8644"/>
                    <a:pt x="19309" y="7784"/>
                  </a:cubicBezTo>
                  <a:cubicBezTo>
                    <a:pt x="19309" y="7795"/>
                    <a:pt x="19309" y="7805"/>
                    <a:pt x="19309" y="7815"/>
                  </a:cubicBezTo>
                  <a:lnTo>
                    <a:pt x="19101" y="8810"/>
                  </a:lnTo>
                  <a:lnTo>
                    <a:pt x="19101" y="8810"/>
                  </a:lnTo>
                  <a:cubicBezTo>
                    <a:pt x="19070" y="8966"/>
                    <a:pt x="19039" y="9100"/>
                    <a:pt x="19019" y="9204"/>
                  </a:cubicBezTo>
                  <a:cubicBezTo>
                    <a:pt x="18873" y="10085"/>
                    <a:pt x="19692" y="10116"/>
                    <a:pt x="19931" y="9660"/>
                  </a:cubicBezTo>
                  <a:cubicBezTo>
                    <a:pt x="20034" y="9484"/>
                    <a:pt x="20117" y="8738"/>
                    <a:pt x="20117" y="7836"/>
                  </a:cubicBezTo>
                  <a:close/>
                  <a:moveTo>
                    <a:pt x="12323" y="4385"/>
                  </a:moveTo>
                  <a:close/>
                  <a:moveTo>
                    <a:pt x="12313" y="4468"/>
                  </a:moveTo>
                  <a:close/>
                  <a:moveTo>
                    <a:pt x="18822" y="7183"/>
                  </a:moveTo>
                  <a:cubicBezTo>
                    <a:pt x="18801" y="7225"/>
                    <a:pt x="18770" y="7256"/>
                    <a:pt x="18739" y="7287"/>
                  </a:cubicBezTo>
                  <a:cubicBezTo>
                    <a:pt x="18770" y="7245"/>
                    <a:pt x="18801" y="7214"/>
                    <a:pt x="18832" y="7183"/>
                  </a:cubicBezTo>
                  <a:close/>
                  <a:moveTo>
                    <a:pt x="18697" y="7328"/>
                  </a:moveTo>
                  <a:cubicBezTo>
                    <a:pt x="18656" y="7370"/>
                    <a:pt x="18614" y="7411"/>
                    <a:pt x="18563" y="7453"/>
                  </a:cubicBezTo>
                  <a:cubicBezTo>
                    <a:pt x="18625" y="7411"/>
                    <a:pt x="18666" y="7359"/>
                    <a:pt x="18708" y="7318"/>
                  </a:cubicBezTo>
                  <a:close/>
                  <a:moveTo>
                    <a:pt x="18531" y="7494"/>
                  </a:moveTo>
                  <a:cubicBezTo>
                    <a:pt x="18500" y="7525"/>
                    <a:pt x="18469" y="7556"/>
                    <a:pt x="18428" y="7587"/>
                  </a:cubicBezTo>
                  <a:cubicBezTo>
                    <a:pt x="18480" y="7546"/>
                    <a:pt x="18511" y="7515"/>
                    <a:pt x="18542" y="7484"/>
                  </a:cubicBezTo>
                  <a:close/>
                  <a:moveTo>
                    <a:pt x="18386" y="7618"/>
                  </a:moveTo>
                  <a:cubicBezTo>
                    <a:pt x="18345" y="7660"/>
                    <a:pt x="18303" y="7691"/>
                    <a:pt x="18252" y="7722"/>
                  </a:cubicBezTo>
                  <a:cubicBezTo>
                    <a:pt x="18314" y="7691"/>
                    <a:pt x="18355" y="7660"/>
                    <a:pt x="18397" y="7618"/>
                  </a:cubicBezTo>
                  <a:close/>
                  <a:moveTo>
                    <a:pt x="18231" y="7743"/>
                  </a:moveTo>
                  <a:cubicBezTo>
                    <a:pt x="18189" y="7784"/>
                    <a:pt x="18138" y="7815"/>
                    <a:pt x="18086" y="7846"/>
                  </a:cubicBezTo>
                  <a:cubicBezTo>
                    <a:pt x="18148" y="7815"/>
                    <a:pt x="18200" y="7784"/>
                    <a:pt x="18241" y="7743"/>
                  </a:cubicBezTo>
                  <a:close/>
                  <a:moveTo>
                    <a:pt x="18034" y="7888"/>
                  </a:moveTo>
                  <a:cubicBezTo>
                    <a:pt x="17993" y="7909"/>
                    <a:pt x="17961" y="7940"/>
                    <a:pt x="17920" y="7960"/>
                  </a:cubicBezTo>
                  <a:cubicBezTo>
                    <a:pt x="17972" y="7940"/>
                    <a:pt x="18003" y="7909"/>
                    <a:pt x="18044" y="7888"/>
                  </a:cubicBezTo>
                  <a:close/>
                  <a:moveTo>
                    <a:pt x="19412" y="6230"/>
                  </a:moveTo>
                  <a:cubicBezTo>
                    <a:pt x="19402" y="6250"/>
                    <a:pt x="19402" y="6271"/>
                    <a:pt x="19392" y="6281"/>
                  </a:cubicBezTo>
                  <a:cubicBezTo>
                    <a:pt x="19412" y="6261"/>
                    <a:pt x="19412" y="6250"/>
                    <a:pt x="19423" y="6230"/>
                  </a:cubicBezTo>
                  <a:close/>
                  <a:moveTo>
                    <a:pt x="19350" y="6364"/>
                  </a:moveTo>
                  <a:lnTo>
                    <a:pt x="19319" y="6437"/>
                  </a:lnTo>
                  <a:close/>
                  <a:moveTo>
                    <a:pt x="19267" y="6530"/>
                  </a:moveTo>
                  <a:cubicBezTo>
                    <a:pt x="19247" y="6561"/>
                    <a:pt x="19226" y="6603"/>
                    <a:pt x="19205" y="6644"/>
                  </a:cubicBezTo>
                  <a:cubicBezTo>
                    <a:pt x="19236" y="6603"/>
                    <a:pt x="19257" y="6561"/>
                    <a:pt x="19278" y="6520"/>
                  </a:cubicBezTo>
                  <a:close/>
                  <a:moveTo>
                    <a:pt x="19164" y="6706"/>
                  </a:moveTo>
                  <a:cubicBezTo>
                    <a:pt x="19143" y="6737"/>
                    <a:pt x="19122" y="6769"/>
                    <a:pt x="19112" y="6800"/>
                  </a:cubicBezTo>
                  <a:cubicBezTo>
                    <a:pt x="19133" y="6769"/>
                    <a:pt x="19153" y="6737"/>
                    <a:pt x="19174" y="6706"/>
                  </a:cubicBezTo>
                  <a:close/>
                  <a:moveTo>
                    <a:pt x="19070" y="6862"/>
                  </a:moveTo>
                  <a:cubicBezTo>
                    <a:pt x="19039" y="6903"/>
                    <a:pt x="19008" y="6945"/>
                    <a:pt x="18977" y="6986"/>
                  </a:cubicBezTo>
                  <a:cubicBezTo>
                    <a:pt x="19019" y="6945"/>
                    <a:pt x="19060" y="6893"/>
                    <a:pt x="19081" y="6851"/>
                  </a:cubicBezTo>
                  <a:close/>
                  <a:moveTo>
                    <a:pt x="18946" y="7028"/>
                  </a:moveTo>
                  <a:cubicBezTo>
                    <a:pt x="18915" y="7059"/>
                    <a:pt x="18884" y="7100"/>
                    <a:pt x="18853" y="7131"/>
                  </a:cubicBezTo>
                  <a:cubicBezTo>
                    <a:pt x="18894" y="7090"/>
                    <a:pt x="18925" y="7059"/>
                    <a:pt x="18956" y="7017"/>
                  </a:cubicBezTo>
                  <a:close/>
                  <a:moveTo>
                    <a:pt x="8820" y="3224"/>
                  </a:moveTo>
                  <a:cubicBezTo>
                    <a:pt x="9007" y="3390"/>
                    <a:pt x="9111" y="3556"/>
                    <a:pt x="9111" y="3711"/>
                  </a:cubicBezTo>
                  <a:lnTo>
                    <a:pt x="9111" y="3711"/>
                  </a:lnTo>
                  <a:cubicBezTo>
                    <a:pt x="9111" y="3556"/>
                    <a:pt x="9007" y="3390"/>
                    <a:pt x="8820" y="3224"/>
                  </a:cubicBezTo>
                  <a:close/>
                  <a:moveTo>
                    <a:pt x="8717" y="4696"/>
                  </a:moveTo>
                  <a:cubicBezTo>
                    <a:pt x="8976" y="4250"/>
                    <a:pt x="9100" y="3867"/>
                    <a:pt x="9111" y="3711"/>
                  </a:cubicBezTo>
                  <a:cubicBezTo>
                    <a:pt x="9111" y="3856"/>
                    <a:pt x="8986" y="4250"/>
                    <a:pt x="8727" y="4696"/>
                  </a:cubicBezTo>
                  <a:close/>
                  <a:moveTo>
                    <a:pt x="12303" y="4561"/>
                  </a:moveTo>
                  <a:close/>
                  <a:moveTo>
                    <a:pt x="12323" y="4965"/>
                  </a:moveTo>
                  <a:lnTo>
                    <a:pt x="12323" y="4924"/>
                  </a:lnTo>
                  <a:close/>
                  <a:moveTo>
                    <a:pt x="12313" y="4831"/>
                  </a:moveTo>
                  <a:cubicBezTo>
                    <a:pt x="12313" y="4820"/>
                    <a:pt x="12313" y="4810"/>
                    <a:pt x="12313" y="4799"/>
                  </a:cubicBezTo>
                  <a:cubicBezTo>
                    <a:pt x="12313" y="4810"/>
                    <a:pt x="12313" y="4820"/>
                    <a:pt x="12323" y="4831"/>
                  </a:cubicBezTo>
                  <a:close/>
                  <a:moveTo>
                    <a:pt x="12313" y="4706"/>
                  </a:moveTo>
                  <a:lnTo>
                    <a:pt x="12313" y="4675"/>
                  </a:lnTo>
                  <a:cubicBezTo>
                    <a:pt x="12313" y="4665"/>
                    <a:pt x="12323" y="4696"/>
                    <a:pt x="12323" y="4696"/>
                  </a:cubicBezTo>
                  <a:close/>
                  <a:moveTo>
                    <a:pt x="12769" y="3908"/>
                  </a:moveTo>
                  <a:lnTo>
                    <a:pt x="12769" y="3908"/>
                  </a:lnTo>
                  <a:cubicBezTo>
                    <a:pt x="12603" y="3960"/>
                    <a:pt x="12458" y="4064"/>
                    <a:pt x="12365" y="4209"/>
                  </a:cubicBezTo>
                  <a:cubicBezTo>
                    <a:pt x="12458" y="4064"/>
                    <a:pt x="12603" y="3960"/>
                    <a:pt x="12769" y="3908"/>
                  </a:cubicBezTo>
                  <a:close/>
                  <a:moveTo>
                    <a:pt x="13432" y="7432"/>
                  </a:moveTo>
                  <a:lnTo>
                    <a:pt x="13360" y="7359"/>
                  </a:lnTo>
                  <a:close/>
                  <a:moveTo>
                    <a:pt x="13298" y="7297"/>
                  </a:moveTo>
                  <a:cubicBezTo>
                    <a:pt x="13277" y="7266"/>
                    <a:pt x="13256" y="7245"/>
                    <a:pt x="13235" y="7214"/>
                  </a:cubicBezTo>
                  <a:cubicBezTo>
                    <a:pt x="13256" y="7245"/>
                    <a:pt x="13277" y="7266"/>
                    <a:pt x="13308" y="7297"/>
                  </a:cubicBezTo>
                  <a:close/>
                  <a:moveTo>
                    <a:pt x="13173" y="7142"/>
                  </a:moveTo>
                  <a:cubicBezTo>
                    <a:pt x="13142" y="7100"/>
                    <a:pt x="13111" y="7069"/>
                    <a:pt x="13090" y="7028"/>
                  </a:cubicBezTo>
                  <a:cubicBezTo>
                    <a:pt x="13121" y="7069"/>
                    <a:pt x="13153" y="7100"/>
                    <a:pt x="13184" y="7152"/>
                  </a:cubicBezTo>
                  <a:close/>
                  <a:moveTo>
                    <a:pt x="13609" y="7608"/>
                  </a:moveTo>
                  <a:cubicBezTo>
                    <a:pt x="13567" y="7577"/>
                    <a:pt x="13526" y="7536"/>
                    <a:pt x="13474" y="7494"/>
                  </a:cubicBezTo>
                  <a:cubicBezTo>
                    <a:pt x="13526" y="7536"/>
                    <a:pt x="13567" y="7577"/>
                    <a:pt x="13619" y="7608"/>
                  </a:cubicBezTo>
                  <a:close/>
                  <a:moveTo>
                    <a:pt x="15288" y="8427"/>
                  </a:moveTo>
                  <a:cubicBezTo>
                    <a:pt x="15225" y="8416"/>
                    <a:pt x="15174" y="8396"/>
                    <a:pt x="15111" y="8385"/>
                  </a:cubicBezTo>
                  <a:cubicBezTo>
                    <a:pt x="15174" y="8396"/>
                    <a:pt x="15236" y="8416"/>
                    <a:pt x="15298" y="8427"/>
                  </a:cubicBezTo>
                  <a:close/>
                  <a:moveTo>
                    <a:pt x="15018" y="8365"/>
                  </a:moveTo>
                  <a:cubicBezTo>
                    <a:pt x="14977" y="8354"/>
                    <a:pt x="14925" y="8334"/>
                    <a:pt x="14883" y="8323"/>
                  </a:cubicBezTo>
                  <a:cubicBezTo>
                    <a:pt x="14935" y="8334"/>
                    <a:pt x="14977" y="8354"/>
                    <a:pt x="15028" y="8365"/>
                  </a:cubicBezTo>
                  <a:close/>
                  <a:moveTo>
                    <a:pt x="14800" y="8292"/>
                  </a:moveTo>
                  <a:cubicBezTo>
                    <a:pt x="14738" y="8271"/>
                    <a:pt x="14666" y="8251"/>
                    <a:pt x="14614" y="8230"/>
                  </a:cubicBezTo>
                  <a:cubicBezTo>
                    <a:pt x="14676" y="8251"/>
                    <a:pt x="14738" y="8271"/>
                    <a:pt x="14800" y="8292"/>
                  </a:cubicBezTo>
                  <a:close/>
                  <a:moveTo>
                    <a:pt x="14541" y="8199"/>
                  </a:moveTo>
                  <a:cubicBezTo>
                    <a:pt x="14490" y="8178"/>
                    <a:pt x="14448" y="8157"/>
                    <a:pt x="14407" y="8137"/>
                  </a:cubicBezTo>
                  <a:cubicBezTo>
                    <a:pt x="14448" y="8157"/>
                    <a:pt x="14500" y="8188"/>
                    <a:pt x="14541" y="8199"/>
                  </a:cubicBezTo>
                  <a:close/>
                  <a:moveTo>
                    <a:pt x="14324" y="8095"/>
                  </a:moveTo>
                  <a:cubicBezTo>
                    <a:pt x="14293" y="8085"/>
                    <a:pt x="14251" y="8064"/>
                    <a:pt x="14220" y="8043"/>
                  </a:cubicBezTo>
                  <a:cubicBezTo>
                    <a:pt x="14262" y="8064"/>
                    <a:pt x="14293" y="8085"/>
                    <a:pt x="14334" y="8095"/>
                  </a:cubicBezTo>
                  <a:close/>
                  <a:moveTo>
                    <a:pt x="14137" y="8002"/>
                  </a:moveTo>
                  <a:cubicBezTo>
                    <a:pt x="14085" y="7971"/>
                    <a:pt x="14033" y="7940"/>
                    <a:pt x="13982" y="7898"/>
                  </a:cubicBezTo>
                  <a:cubicBezTo>
                    <a:pt x="14044" y="7940"/>
                    <a:pt x="14096" y="7971"/>
                    <a:pt x="14148" y="8002"/>
                  </a:cubicBezTo>
                  <a:close/>
                  <a:moveTo>
                    <a:pt x="13919" y="7857"/>
                  </a:moveTo>
                  <a:cubicBezTo>
                    <a:pt x="13888" y="7836"/>
                    <a:pt x="13857" y="7815"/>
                    <a:pt x="13826" y="7784"/>
                  </a:cubicBezTo>
                  <a:cubicBezTo>
                    <a:pt x="13857" y="7815"/>
                    <a:pt x="13888" y="7836"/>
                    <a:pt x="13930" y="7857"/>
                  </a:cubicBezTo>
                  <a:close/>
                  <a:moveTo>
                    <a:pt x="13754" y="7732"/>
                  </a:moveTo>
                  <a:cubicBezTo>
                    <a:pt x="13723" y="7701"/>
                    <a:pt x="13702" y="7681"/>
                    <a:pt x="13671" y="7660"/>
                  </a:cubicBezTo>
                  <a:cubicBezTo>
                    <a:pt x="13702" y="7691"/>
                    <a:pt x="13733" y="7712"/>
                    <a:pt x="13764" y="7732"/>
                  </a:cubicBezTo>
                  <a:close/>
                  <a:moveTo>
                    <a:pt x="15567" y="8458"/>
                  </a:moveTo>
                  <a:cubicBezTo>
                    <a:pt x="15505" y="8458"/>
                    <a:pt x="15453" y="8448"/>
                    <a:pt x="15391" y="8437"/>
                  </a:cubicBezTo>
                  <a:cubicBezTo>
                    <a:pt x="15453" y="8448"/>
                    <a:pt x="15516" y="8458"/>
                    <a:pt x="15578" y="8468"/>
                  </a:cubicBezTo>
                  <a:close/>
                  <a:moveTo>
                    <a:pt x="16324" y="8479"/>
                  </a:moveTo>
                  <a:cubicBezTo>
                    <a:pt x="16282" y="8479"/>
                    <a:pt x="16231" y="8489"/>
                    <a:pt x="16189" y="8489"/>
                  </a:cubicBezTo>
                  <a:cubicBezTo>
                    <a:pt x="16241" y="8489"/>
                    <a:pt x="16282" y="8489"/>
                    <a:pt x="16334" y="8489"/>
                  </a:cubicBezTo>
                  <a:close/>
                  <a:moveTo>
                    <a:pt x="16106" y="8489"/>
                  </a:moveTo>
                  <a:lnTo>
                    <a:pt x="15899" y="8489"/>
                  </a:lnTo>
                  <a:cubicBezTo>
                    <a:pt x="15972" y="8499"/>
                    <a:pt x="16044" y="8499"/>
                    <a:pt x="16117" y="8499"/>
                  </a:cubicBezTo>
                  <a:close/>
                  <a:moveTo>
                    <a:pt x="15806" y="8479"/>
                  </a:moveTo>
                  <a:cubicBezTo>
                    <a:pt x="15764" y="8479"/>
                    <a:pt x="15712" y="8479"/>
                    <a:pt x="15661" y="8468"/>
                  </a:cubicBezTo>
                  <a:cubicBezTo>
                    <a:pt x="15723" y="8479"/>
                    <a:pt x="15764" y="8489"/>
                    <a:pt x="15816" y="8489"/>
                  </a:cubicBezTo>
                  <a:close/>
                  <a:moveTo>
                    <a:pt x="16417" y="8468"/>
                  </a:moveTo>
                  <a:lnTo>
                    <a:pt x="16562" y="8458"/>
                  </a:lnTo>
                  <a:close/>
                  <a:moveTo>
                    <a:pt x="16821" y="8406"/>
                  </a:moveTo>
                  <a:cubicBezTo>
                    <a:pt x="16759" y="8416"/>
                    <a:pt x="16687" y="8437"/>
                    <a:pt x="16624" y="8448"/>
                  </a:cubicBezTo>
                  <a:cubicBezTo>
                    <a:pt x="16697" y="8448"/>
                    <a:pt x="16759" y="8427"/>
                    <a:pt x="16821" y="8416"/>
                  </a:cubicBezTo>
                  <a:close/>
                  <a:moveTo>
                    <a:pt x="17868" y="7992"/>
                  </a:moveTo>
                  <a:cubicBezTo>
                    <a:pt x="17816" y="8023"/>
                    <a:pt x="17765" y="8054"/>
                    <a:pt x="17713" y="8074"/>
                  </a:cubicBezTo>
                  <a:cubicBezTo>
                    <a:pt x="17765" y="8054"/>
                    <a:pt x="17827" y="8023"/>
                    <a:pt x="17879" y="7992"/>
                  </a:cubicBezTo>
                  <a:close/>
                  <a:moveTo>
                    <a:pt x="17661" y="8106"/>
                  </a:moveTo>
                  <a:cubicBezTo>
                    <a:pt x="17619" y="8126"/>
                    <a:pt x="17578" y="8147"/>
                    <a:pt x="17526" y="8168"/>
                  </a:cubicBezTo>
                  <a:cubicBezTo>
                    <a:pt x="17578" y="8157"/>
                    <a:pt x="17619" y="8126"/>
                    <a:pt x="17661" y="8106"/>
                  </a:cubicBezTo>
                  <a:close/>
                  <a:moveTo>
                    <a:pt x="17464" y="8199"/>
                  </a:moveTo>
                  <a:lnTo>
                    <a:pt x="17329" y="8251"/>
                  </a:lnTo>
                  <a:close/>
                  <a:moveTo>
                    <a:pt x="17277" y="8271"/>
                  </a:moveTo>
                  <a:cubicBezTo>
                    <a:pt x="17215" y="8292"/>
                    <a:pt x="17163" y="8313"/>
                    <a:pt x="17101" y="8334"/>
                  </a:cubicBezTo>
                  <a:cubicBezTo>
                    <a:pt x="17163" y="8323"/>
                    <a:pt x="17226" y="8302"/>
                    <a:pt x="17288" y="8282"/>
                  </a:cubicBezTo>
                  <a:close/>
                  <a:moveTo>
                    <a:pt x="17018" y="8354"/>
                  </a:moveTo>
                  <a:lnTo>
                    <a:pt x="16894" y="8385"/>
                  </a:lnTo>
                  <a:close/>
                  <a:moveTo>
                    <a:pt x="12334" y="5079"/>
                  </a:moveTo>
                  <a:lnTo>
                    <a:pt x="12334" y="5059"/>
                  </a:lnTo>
                  <a:cubicBezTo>
                    <a:pt x="12334" y="5090"/>
                    <a:pt x="12344" y="5131"/>
                    <a:pt x="12355" y="5162"/>
                  </a:cubicBezTo>
                  <a:cubicBezTo>
                    <a:pt x="12355" y="5131"/>
                    <a:pt x="12344" y="5100"/>
                    <a:pt x="12344" y="5079"/>
                  </a:cubicBezTo>
                  <a:close/>
                  <a:moveTo>
                    <a:pt x="12448" y="5608"/>
                  </a:moveTo>
                  <a:cubicBezTo>
                    <a:pt x="12437" y="5566"/>
                    <a:pt x="12427" y="5535"/>
                    <a:pt x="12417" y="5494"/>
                  </a:cubicBezTo>
                  <a:cubicBezTo>
                    <a:pt x="12437" y="5535"/>
                    <a:pt x="12448" y="5577"/>
                    <a:pt x="12448" y="5608"/>
                  </a:cubicBezTo>
                  <a:close/>
                  <a:moveTo>
                    <a:pt x="12406" y="5452"/>
                  </a:moveTo>
                  <a:cubicBezTo>
                    <a:pt x="12396" y="5411"/>
                    <a:pt x="12386" y="5380"/>
                    <a:pt x="12386" y="5338"/>
                  </a:cubicBezTo>
                  <a:cubicBezTo>
                    <a:pt x="12396" y="5380"/>
                    <a:pt x="12406" y="5421"/>
                    <a:pt x="12417" y="5463"/>
                  </a:cubicBezTo>
                  <a:close/>
                  <a:moveTo>
                    <a:pt x="12375" y="5307"/>
                  </a:moveTo>
                  <a:cubicBezTo>
                    <a:pt x="12365" y="5266"/>
                    <a:pt x="12365" y="5214"/>
                    <a:pt x="12355" y="5173"/>
                  </a:cubicBezTo>
                  <a:cubicBezTo>
                    <a:pt x="12375" y="5224"/>
                    <a:pt x="12375" y="5266"/>
                    <a:pt x="12386" y="5318"/>
                  </a:cubicBezTo>
                  <a:close/>
                  <a:moveTo>
                    <a:pt x="12676" y="6292"/>
                  </a:moveTo>
                  <a:cubicBezTo>
                    <a:pt x="12665" y="6250"/>
                    <a:pt x="12645" y="6219"/>
                    <a:pt x="12634" y="6188"/>
                  </a:cubicBezTo>
                  <a:cubicBezTo>
                    <a:pt x="12655" y="6230"/>
                    <a:pt x="12676" y="6261"/>
                    <a:pt x="12686" y="6292"/>
                  </a:cubicBezTo>
                  <a:close/>
                  <a:moveTo>
                    <a:pt x="12603" y="6095"/>
                  </a:moveTo>
                  <a:cubicBezTo>
                    <a:pt x="12583" y="6064"/>
                    <a:pt x="12572" y="6033"/>
                    <a:pt x="12562" y="6002"/>
                  </a:cubicBezTo>
                  <a:cubicBezTo>
                    <a:pt x="12583" y="6043"/>
                    <a:pt x="12593" y="6074"/>
                    <a:pt x="12614" y="6105"/>
                  </a:cubicBezTo>
                  <a:close/>
                  <a:moveTo>
                    <a:pt x="12541" y="5929"/>
                  </a:moveTo>
                  <a:cubicBezTo>
                    <a:pt x="12531" y="5908"/>
                    <a:pt x="12520" y="5877"/>
                    <a:pt x="12510" y="5846"/>
                  </a:cubicBezTo>
                  <a:cubicBezTo>
                    <a:pt x="12531" y="5877"/>
                    <a:pt x="12541" y="5908"/>
                    <a:pt x="12551" y="5939"/>
                  </a:cubicBezTo>
                  <a:close/>
                  <a:moveTo>
                    <a:pt x="12489" y="5784"/>
                  </a:moveTo>
                  <a:cubicBezTo>
                    <a:pt x="12479" y="5743"/>
                    <a:pt x="12469" y="5691"/>
                    <a:pt x="12458" y="5649"/>
                  </a:cubicBezTo>
                  <a:cubicBezTo>
                    <a:pt x="12479" y="5701"/>
                    <a:pt x="12489" y="5743"/>
                    <a:pt x="12500" y="5794"/>
                  </a:cubicBezTo>
                  <a:close/>
                  <a:moveTo>
                    <a:pt x="13039" y="6945"/>
                  </a:moveTo>
                  <a:lnTo>
                    <a:pt x="12987" y="6872"/>
                  </a:lnTo>
                  <a:close/>
                  <a:moveTo>
                    <a:pt x="12935" y="6800"/>
                  </a:moveTo>
                  <a:lnTo>
                    <a:pt x="12883" y="6706"/>
                  </a:lnTo>
                  <a:close/>
                  <a:moveTo>
                    <a:pt x="12831" y="6613"/>
                  </a:moveTo>
                  <a:cubicBezTo>
                    <a:pt x="12811" y="6582"/>
                    <a:pt x="12800" y="6551"/>
                    <a:pt x="12779" y="6509"/>
                  </a:cubicBezTo>
                  <a:cubicBezTo>
                    <a:pt x="12811" y="6551"/>
                    <a:pt x="12821" y="6582"/>
                    <a:pt x="12842" y="6623"/>
                  </a:cubicBezTo>
                  <a:close/>
                  <a:moveTo>
                    <a:pt x="12748" y="6437"/>
                  </a:moveTo>
                  <a:cubicBezTo>
                    <a:pt x="12728" y="6416"/>
                    <a:pt x="12717" y="6385"/>
                    <a:pt x="12707" y="6364"/>
                  </a:cubicBezTo>
                  <a:cubicBezTo>
                    <a:pt x="12728" y="6395"/>
                    <a:pt x="12738" y="6427"/>
                    <a:pt x="12759" y="6447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2" name="Google Shape;1612;p49"/>
            <p:cNvGrpSpPr/>
            <p:nvPr/>
          </p:nvGrpSpPr>
          <p:grpSpPr>
            <a:xfrm>
              <a:off x="-3104295" y="1398518"/>
              <a:ext cx="1580287" cy="744790"/>
              <a:chOff x="3576550" y="1943775"/>
              <a:chExt cx="536600" cy="252900"/>
            </a:xfrm>
          </p:grpSpPr>
          <p:sp>
            <p:nvSpPr>
              <p:cNvPr id="1613" name="Google Shape;1613;p49"/>
              <p:cNvSpPr/>
              <p:nvPr/>
            </p:nvSpPr>
            <p:spPr>
              <a:xfrm>
                <a:off x="3597000" y="1964750"/>
                <a:ext cx="489725" cy="231925"/>
              </a:xfrm>
              <a:custGeom>
                <a:avLst/>
                <a:gdLst/>
                <a:ahLst/>
                <a:cxnLst/>
                <a:rect l="l" t="t" r="r" b="b"/>
                <a:pathLst>
                  <a:path w="19589" h="9277" extrusionOk="0">
                    <a:moveTo>
                      <a:pt x="11" y="1"/>
                    </a:moveTo>
                    <a:cubicBezTo>
                      <a:pt x="11" y="1"/>
                      <a:pt x="16946" y="2737"/>
                      <a:pt x="18262" y="3379"/>
                    </a:cubicBezTo>
                    <a:cubicBezTo>
                      <a:pt x="19589" y="4022"/>
                      <a:pt x="19402" y="8365"/>
                      <a:pt x="19153" y="8821"/>
                    </a:cubicBezTo>
                    <a:cubicBezTo>
                      <a:pt x="18894" y="9277"/>
                      <a:pt x="18086" y="9245"/>
                      <a:pt x="18231" y="8365"/>
                    </a:cubicBezTo>
                    <a:cubicBezTo>
                      <a:pt x="18387" y="7484"/>
                      <a:pt x="19247" y="4540"/>
                      <a:pt x="18117" y="3908"/>
                    </a:cubicBezTo>
                    <a:cubicBezTo>
                      <a:pt x="16987" y="3265"/>
                      <a:pt x="1" y="1462"/>
                      <a:pt x="1" y="14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9"/>
              <p:cNvSpPr/>
              <p:nvPr/>
            </p:nvSpPr>
            <p:spPr>
              <a:xfrm>
                <a:off x="3576550" y="1974600"/>
                <a:ext cx="52677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5753" extrusionOk="0">
                    <a:moveTo>
                      <a:pt x="21070" y="3110"/>
                    </a:moveTo>
                    <a:cubicBezTo>
                      <a:pt x="21070" y="3110"/>
                      <a:pt x="4197" y="1"/>
                      <a:pt x="2736" y="156"/>
                    </a:cubicBezTo>
                    <a:cubicBezTo>
                      <a:pt x="1275" y="322"/>
                      <a:pt x="0" y="4478"/>
                      <a:pt x="73" y="4986"/>
                    </a:cubicBezTo>
                    <a:cubicBezTo>
                      <a:pt x="156" y="5504"/>
                      <a:pt x="943" y="5753"/>
                      <a:pt x="1099" y="4861"/>
                    </a:cubicBezTo>
                    <a:cubicBezTo>
                      <a:pt x="1244" y="3970"/>
                      <a:pt x="1420" y="923"/>
                      <a:pt x="2695" y="695"/>
                    </a:cubicBezTo>
                    <a:cubicBezTo>
                      <a:pt x="3980" y="477"/>
                      <a:pt x="20573" y="4478"/>
                      <a:pt x="20573" y="4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9"/>
              <p:cNvSpPr/>
              <p:nvPr/>
            </p:nvSpPr>
            <p:spPr>
              <a:xfrm>
                <a:off x="3609700" y="1957250"/>
                <a:ext cx="1969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878" h="6572" extrusionOk="0">
                    <a:moveTo>
                      <a:pt x="3618" y="6084"/>
                    </a:moveTo>
                    <a:cubicBezTo>
                      <a:pt x="705" y="5597"/>
                      <a:pt x="1" y="2363"/>
                      <a:pt x="830" y="1182"/>
                    </a:cubicBezTo>
                    <a:cubicBezTo>
                      <a:pt x="1649" y="0"/>
                      <a:pt x="7877" y="2021"/>
                      <a:pt x="7846" y="3161"/>
                    </a:cubicBezTo>
                    <a:cubicBezTo>
                      <a:pt x="7836" y="3638"/>
                      <a:pt x="6540" y="6571"/>
                      <a:pt x="3618" y="6084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9"/>
              <p:cNvSpPr/>
              <p:nvPr/>
            </p:nvSpPr>
            <p:spPr>
              <a:xfrm>
                <a:off x="3587675" y="1943775"/>
                <a:ext cx="525475" cy="239175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567" extrusionOk="0">
                    <a:moveTo>
                      <a:pt x="20884" y="3669"/>
                    </a:moveTo>
                    <a:lnTo>
                      <a:pt x="20884" y="3669"/>
                    </a:lnTo>
                    <a:cubicBezTo>
                      <a:pt x="20884" y="3607"/>
                      <a:pt x="20863" y="3555"/>
                      <a:pt x="20843" y="3503"/>
                    </a:cubicBezTo>
                    <a:cubicBezTo>
                      <a:pt x="20843" y="3503"/>
                      <a:pt x="16562" y="2519"/>
                      <a:pt x="13712" y="2768"/>
                    </a:cubicBezTo>
                    <a:cubicBezTo>
                      <a:pt x="12023" y="2913"/>
                      <a:pt x="9100" y="2415"/>
                      <a:pt x="7566" y="1710"/>
                    </a:cubicBezTo>
                    <a:cubicBezTo>
                      <a:pt x="4955" y="519"/>
                      <a:pt x="602" y="0"/>
                      <a:pt x="602" y="0"/>
                    </a:cubicBezTo>
                    <a:cubicBezTo>
                      <a:pt x="560" y="42"/>
                      <a:pt x="529" y="83"/>
                      <a:pt x="509" y="145"/>
                    </a:cubicBezTo>
                    <a:lnTo>
                      <a:pt x="509" y="145"/>
                    </a:lnTo>
                    <a:cubicBezTo>
                      <a:pt x="1" y="1161"/>
                      <a:pt x="115" y="6260"/>
                      <a:pt x="4001" y="7069"/>
                    </a:cubicBezTo>
                    <a:cubicBezTo>
                      <a:pt x="7950" y="7877"/>
                      <a:pt x="9069" y="4415"/>
                      <a:pt x="9764" y="4063"/>
                    </a:cubicBezTo>
                    <a:cubicBezTo>
                      <a:pt x="10126" y="3856"/>
                      <a:pt x="10593" y="3928"/>
                      <a:pt x="10862" y="4250"/>
                    </a:cubicBezTo>
                    <a:cubicBezTo>
                      <a:pt x="11360" y="4851"/>
                      <a:pt x="11297" y="8457"/>
                      <a:pt x="15277" y="9017"/>
                    </a:cubicBezTo>
                    <a:cubicBezTo>
                      <a:pt x="19205" y="9566"/>
                      <a:pt x="21019" y="4788"/>
                      <a:pt x="20884" y="3669"/>
                    </a:cubicBezTo>
                    <a:close/>
                    <a:moveTo>
                      <a:pt x="4499" y="6623"/>
                    </a:moveTo>
                    <a:cubicBezTo>
                      <a:pt x="1586" y="6136"/>
                      <a:pt x="882" y="2902"/>
                      <a:pt x="1711" y="1721"/>
                    </a:cubicBezTo>
                    <a:cubicBezTo>
                      <a:pt x="2540" y="539"/>
                      <a:pt x="8748" y="2560"/>
                      <a:pt x="8727" y="3700"/>
                    </a:cubicBezTo>
                    <a:cubicBezTo>
                      <a:pt x="8717" y="4177"/>
                      <a:pt x="7421" y="7110"/>
                      <a:pt x="4499" y="6623"/>
                    </a:cubicBezTo>
                    <a:close/>
                    <a:moveTo>
                      <a:pt x="19060" y="6136"/>
                    </a:moveTo>
                    <a:cubicBezTo>
                      <a:pt x="18542" y="7442"/>
                      <a:pt x="17049" y="8799"/>
                      <a:pt x="14946" y="8426"/>
                    </a:cubicBezTo>
                    <a:cubicBezTo>
                      <a:pt x="12800" y="8032"/>
                      <a:pt x="12106" y="6198"/>
                      <a:pt x="11950" y="5079"/>
                    </a:cubicBezTo>
                    <a:lnTo>
                      <a:pt x="11950" y="5079"/>
                    </a:lnTo>
                    <a:cubicBezTo>
                      <a:pt x="11899" y="4809"/>
                      <a:pt x="11899" y="4529"/>
                      <a:pt x="11950" y="4250"/>
                    </a:cubicBezTo>
                    <a:cubicBezTo>
                      <a:pt x="12303" y="3172"/>
                      <a:pt x="18842" y="3348"/>
                      <a:pt x="19226" y="4747"/>
                    </a:cubicBezTo>
                    <a:cubicBezTo>
                      <a:pt x="19330" y="5130"/>
                      <a:pt x="19267" y="5628"/>
                      <a:pt x="19070" y="61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9"/>
              <p:cNvSpPr/>
              <p:nvPr/>
            </p:nvSpPr>
            <p:spPr>
              <a:xfrm>
                <a:off x="3882800" y="2023325"/>
                <a:ext cx="194875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5773" extrusionOk="0">
                    <a:moveTo>
                      <a:pt x="3141" y="5255"/>
                    </a:moveTo>
                    <a:cubicBezTo>
                      <a:pt x="6053" y="5773"/>
                      <a:pt x="7794" y="2954"/>
                      <a:pt x="7421" y="1565"/>
                    </a:cubicBezTo>
                    <a:cubicBezTo>
                      <a:pt x="7037" y="176"/>
                      <a:pt x="498" y="0"/>
                      <a:pt x="145" y="1078"/>
                    </a:cubicBezTo>
                    <a:cubicBezTo>
                      <a:pt x="0" y="1534"/>
                      <a:pt x="228" y="4726"/>
                      <a:pt x="3141" y="5255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9"/>
              <p:cNvSpPr/>
              <p:nvPr/>
            </p:nvSpPr>
            <p:spPr>
              <a:xfrm>
                <a:off x="3591575" y="2028225"/>
                <a:ext cx="186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836" extrusionOk="0">
                    <a:moveTo>
                      <a:pt x="0" y="861"/>
                    </a:moveTo>
                    <a:cubicBezTo>
                      <a:pt x="363" y="695"/>
                      <a:pt x="612" y="1835"/>
                      <a:pt x="612" y="1835"/>
                    </a:cubicBezTo>
                    <a:lnTo>
                      <a:pt x="746" y="1100"/>
                    </a:lnTo>
                    <a:cubicBezTo>
                      <a:pt x="560" y="758"/>
                      <a:pt x="425" y="384"/>
                      <a:pt x="363" y="1"/>
                    </a:cubicBezTo>
                    <a:cubicBezTo>
                      <a:pt x="363" y="1"/>
                      <a:pt x="62" y="675"/>
                      <a:pt x="0" y="86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9"/>
              <p:cNvSpPr/>
              <p:nvPr/>
            </p:nvSpPr>
            <p:spPr>
              <a:xfrm>
                <a:off x="4054825" y="2116075"/>
                <a:ext cx="25425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918" extrusionOk="0">
                    <a:moveTo>
                      <a:pt x="1" y="1918"/>
                    </a:moveTo>
                    <a:cubicBezTo>
                      <a:pt x="343" y="1109"/>
                      <a:pt x="685" y="819"/>
                      <a:pt x="1017" y="944"/>
                    </a:cubicBezTo>
                    <a:lnTo>
                      <a:pt x="975" y="0"/>
                    </a:lnTo>
                    <a:cubicBezTo>
                      <a:pt x="768" y="342"/>
                      <a:pt x="509" y="643"/>
                      <a:pt x="208" y="90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9"/>
              <p:cNvSpPr/>
              <p:nvPr/>
            </p:nvSpPr>
            <p:spPr>
              <a:xfrm>
                <a:off x="3587675" y="1947400"/>
                <a:ext cx="525475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422" extrusionOk="0">
                    <a:moveTo>
                      <a:pt x="15277" y="8872"/>
                    </a:moveTo>
                    <a:cubicBezTo>
                      <a:pt x="11287" y="8312"/>
                      <a:pt x="11349" y="4706"/>
                      <a:pt x="10862" y="4115"/>
                    </a:cubicBezTo>
                    <a:cubicBezTo>
                      <a:pt x="10582" y="3783"/>
                      <a:pt x="10116" y="3711"/>
                      <a:pt x="9753" y="3918"/>
                    </a:cubicBezTo>
                    <a:cubicBezTo>
                      <a:pt x="9059" y="4270"/>
                      <a:pt x="7940" y="7732"/>
                      <a:pt x="3991" y="6924"/>
                    </a:cubicBezTo>
                    <a:cubicBezTo>
                      <a:pt x="104" y="6115"/>
                      <a:pt x="1" y="1016"/>
                      <a:pt x="498" y="0"/>
                    </a:cubicBezTo>
                    <a:cubicBezTo>
                      <a:pt x="488" y="63"/>
                      <a:pt x="1" y="2436"/>
                      <a:pt x="1099" y="4561"/>
                    </a:cubicBezTo>
                    <a:cubicBezTo>
                      <a:pt x="2219" y="6716"/>
                      <a:pt x="4810" y="7110"/>
                      <a:pt x="6644" y="6623"/>
                    </a:cubicBezTo>
                    <a:cubicBezTo>
                      <a:pt x="8478" y="6136"/>
                      <a:pt x="9028" y="4011"/>
                      <a:pt x="9670" y="3731"/>
                    </a:cubicBezTo>
                    <a:cubicBezTo>
                      <a:pt x="10313" y="3441"/>
                      <a:pt x="10924" y="3617"/>
                      <a:pt x="11121" y="4001"/>
                    </a:cubicBezTo>
                    <a:cubicBezTo>
                      <a:pt x="11318" y="4395"/>
                      <a:pt x="11339" y="5784"/>
                      <a:pt x="12033" y="6841"/>
                    </a:cubicBezTo>
                    <a:cubicBezTo>
                      <a:pt x="12738" y="7898"/>
                      <a:pt x="14479" y="9110"/>
                      <a:pt x="17112" y="8582"/>
                    </a:cubicBezTo>
                    <a:cubicBezTo>
                      <a:pt x="19713" y="8064"/>
                      <a:pt x="20863" y="3617"/>
                      <a:pt x="20884" y="3524"/>
                    </a:cubicBezTo>
                    <a:cubicBezTo>
                      <a:pt x="21019" y="4643"/>
                      <a:pt x="19205" y="9421"/>
                      <a:pt x="15277" y="887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9"/>
              <p:cNvSpPr/>
              <p:nvPr/>
            </p:nvSpPr>
            <p:spPr>
              <a:xfrm>
                <a:off x="3881250" y="2023325"/>
                <a:ext cx="20832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2954" extrusionOk="0">
                    <a:moveTo>
                      <a:pt x="7327" y="2954"/>
                    </a:moveTo>
                    <a:cubicBezTo>
                      <a:pt x="7524" y="2446"/>
                      <a:pt x="7587" y="1959"/>
                      <a:pt x="7483" y="1565"/>
                    </a:cubicBezTo>
                    <a:cubicBezTo>
                      <a:pt x="7099" y="176"/>
                      <a:pt x="560" y="0"/>
                      <a:pt x="207" y="1078"/>
                    </a:cubicBezTo>
                    <a:cubicBezTo>
                      <a:pt x="156" y="1347"/>
                      <a:pt x="156" y="1627"/>
                      <a:pt x="207" y="1897"/>
                    </a:cubicBezTo>
                    <a:cubicBezTo>
                      <a:pt x="0" y="829"/>
                      <a:pt x="93" y="674"/>
                      <a:pt x="798" y="404"/>
                    </a:cubicBezTo>
                    <a:cubicBezTo>
                      <a:pt x="1503" y="135"/>
                      <a:pt x="3990" y="104"/>
                      <a:pt x="6198" y="612"/>
                    </a:cubicBezTo>
                    <a:cubicBezTo>
                      <a:pt x="8333" y="1099"/>
                      <a:pt x="7390" y="2829"/>
                      <a:pt x="7327" y="295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9"/>
              <p:cNvSpPr/>
              <p:nvPr/>
            </p:nvSpPr>
            <p:spPr>
              <a:xfrm>
                <a:off x="3614100" y="1957250"/>
                <a:ext cx="19875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3939" extrusionOk="0">
                    <a:moveTo>
                      <a:pt x="332" y="2539"/>
                    </a:moveTo>
                    <a:cubicBezTo>
                      <a:pt x="312" y="2000"/>
                      <a:pt x="426" y="1513"/>
                      <a:pt x="654" y="1182"/>
                    </a:cubicBezTo>
                    <a:cubicBezTo>
                      <a:pt x="1483" y="0"/>
                      <a:pt x="7701" y="2032"/>
                      <a:pt x="7670" y="3161"/>
                    </a:cubicBezTo>
                    <a:cubicBezTo>
                      <a:pt x="7629" y="3441"/>
                      <a:pt x="7535" y="3700"/>
                      <a:pt x="7390" y="3939"/>
                    </a:cubicBezTo>
                    <a:cubicBezTo>
                      <a:pt x="7950" y="2995"/>
                      <a:pt x="7909" y="2830"/>
                      <a:pt x="7339" y="2332"/>
                    </a:cubicBezTo>
                    <a:cubicBezTo>
                      <a:pt x="6769" y="1845"/>
                      <a:pt x="4426" y="974"/>
                      <a:pt x="2177" y="715"/>
                    </a:cubicBezTo>
                    <a:cubicBezTo>
                      <a:pt x="1" y="456"/>
                      <a:pt x="322" y="2405"/>
                      <a:pt x="332" y="2539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9"/>
              <p:cNvSpPr/>
              <p:nvPr/>
            </p:nvSpPr>
            <p:spPr>
              <a:xfrm>
                <a:off x="3992650" y="2080575"/>
                <a:ext cx="96925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431" extrusionOk="0">
                    <a:moveTo>
                      <a:pt x="1" y="3224"/>
                    </a:moveTo>
                    <a:cubicBezTo>
                      <a:pt x="42" y="3431"/>
                      <a:pt x="1161" y="3379"/>
                      <a:pt x="2219" y="2623"/>
                    </a:cubicBezTo>
                    <a:cubicBezTo>
                      <a:pt x="3276" y="1866"/>
                      <a:pt x="3877" y="52"/>
                      <a:pt x="3659" y="32"/>
                    </a:cubicBezTo>
                    <a:cubicBezTo>
                      <a:pt x="3431" y="1"/>
                      <a:pt x="3390" y="747"/>
                      <a:pt x="2436" y="1856"/>
                    </a:cubicBezTo>
                    <a:cubicBezTo>
                      <a:pt x="1472" y="2965"/>
                      <a:pt x="1" y="3224"/>
                      <a:pt x="1" y="3224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9"/>
              <p:cNvSpPr/>
              <p:nvPr/>
            </p:nvSpPr>
            <p:spPr>
              <a:xfrm>
                <a:off x="3959750" y="2159075"/>
                <a:ext cx="303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50" extrusionOk="0">
                    <a:moveTo>
                      <a:pt x="1182" y="125"/>
                    </a:moveTo>
                    <a:cubicBezTo>
                      <a:pt x="1213" y="1"/>
                      <a:pt x="757" y="63"/>
                      <a:pt x="384" y="53"/>
                    </a:cubicBezTo>
                    <a:cubicBezTo>
                      <a:pt x="0" y="42"/>
                      <a:pt x="166" y="177"/>
                      <a:pt x="591" y="218"/>
                    </a:cubicBezTo>
                    <a:cubicBezTo>
                      <a:pt x="1026" y="250"/>
                      <a:pt x="1182" y="167"/>
                      <a:pt x="1182" y="12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9"/>
              <p:cNvSpPr/>
              <p:nvPr/>
            </p:nvSpPr>
            <p:spPr>
              <a:xfrm>
                <a:off x="3703750" y="2064500"/>
                <a:ext cx="966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157" extrusionOk="0">
                    <a:moveTo>
                      <a:pt x="1068" y="2105"/>
                    </a:moveTo>
                    <a:cubicBezTo>
                      <a:pt x="1" y="2157"/>
                      <a:pt x="1431" y="1970"/>
                      <a:pt x="2302" y="1421"/>
                    </a:cubicBezTo>
                    <a:cubicBezTo>
                      <a:pt x="2861" y="1048"/>
                      <a:pt x="3328" y="561"/>
                      <a:pt x="3690" y="1"/>
                    </a:cubicBezTo>
                    <a:cubicBezTo>
                      <a:pt x="3867" y="167"/>
                      <a:pt x="3462" y="1245"/>
                      <a:pt x="2778" y="1597"/>
                    </a:cubicBezTo>
                    <a:cubicBezTo>
                      <a:pt x="2250" y="1887"/>
                      <a:pt x="1669" y="2063"/>
                      <a:pt x="1068" y="210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9"/>
              <p:cNvSpPr/>
              <p:nvPr/>
            </p:nvSpPr>
            <p:spPr>
              <a:xfrm>
                <a:off x="4001725" y="2016825"/>
                <a:ext cx="1049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1473" extrusionOk="0">
                    <a:moveTo>
                      <a:pt x="622" y="581"/>
                    </a:moveTo>
                    <a:cubicBezTo>
                      <a:pt x="2218" y="913"/>
                      <a:pt x="2467" y="1068"/>
                      <a:pt x="2695" y="1473"/>
                    </a:cubicBezTo>
                    <a:lnTo>
                      <a:pt x="4198" y="644"/>
                    </a:lnTo>
                    <a:cubicBezTo>
                      <a:pt x="2830" y="270"/>
                      <a:pt x="1420" y="53"/>
                      <a:pt x="0" y="1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9"/>
              <p:cNvSpPr/>
              <p:nvPr/>
            </p:nvSpPr>
            <p:spPr>
              <a:xfrm>
                <a:off x="3596750" y="1946875"/>
                <a:ext cx="97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095" extrusionOk="0">
                    <a:moveTo>
                      <a:pt x="21" y="1555"/>
                    </a:moveTo>
                    <a:lnTo>
                      <a:pt x="985" y="2094"/>
                    </a:lnTo>
                    <a:cubicBezTo>
                      <a:pt x="985" y="2094"/>
                      <a:pt x="1068" y="1348"/>
                      <a:pt x="1773" y="1099"/>
                    </a:cubicBezTo>
                    <a:cubicBezTo>
                      <a:pt x="2477" y="840"/>
                      <a:pt x="3918" y="1182"/>
                      <a:pt x="3918" y="1182"/>
                    </a:cubicBezTo>
                    <a:lnTo>
                      <a:pt x="3700" y="633"/>
                    </a:lnTo>
                    <a:cubicBezTo>
                      <a:pt x="3700" y="633"/>
                      <a:pt x="2560" y="177"/>
                      <a:pt x="291" y="1"/>
                    </a:cubicBezTo>
                    <a:cubicBezTo>
                      <a:pt x="291" y="1"/>
                      <a:pt x="0" y="498"/>
                      <a:pt x="21" y="155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9"/>
              <p:cNvSpPr/>
              <p:nvPr/>
            </p:nvSpPr>
            <p:spPr>
              <a:xfrm>
                <a:off x="3800400" y="2002075"/>
                <a:ext cx="1054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457" extrusionOk="0">
                    <a:moveTo>
                      <a:pt x="1" y="467"/>
                    </a:moveTo>
                    <a:lnTo>
                      <a:pt x="457" y="0"/>
                    </a:lnTo>
                    <a:cubicBezTo>
                      <a:pt x="1006" y="166"/>
                      <a:pt x="1566" y="301"/>
                      <a:pt x="2125" y="394"/>
                    </a:cubicBezTo>
                    <a:cubicBezTo>
                      <a:pt x="2726" y="477"/>
                      <a:pt x="3317" y="508"/>
                      <a:pt x="3908" y="508"/>
                    </a:cubicBezTo>
                    <a:lnTo>
                      <a:pt x="4219" y="1109"/>
                    </a:lnTo>
                    <a:cubicBezTo>
                      <a:pt x="4219" y="1109"/>
                      <a:pt x="3472" y="1348"/>
                      <a:pt x="3348" y="1648"/>
                    </a:cubicBezTo>
                    <a:cubicBezTo>
                      <a:pt x="3224" y="1959"/>
                      <a:pt x="3348" y="2456"/>
                      <a:pt x="3348" y="2456"/>
                    </a:cubicBezTo>
                    <a:lnTo>
                      <a:pt x="2861" y="2415"/>
                    </a:lnTo>
                    <a:cubicBezTo>
                      <a:pt x="2861" y="2415"/>
                      <a:pt x="2581" y="1410"/>
                      <a:pt x="1939" y="1285"/>
                    </a:cubicBezTo>
                    <a:cubicBezTo>
                      <a:pt x="1286" y="1171"/>
                      <a:pt x="612" y="1969"/>
                      <a:pt x="612" y="1969"/>
                    </a:cubicBezTo>
                    <a:lnTo>
                      <a:pt x="125" y="1938"/>
                    </a:lnTo>
                    <a:cubicBezTo>
                      <a:pt x="125" y="1938"/>
                      <a:pt x="488" y="1389"/>
                      <a:pt x="508" y="1047"/>
                    </a:cubicBezTo>
                    <a:cubicBezTo>
                      <a:pt x="529" y="705"/>
                      <a:pt x="1" y="467"/>
                      <a:pt x="1" y="467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9"/>
              <p:cNvSpPr/>
              <p:nvPr/>
            </p:nvSpPr>
            <p:spPr>
              <a:xfrm>
                <a:off x="3891600" y="2038600"/>
                <a:ext cx="112725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255" extrusionOk="0">
                    <a:moveTo>
                      <a:pt x="4509" y="353"/>
                    </a:moveTo>
                    <a:lnTo>
                      <a:pt x="4229" y="3130"/>
                    </a:lnTo>
                    <a:lnTo>
                      <a:pt x="3825" y="3068"/>
                    </a:lnTo>
                    <a:lnTo>
                      <a:pt x="3908" y="2001"/>
                    </a:lnTo>
                    <a:lnTo>
                      <a:pt x="975" y="1597"/>
                    </a:lnTo>
                    <a:lnTo>
                      <a:pt x="819" y="3255"/>
                    </a:lnTo>
                    <a:lnTo>
                      <a:pt x="519" y="3193"/>
                    </a:lnTo>
                    <a:cubicBezTo>
                      <a:pt x="519" y="3193"/>
                      <a:pt x="1" y="1648"/>
                      <a:pt x="198" y="726"/>
                    </a:cubicBezTo>
                    <a:cubicBezTo>
                      <a:pt x="198" y="726"/>
                      <a:pt x="2457" y="1"/>
                      <a:pt x="4509" y="353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9"/>
              <p:cNvSpPr/>
              <p:nvPr/>
            </p:nvSpPr>
            <p:spPr>
              <a:xfrm>
                <a:off x="4028675" y="2053900"/>
                <a:ext cx="3422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405" extrusionOk="0">
                    <a:moveTo>
                      <a:pt x="539" y="0"/>
                    </a:moveTo>
                    <a:lnTo>
                      <a:pt x="0" y="2404"/>
                    </a:lnTo>
                    <a:lnTo>
                      <a:pt x="726" y="2394"/>
                    </a:lnTo>
                    <a:cubicBezTo>
                      <a:pt x="726" y="2394"/>
                      <a:pt x="1327" y="1192"/>
                      <a:pt x="1368" y="352"/>
                    </a:cubicBezTo>
                    <a:cubicBezTo>
                      <a:pt x="1109" y="197"/>
                      <a:pt x="829" y="73"/>
                      <a:pt x="539" y="0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9"/>
              <p:cNvSpPr/>
              <p:nvPr/>
            </p:nvSpPr>
            <p:spPr>
              <a:xfrm>
                <a:off x="3680175" y="1993775"/>
                <a:ext cx="1153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4002" extrusionOk="0">
                    <a:moveTo>
                      <a:pt x="674" y="1"/>
                    </a:moveTo>
                    <a:lnTo>
                      <a:pt x="1" y="2726"/>
                    </a:lnTo>
                    <a:lnTo>
                      <a:pt x="405" y="2799"/>
                    </a:lnTo>
                    <a:lnTo>
                      <a:pt x="685" y="1762"/>
                    </a:lnTo>
                    <a:lnTo>
                      <a:pt x="3587" y="2364"/>
                    </a:lnTo>
                    <a:lnTo>
                      <a:pt x="3172" y="3970"/>
                    </a:lnTo>
                    <a:lnTo>
                      <a:pt x="3369" y="4001"/>
                    </a:lnTo>
                    <a:cubicBezTo>
                      <a:pt x="3369" y="4001"/>
                      <a:pt x="4561" y="2944"/>
                      <a:pt x="4613" y="1804"/>
                    </a:cubicBezTo>
                    <a:cubicBezTo>
                      <a:pt x="4613" y="1804"/>
                      <a:pt x="2737" y="363"/>
                      <a:pt x="674" y="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9"/>
              <p:cNvSpPr/>
              <p:nvPr/>
            </p:nvSpPr>
            <p:spPr>
              <a:xfrm>
                <a:off x="3630700" y="1986775"/>
                <a:ext cx="285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478" extrusionOk="0">
                    <a:moveTo>
                      <a:pt x="1140" y="21"/>
                    </a:moveTo>
                    <a:lnTo>
                      <a:pt x="840" y="2478"/>
                    </a:lnTo>
                    <a:lnTo>
                      <a:pt x="156" y="2219"/>
                    </a:lnTo>
                    <a:cubicBezTo>
                      <a:pt x="156" y="2219"/>
                      <a:pt x="0" y="882"/>
                      <a:pt x="238" y="73"/>
                    </a:cubicBezTo>
                    <a:cubicBezTo>
                      <a:pt x="529" y="21"/>
                      <a:pt x="840" y="1"/>
                      <a:pt x="1140" y="2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33" name="Google Shape;1633;p49"/>
          <p:cNvGrpSpPr/>
          <p:nvPr/>
        </p:nvGrpSpPr>
        <p:grpSpPr>
          <a:xfrm rot="10800000" flipH="1">
            <a:off x="1326709" y="567557"/>
            <a:ext cx="7564751" cy="4336208"/>
            <a:chOff x="4574832" y="1263375"/>
            <a:chExt cx="2290544" cy="1312968"/>
          </a:xfrm>
        </p:grpSpPr>
        <p:sp>
          <p:nvSpPr>
            <p:cNvPr id="1634" name="Google Shape;1634;p49"/>
            <p:cNvSpPr/>
            <p:nvPr/>
          </p:nvSpPr>
          <p:spPr>
            <a:xfrm>
              <a:off x="5085567" y="2408549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9"/>
            <p:cNvSpPr/>
            <p:nvPr/>
          </p:nvSpPr>
          <p:spPr>
            <a:xfrm rot="-5400000">
              <a:off x="4572507" y="2469740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6571329" y="2516993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5565183" y="2461977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5847551" y="1511809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5097266" y="1468655"/>
              <a:ext cx="25925" cy="33975"/>
            </a:xfrm>
            <a:custGeom>
              <a:avLst/>
              <a:gdLst/>
              <a:ahLst/>
              <a:cxnLst/>
              <a:rect l="l" t="t" r="r" b="b"/>
              <a:pathLst>
                <a:path w="1037" h="1359" extrusionOk="0">
                  <a:moveTo>
                    <a:pt x="0" y="1162"/>
                  </a:moveTo>
                  <a:lnTo>
                    <a:pt x="705" y="1"/>
                  </a:lnTo>
                  <a:lnTo>
                    <a:pt x="1037" y="198"/>
                  </a:lnTo>
                  <a:lnTo>
                    <a:pt x="332" y="1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9"/>
            <p:cNvSpPr/>
            <p:nvPr/>
          </p:nvSpPr>
          <p:spPr>
            <a:xfrm rot="-2700000">
              <a:off x="6844114" y="2169371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8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90" name="Google Shape;18690;p9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133350"/>
            <a:ext cx="8305800" cy="737606"/>
          </a:xfrm>
        </p:spPr>
        <p:txBody>
          <a:bodyPr/>
          <a:lstStyle/>
          <a:p>
            <a:pPr algn="l"/>
            <a:r>
              <a:rPr lang="fr-FR" dirty="0"/>
              <a:t>1-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research</a:t>
            </a:r>
            <a:r>
              <a:rPr lang="fr-FR" dirty="0"/>
              <a:t>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" y="819150"/>
            <a:ext cx="8686800" cy="3962400"/>
          </a:xfrm>
        </p:spPr>
        <p:txBody>
          <a:bodyPr/>
          <a:lstStyle/>
          <a:p>
            <a:pPr algn="l"/>
            <a:r>
              <a:rPr lang="fr-FR" sz="2400" dirty="0"/>
              <a:t>            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word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36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research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composed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of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two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syllables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the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prefix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RE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that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means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doing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something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again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or over and over. The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verb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to SEARCH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that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means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to </a:t>
            </a:r>
            <a:r>
              <a:rPr lang="fr-FR" sz="2800" b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investigate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examine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test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and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try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closely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and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carefully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Togather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they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form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noun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that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describes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careful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systematic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and patient </a:t>
            </a:r>
            <a:r>
              <a:rPr lang="fr-FR" sz="28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investigation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in a certain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field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of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study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fr-FR" sz="24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4" name="Google Shape;2773;p71"/>
          <p:cNvGrpSpPr/>
          <p:nvPr/>
        </p:nvGrpSpPr>
        <p:grpSpPr>
          <a:xfrm>
            <a:off x="8153400" y="4095750"/>
            <a:ext cx="609600" cy="685800"/>
            <a:chOff x="4748313" y="2730638"/>
            <a:chExt cx="333775" cy="385163"/>
          </a:xfrm>
        </p:grpSpPr>
        <p:sp>
          <p:nvSpPr>
            <p:cNvPr id="5" name="Google Shape;2774;p71"/>
            <p:cNvSpPr/>
            <p:nvPr/>
          </p:nvSpPr>
          <p:spPr>
            <a:xfrm>
              <a:off x="4751863" y="2730650"/>
              <a:ext cx="330225" cy="385150"/>
            </a:xfrm>
            <a:custGeom>
              <a:avLst/>
              <a:gdLst/>
              <a:ahLst/>
              <a:cxnLst/>
              <a:rect l="l" t="t" r="r" b="b"/>
              <a:pathLst>
                <a:path w="13209" h="15406" extrusionOk="0">
                  <a:moveTo>
                    <a:pt x="11474" y="0"/>
                  </a:moveTo>
                  <a:cubicBezTo>
                    <a:pt x="11277" y="0"/>
                    <a:pt x="11082" y="71"/>
                    <a:pt x="10940" y="213"/>
                  </a:cubicBezTo>
                  <a:lnTo>
                    <a:pt x="9546" y="1607"/>
                  </a:lnTo>
                  <a:cubicBezTo>
                    <a:pt x="8601" y="898"/>
                    <a:pt x="7419" y="449"/>
                    <a:pt x="6120" y="449"/>
                  </a:cubicBezTo>
                  <a:cubicBezTo>
                    <a:pt x="5553" y="449"/>
                    <a:pt x="5033" y="544"/>
                    <a:pt x="4513" y="685"/>
                  </a:cubicBezTo>
                  <a:lnTo>
                    <a:pt x="4490" y="685"/>
                  </a:lnTo>
                  <a:cubicBezTo>
                    <a:pt x="4371" y="733"/>
                    <a:pt x="4277" y="756"/>
                    <a:pt x="4206" y="803"/>
                  </a:cubicBezTo>
                  <a:cubicBezTo>
                    <a:pt x="4159" y="803"/>
                    <a:pt x="4135" y="851"/>
                    <a:pt x="4112" y="851"/>
                  </a:cubicBezTo>
                  <a:cubicBezTo>
                    <a:pt x="3993" y="874"/>
                    <a:pt x="3899" y="922"/>
                    <a:pt x="3804" y="969"/>
                  </a:cubicBezTo>
                  <a:cubicBezTo>
                    <a:pt x="3804" y="969"/>
                    <a:pt x="3781" y="969"/>
                    <a:pt x="3781" y="992"/>
                  </a:cubicBezTo>
                  <a:cubicBezTo>
                    <a:pt x="3663" y="1040"/>
                    <a:pt x="3545" y="1111"/>
                    <a:pt x="3450" y="1158"/>
                  </a:cubicBezTo>
                  <a:cubicBezTo>
                    <a:pt x="3426" y="1158"/>
                    <a:pt x="3403" y="1181"/>
                    <a:pt x="3403" y="1181"/>
                  </a:cubicBezTo>
                  <a:cubicBezTo>
                    <a:pt x="3308" y="1252"/>
                    <a:pt x="3214" y="1276"/>
                    <a:pt x="3143" y="1347"/>
                  </a:cubicBezTo>
                  <a:cubicBezTo>
                    <a:pt x="3096" y="1370"/>
                    <a:pt x="3072" y="1370"/>
                    <a:pt x="3048" y="1394"/>
                  </a:cubicBezTo>
                  <a:cubicBezTo>
                    <a:pt x="2954" y="1465"/>
                    <a:pt x="2859" y="1512"/>
                    <a:pt x="2788" y="1607"/>
                  </a:cubicBezTo>
                  <a:cubicBezTo>
                    <a:pt x="2788" y="1607"/>
                    <a:pt x="2741" y="1607"/>
                    <a:pt x="2741" y="1630"/>
                  </a:cubicBezTo>
                  <a:cubicBezTo>
                    <a:pt x="2670" y="1725"/>
                    <a:pt x="2576" y="1772"/>
                    <a:pt x="2458" y="1867"/>
                  </a:cubicBezTo>
                  <a:cubicBezTo>
                    <a:pt x="2434" y="1890"/>
                    <a:pt x="2387" y="1938"/>
                    <a:pt x="2363" y="1938"/>
                  </a:cubicBezTo>
                  <a:cubicBezTo>
                    <a:pt x="2316" y="1985"/>
                    <a:pt x="2221" y="2056"/>
                    <a:pt x="2150" y="2103"/>
                  </a:cubicBezTo>
                  <a:lnTo>
                    <a:pt x="2080" y="2197"/>
                  </a:lnTo>
                  <a:cubicBezTo>
                    <a:pt x="1985" y="2292"/>
                    <a:pt x="1891" y="2363"/>
                    <a:pt x="1843" y="2457"/>
                  </a:cubicBezTo>
                  <a:cubicBezTo>
                    <a:pt x="969" y="3473"/>
                    <a:pt x="473" y="4726"/>
                    <a:pt x="473" y="6143"/>
                  </a:cubicBezTo>
                  <a:cubicBezTo>
                    <a:pt x="473" y="6332"/>
                    <a:pt x="473" y="6498"/>
                    <a:pt x="497" y="6687"/>
                  </a:cubicBezTo>
                  <a:cubicBezTo>
                    <a:pt x="497" y="6734"/>
                    <a:pt x="497" y="6805"/>
                    <a:pt x="544" y="6828"/>
                  </a:cubicBezTo>
                  <a:cubicBezTo>
                    <a:pt x="567" y="6947"/>
                    <a:pt x="567" y="7065"/>
                    <a:pt x="591" y="7230"/>
                  </a:cubicBezTo>
                  <a:cubicBezTo>
                    <a:pt x="591" y="7277"/>
                    <a:pt x="615" y="7348"/>
                    <a:pt x="615" y="7372"/>
                  </a:cubicBezTo>
                  <a:cubicBezTo>
                    <a:pt x="662" y="7514"/>
                    <a:pt x="686" y="7655"/>
                    <a:pt x="733" y="7773"/>
                  </a:cubicBezTo>
                  <a:cubicBezTo>
                    <a:pt x="733" y="7821"/>
                    <a:pt x="733" y="7844"/>
                    <a:pt x="780" y="7844"/>
                  </a:cubicBezTo>
                  <a:cubicBezTo>
                    <a:pt x="827" y="7986"/>
                    <a:pt x="898" y="8152"/>
                    <a:pt x="945" y="8317"/>
                  </a:cubicBezTo>
                  <a:cubicBezTo>
                    <a:pt x="969" y="8341"/>
                    <a:pt x="969" y="8411"/>
                    <a:pt x="1016" y="8435"/>
                  </a:cubicBezTo>
                  <a:cubicBezTo>
                    <a:pt x="1064" y="8553"/>
                    <a:pt x="1087" y="8624"/>
                    <a:pt x="1158" y="8742"/>
                  </a:cubicBezTo>
                  <a:cubicBezTo>
                    <a:pt x="1182" y="8813"/>
                    <a:pt x="1205" y="8837"/>
                    <a:pt x="1253" y="8908"/>
                  </a:cubicBezTo>
                  <a:cubicBezTo>
                    <a:pt x="1300" y="9026"/>
                    <a:pt x="1371" y="9144"/>
                    <a:pt x="1442" y="9215"/>
                  </a:cubicBezTo>
                  <a:cubicBezTo>
                    <a:pt x="1489" y="9262"/>
                    <a:pt x="1489" y="9286"/>
                    <a:pt x="1513" y="9309"/>
                  </a:cubicBezTo>
                  <a:cubicBezTo>
                    <a:pt x="1560" y="9404"/>
                    <a:pt x="1631" y="9451"/>
                    <a:pt x="1678" y="9546"/>
                  </a:cubicBezTo>
                  <a:lnTo>
                    <a:pt x="308" y="10940"/>
                  </a:lnTo>
                  <a:cubicBezTo>
                    <a:pt x="0" y="11223"/>
                    <a:pt x="0" y="11743"/>
                    <a:pt x="308" y="12026"/>
                  </a:cubicBezTo>
                  <a:cubicBezTo>
                    <a:pt x="449" y="12180"/>
                    <a:pt x="644" y="12257"/>
                    <a:pt x="842" y="12257"/>
                  </a:cubicBezTo>
                  <a:cubicBezTo>
                    <a:pt x="1040" y="12257"/>
                    <a:pt x="1241" y="12180"/>
                    <a:pt x="1394" y="12026"/>
                  </a:cubicBezTo>
                  <a:lnTo>
                    <a:pt x="1772" y="11648"/>
                  </a:lnTo>
                  <a:cubicBezTo>
                    <a:pt x="2505" y="12239"/>
                    <a:pt x="3332" y="12641"/>
                    <a:pt x="4230" y="12924"/>
                  </a:cubicBezTo>
                  <a:lnTo>
                    <a:pt x="4135" y="12924"/>
                  </a:lnTo>
                  <a:cubicBezTo>
                    <a:pt x="4088" y="12924"/>
                    <a:pt x="4041" y="12924"/>
                    <a:pt x="3993" y="12948"/>
                  </a:cubicBezTo>
                  <a:cubicBezTo>
                    <a:pt x="3923" y="12948"/>
                    <a:pt x="3875" y="12971"/>
                    <a:pt x="3852" y="12995"/>
                  </a:cubicBezTo>
                  <a:cubicBezTo>
                    <a:pt x="3804" y="13042"/>
                    <a:pt x="3757" y="13042"/>
                    <a:pt x="3734" y="13066"/>
                  </a:cubicBezTo>
                  <a:cubicBezTo>
                    <a:pt x="3663" y="13090"/>
                    <a:pt x="3639" y="13113"/>
                    <a:pt x="3568" y="13161"/>
                  </a:cubicBezTo>
                  <a:cubicBezTo>
                    <a:pt x="3545" y="13184"/>
                    <a:pt x="3497" y="13184"/>
                    <a:pt x="3450" y="13208"/>
                  </a:cubicBezTo>
                  <a:cubicBezTo>
                    <a:pt x="3403" y="13231"/>
                    <a:pt x="3379" y="13279"/>
                    <a:pt x="3332" y="13326"/>
                  </a:cubicBezTo>
                  <a:lnTo>
                    <a:pt x="3237" y="13420"/>
                  </a:lnTo>
                  <a:cubicBezTo>
                    <a:pt x="3214" y="13444"/>
                    <a:pt x="3190" y="13515"/>
                    <a:pt x="3119" y="13539"/>
                  </a:cubicBezTo>
                  <a:lnTo>
                    <a:pt x="3048" y="13633"/>
                  </a:lnTo>
                  <a:cubicBezTo>
                    <a:pt x="3025" y="13680"/>
                    <a:pt x="2977" y="13751"/>
                    <a:pt x="2954" y="13775"/>
                  </a:cubicBezTo>
                  <a:cubicBezTo>
                    <a:pt x="2930" y="13798"/>
                    <a:pt x="2930" y="13822"/>
                    <a:pt x="2883" y="13893"/>
                  </a:cubicBezTo>
                  <a:cubicBezTo>
                    <a:pt x="2859" y="13940"/>
                    <a:pt x="2859" y="14011"/>
                    <a:pt x="2836" y="14106"/>
                  </a:cubicBezTo>
                  <a:cubicBezTo>
                    <a:pt x="2836" y="14129"/>
                    <a:pt x="2812" y="14153"/>
                    <a:pt x="2812" y="14176"/>
                  </a:cubicBezTo>
                  <a:cubicBezTo>
                    <a:pt x="2788" y="14271"/>
                    <a:pt x="2788" y="14389"/>
                    <a:pt x="2788" y="14484"/>
                  </a:cubicBezTo>
                  <a:lnTo>
                    <a:pt x="2788" y="14578"/>
                  </a:lnTo>
                  <a:cubicBezTo>
                    <a:pt x="2788" y="15027"/>
                    <a:pt x="3143" y="15405"/>
                    <a:pt x="3615" y="15405"/>
                  </a:cubicBezTo>
                  <a:lnTo>
                    <a:pt x="8719" y="15405"/>
                  </a:lnTo>
                  <a:cubicBezTo>
                    <a:pt x="9144" y="15405"/>
                    <a:pt x="9546" y="15051"/>
                    <a:pt x="9546" y="14578"/>
                  </a:cubicBezTo>
                  <a:lnTo>
                    <a:pt x="9546" y="14484"/>
                  </a:lnTo>
                  <a:cubicBezTo>
                    <a:pt x="9546" y="13657"/>
                    <a:pt x="8932" y="12995"/>
                    <a:pt x="8128" y="12948"/>
                  </a:cubicBezTo>
                  <a:cubicBezTo>
                    <a:pt x="9286" y="12617"/>
                    <a:pt x="10302" y="12003"/>
                    <a:pt x="11153" y="11152"/>
                  </a:cubicBezTo>
                  <a:cubicBezTo>
                    <a:pt x="12476" y="9782"/>
                    <a:pt x="13208" y="8010"/>
                    <a:pt x="13208" y="6120"/>
                  </a:cubicBezTo>
                  <a:cubicBezTo>
                    <a:pt x="13208" y="4513"/>
                    <a:pt x="12641" y="2977"/>
                    <a:pt x="11649" y="1701"/>
                  </a:cubicBezTo>
                  <a:lnTo>
                    <a:pt x="12027" y="1323"/>
                  </a:lnTo>
                  <a:cubicBezTo>
                    <a:pt x="12310" y="1016"/>
                    <a:pt x="12310" y="520"/>
                    <a:pt x="12027" y="213"/>
                  </a:cubicBezTo>
                  <a:cubicBezTo>
                    <a:pt x="11873" y="71"/>
                    <a:pt x="11672" y="0"/>
                    <a:pt x="11474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2775;p71"/>
            <p:cNvGrpSpPr/>
            <p:nvPr/>
          </p:nvGrpSpPr>
          <p:grpSpPr>
            <a:xfrm>
              <a:off x="4748313" y="2730638"/>
              <a:ext cx="332575" cy="385150"/>
              <a:chOff x="1661125" y="6870900"/>
              <a:chExt cx="332575" cy="385150"/>
            </a:xfrm>
          </p:grpSpPr>
          <p:sp>
            <p:nvSpPr>
              <p:cNvPr id="7" name="Google Shape;2776;p71"/>
              <p:cNvSpPr/>
              <p:nvPr/>
            </p:nvSpPr>
            <p:spPr>
              <a:xfrm>
                <a:off x="1731425" y="7194000"/>
                <a:ext cx="170125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6805" h="2482" extrusionOk="0">
                    <a:moveTo>
                      <a:pt x="1560" y="1"/>
                    </a:moveTo>
                    <a:cubicBezTo>
                      <a:pt x="709" y="1"/>
                      <a:pt x="0" y="709"/>
                      <a:pt x="0" y="1560"/>
                    </a:cubicBezTo>
                    <a:lnTo>
                      <a:pt x="0" y="1655"/>
                    </a:lnTo>
                    <a:cubicBezTo>
                      <a:pt x="0" y="2103"/>
                      <a:pt x="355" y="2482"/>
                      <a:pt x="827" y="2482"/>
                    </a:cubicBezTo>
                    <a:lnTo>
                      <a:pt x="5931" y="2482"/>
                    </a:lnTo>
                    <a:cubicBezTo>
                      <a:pt x="6380" y="2482"/>
                      <a:pt x="6758" y="2127"/>
                      <a:pt x="6758" y="1655"/>
                    </a:cubicBezTo>
                    <a:lnTo>
                      <a:pt x="6758" y="1560"/>
                    </a:lnTo>
                    <a:cubicBezTo>
                      <a:pt x="6805" y="709"/>
                      <a:pt x="6120" y="1"/>
                      <a:pt x="522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777;p71"/>
              <p:cNvSpPr/>
              <p:nvPr/>
            </p:nvSpPr>
            <p:spPr>
              <a:xfrm>
                <a:off x="1732000" y="7194000"/>
                <a:ext cx="70325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482" extrusionOk="0">
                    <a:moveTo>
                      <a:pt x="1489" y="1"/>
                    </a:moveTo>
                    <a:cubicBezTo>
                      <a:pt x="663" y="24"/>
                      <a:pt x="1" y="709"/>
                      <a:pt x="1" y="1560"/>
                    </a:cubicBezTo>
                    <a:lnTo>
                      <a:pt x="1" y="1655"/>
                    </a:lnTo>
                    <a:cubicBezTo>
                      <a:pt x="1" y="2103"/>
                      <a:pt x="355" y="2482"/>
                      <a:pt x="828" y="2482"/>
                    </a:cubicBezTo>
                    <a:lnTo>
                      <a:pt x="2813" y="2482"/>
                    </a:lnTo>
                    <a:cubicBezTo>
                      <a:pt x="2057" y="1914"/>
                      <a:pt x="1537" y="1040"/>
                      <a:pt x="1489" y="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778;p71"/>
              <p:cNvSpPr/>
              <p:nvPr/>
            </p:nvSpPr>
            <p:spPr>
              <a:xfrm>
                <a:off x="1706600" y="6914025"/>
                <a:ext cx="28710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1484" h="11531" extrusionOk="0">
                    <a:moveTo>
                      <a:pt x="9948" y="0"/>
                    </a:moveTo>
                    <a:lnTo>
                      <a:pt x="4419" y="4442"/>
                    </a:lnTo>
                    <a:lnTo>
                      <a:pt x="1" y="9947"/>
                    </a:lnTo>
                    <a:cubicBezTo>
                      <a:pt x="1230" y="10963"/>
                      <a:pt x="2789" y="11530"/>
                      <a:pt x="4419" y="11530"/>
                    </a:cubicBezTo>
                    <a:cubicBezTo>
                      <a:pt x="6309" y="11530"/>
                      <a:pt x="8082" y="10774"/>
                      <a:pt x="9405" y="9451"/>
                    </a:cubicBezTo>
                    <a:cubicBezTo>
                      <a:pt x="10751" y="8128"/>
                      <a:pt x="11484" y="6356"/>
                      <a:pt x="11484" y="4466"/>
                    </a:cubicBezTo>
                    <a:cubicBezTo>
                      <a:pt x="11484" y="2788"/>
                      <a:pt x="10940" y="1253"/>
                      <a:pt x="9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779;p71"/>
              <p:cNvSpPr/>
              <p:nvPr/>
            </p:nvSpPr>
            <p:spPr>
              <a:xfrm>
                <a:off x="1661125" y="6870900"/>
                <a:ext cx="311325" cy="307175"/>
              </a:xfrm>
              <a:custGeom>
                <a:avLst/>
                <a:gdLst/>
                <a:ahLst/>
                <a:cxnLst/>
                <a:rect l="l" t="t" r="r" b="b"/>
                <a:pathLst>
                  <a:path w="12453" h="12287" extrusionOk="0">
                    <a:moveTo>
                      <a:pt x="11602" y="1"/>
                    </a:moveTo>
                    <a:cubicBezTo>
                      <a:pt x="11401" y="1"/>
                      <a:pt x="11200" y="71"/>
                      <a:pt x="11058" y="213"/>
                    </a:cubicBezTo>
                    <a:lnTo>
                      <a:pt x="308" y="10964"/>
                    </a:lnTo>
                    <a:cubicBezTo>
                      <a:pt x="1" y="11271"/>
                      <a:pt x="1" y="11767"/>
                      <a:pt x="308" y="12074"/>
                    </a:cubicBezTo>
                    <a:cubicBezTo>
                      <a:pt x="450" y="12216"/>
                      <a:pt x="650" y="12287"/>
                      <a:pt x="851" y="12287"/>
                    </a:cubicBezTo>
                    <a:cubicBezTo>
                      <a:pt x="1052" y="12287"/>
                      <a:pt x="1253" y="12216"/>
                      <a:pt x="1395" y="12074"/>
                    </a:cubicBezTo>
                    <a:lnTo>
                      <a:pt x="12145" y="1324"/>
                    </a:lnTo>
                    <a:cubicBezTo>
                      <a:pt x="12452" y="1016"/>
                      <a:pt x="12452" y="520"/>
                      <a:pt x="12145" y="213"/>
                    </a:cubicBezTo>
                    <a:cubicBezTo>
                      <a:pt x="12003" y="71"/>
                      <a:pt x="11803" y="1"/>
                      <a:pt x="11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780;p71"/>
              <p:cNvSpPr/>
              <p:nvPr/>
            </p:nvSpPr>
            <p:spPr>
              <a:xfrm>
                <a:off x="1674725" y="6932325"/>
                <a:ext cx="180775" cy="234525"/>
              </a:xfrm>
              <a:custGeom>
                <a:avLst/>
                <a:gdLst/>
                <a:ahLst/>
                <a:cxnLst/>
                <a:rect l="l" t="t" r="r" b="b"/>
                <a:pathLst>
                  <a:path w="7231" h="9381" extrusionOk="0">
                    <a:moveTo>
                      <a:pt x="1347" y="1"/>
                    </a:moveTo>
                    <a:cubicBezTo>
                      <a:pt x="496" y="1017"/>
                      <a:pt x="0" y="2293"/>
                      <a:pt x="0" y="3710"/>
                    </a:cubicBezTo>
                    <a:cubicBezTo>
                      <a:pt x="0" y="6829"/>
                      <a:pt x="2528" y="9381"/>
                      <a:pt x="5671" y="9381"/>
                    </a:cubicBezTo>
                    <a:lnTo>
                      <a:pt x="5954" y="9381"/>
                    </a:lnTo>
                    <a:lnTo>
                      <a:pt x="7230" y="8105"/>
                    </a:lnTo>
                    <a:lnTo>
                      <a:pt x="7230" y="5506"/>
                    </a:lnTo>
                    <a:lnTo>
                      <a:pt x="5104" y="4561"/>
                    </a:lnTo>
                    <a:lnTo>
                      <a:pt x="5104" y="780"/>
                    </a:lnTo>
                    <a:lnTo>
                      <a:pt x="134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781;p71"/>
              <p:cNvSpPr/>
              <p:nvPr/>
            </p:nvSpPr>
            <p:spPr>
              <a:xfrm>
                <a:off x="1802900" y="6932925"/>
                <a:ext cx="155950" cy="153000"/>
              </a:xfrm>
              <a:custGeom>
                <a:avLst/>
                <a:gdLst/>
                <a:ahLst/>
                <a:cxnLst/>
                <a:rect l="l" t="t" r="r" b="b"/>
                <a:pathLst>
                  <a:path w="6238" h="6120" extrusionOk="0">
                    <a:moveTo>
                      <a:pt x="4915" y="0"/>
                    </a:moveTo>
                    <a:lnTo>
                      <a:pt x="0" y="709"/>
                    </a:lnTo>
                    <a:lnTo>
                      <a:pt x="0" y="4513"/>
                    </a:lnTo>
                    <a:lnTo>
                      <a:pt x="2127" y="5435"/>
                    </a:lnTo>
                    <a:lnTo>
                      <a:pt x="5671" y="6120"/>
                    </a:lnTo>
                    <a:cubicBezTo>
                      <a:pt x="6025" y="5387"/>
                      <a:pt x="6238" y="4537"/>
                      <a:pt x="6238" y="3663"/>
                    </a:cubicBezTo>
                    <a:cubicBezTo>
                      <a:pt x="6238" y="2292"/>
                      <a:pt x="5742" y="1016"/>
                      <a:pt x="491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782;p71"/>
              <p:cNvSpPr/>
              <p:nvPr/>
            </p:nvSpPr>
            <p:spPr>
              <a:xfrm>
                <a:off x="1674725" y="6932325"/>
                <a:ext cx="89200" cy="223900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8956" extrusionOk="0">
                    <a:moveTo>
                      <a:pt x="1347" y="1"/>
                    </a:moveTo>
                    <a:cubicBezTo>
                      <a:pt x="496" y="1017"/>
                      <a:pt x="0" y="2269"/>
                      <a:pt x="0" y="3687"/>
                    </a:cubicBezTo>
                    <a:cubicBezTo>
                      <a:pt x="0" y="6097"/>
                      <a:pt x="1465" y="8129"/>
                      <a:pt x="3568" y="8955"/>
                    </a:cubicBezTo>
                    <a:cubicBezTo>
                      <a:pt x="2481" y="7561"/>
                      <a:pt x="1796" y="5789"/>
                      <a:pt x="1796" y="3876"/>
                    </a:cubicBezTo>
                    <a:cubicBezTo>
                      <a:pt x="1796" y="2576"/>
                      <a:pt x="2079" y="1348"/>
                      <a:pt x="2646" y="237"/>
                    </a:cubicBezTo>
                    <a:lnTo>
                      <a:pt x="1347" y="1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783;p71"/>
              <p:cNvSpPr/>
              <p:nvPr/>
            </p:nvSpPr>
            <p:spPr>
              <a:xfrm>
                <a:off x="1709575" y="6882125"/>
                <a:ext cx="235100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9404" h="11342" extrusionOk="0">
                    <a:moveTo>
                      <a:pt x="4300" y="0"/>
                    </a:moveTo>
                    <a:cubicBezTo>
                      <a:pt x="2575" y="0"/>
                      <a:pt x="1016" y="804"/>
                      <a:pt x="0" y="2009"/>
                    </a:cubicBezTo>
                    <a:lnTo>
                      <a:pt x="95" y="2434"/>
                    </a:lnTo>
                    <a:cubicBezTo>
                      <a:pt x="189" y="2670"/>
                      <a:pt x="331" y="2883"/>
                      <a:pt x="544" y="3001"/>
                    </a:cubicBezTo>
                    <a:lnTo>
                      <a:pt x="1394" y="3497"/>
                    </a:lnTo>
                    <a:cubicBezTo>
                      <a:pt x="1630" y="3639"/>
                      <a:pt x="1843" y="3639"/>
                      <a:pt x="2150" y="3710"/>
                    </a:cubicBezTo>
                    <a:cubicBezTo>
                      <a:pt x="2575" y="3781"/>
                      <a:pt x="2835" y="4348"/>
                      <a:pt x="2457" y="4537"/>
                    </a:cubicBezTo>
                    <a:lnTo>
                      <a:pt x="1867" y="4820"/>
                    </a:lnTo>
                    <a:cubicBezTo>
                      <a:pt x="1819" y="4891"/>
                      <a:pt x="1772" y="4939"/>
                      <a:pt x="1725" y="5033"/>
                    </a:cubicBezTo>
                    <a:lnTo>
                      <a:pt x="1441" y="6120"/>
                    </a:lnTo>
                    <a:cubicBezTo>
                      <a:pt x="1394" y="6309"/>
                      <a:pt x="1512" y="6474"/>
                      <a:pt x="1701" y="6498"/>
                    </a:cubicBezTo>
                    <a:cubicBezTo>
                      <a:pt x="1727" y="6508"/>
                      <a:pt x="1753" y="6513"/>
                      <a:pt x="1779" y="6513"/>
                    </a:cubicBezTo>
                    <a:cubicBezTo>
                      <a:pt x="1877" y="6513"/>
                      <a:pt x="1976" y="6449"/>
                      <a:pt x="2032" y="6356"/>
                    </a:cubicBezTo>
                    <a:lnTo>
                      <a:pt x="2150" y="6144"/>
                    </a:lnTo>
                    <a:cubicBezTo>
                      <a:pt x="2209" y="6049"/>
                      <a:pt x="2310" y="6002"/>
                      <a:pt x="2410" y="6002"/>
                    </a:cubicBezTo>
                    <a:cubicBezTo>
                      <a:pt x="2511" y="6002"/>
                      <a:pt x="2611" y="6049"/>
                      <a:pt x="2670" y="6144"/>
                    </a:cubicBezTo>
                    <a:lnTo>
                      <a:pt x="3237" y="7089"/>
                    </a:lnTo>
                    <a:cubicBezTo>
                      <a:pt x="3261" y="7159"/>
                      <a:pt x="3332" y="7207"/>
                      <a:pt x="3402" y="7254"/>
                    </a:cubicBezTo>
                    <a:lnTo>
                      <a:pt x="4206" y="7514"/>
                    </a:lnTo>
                    <a:cubicBezTo>
                      <a:pt x="4537" y="7608"/>
                      <a:pt x="4678" y="8010"/>
                      <a:pt x="4466" y="8317"/>
                    </a:cubicBezTo>
                    <a:lnTo>
                      <a:pt x="4395" y="8435"/>
                    </a:lnTo>
                    <a:cubicBezTo>
                      <a:pt x="4277" y="8601"/>
                      <a:pt x="4277" y="8908"/>
                      <a:pt x="4442" y="9073"/>
                    </a:cubicBezTo>
                    <a:lnTo>
                      <a:pt x="4726" y="9380"/>
                    </a:lnTo>
                    <a:cubicBezTo>
                      <a:pt x="4915" y="9569"/>
                      <a:pt x="4867" y="9806"/>
                      <a:pt x="4867" y="9900"/>
                    </a:cubicBezTo>
                    <a:cubicBezTo>
                      <a:pt x="4867" y="10089"/>
                      <a:pt x="4773" y="10255"/>
                      <a:pt x="4631" y="10349"/>
                    </a:cubicBezTo>
                    <a:cubicBezTo>
                      <a:pt x="4418" y="10491"/>
                      <a:pt x="4371" y="10751"/>
                      <a:pt x="4442" y="10987"/>
                    </a:cubicBezTo>
                    <a:lnTo>
                      <a:pt x="4607" y="11342"/>
                    </a:lnTo>
                    <a:cubicBezTo>
                      <a:pt x="6710" y="11271"/>
                      <a:pt x="8530" y="9971"/>
                      <a:pt x="9404" y="8152"/>
                    </a:cubicBezTo>
                    <a:cubicBezTo>
                      <a:pt x="7963" y="7065"/>
                      <a:pt x="8506" y="7419"/>
                      <a:pt x="7915" y="7065"/>
                    </a:cubicBezTo>
                    <a:cubicBezTo>
                      <a:pt x="7803" y="7012"/>
                      <a:pt x="7685" y="7003"/>
                      <a:pt x="7566" y="7003"/>
                    </a:cubicBezTo>
                    <a:cubicBezTo>
                      <a:pt x="7498" y="7003"/>
                      <a:pt x="7429" y="7006"/>
                      <a:pt x="7360" y="7006"/>
                    </a:cubicBezTo>
                    <a:cubicBezTo>
                      <a:pt x="7171" y="7006"/>
                      <a:pt x="6982" y="6982"/>
                      <a:pt x="6805" y="6805"/>
                    </a:cubicBezTo>
                    <a:cubicBezTo>
                      <a:pt x="6663" y="6663"/>
                      <a:pt x="6521" y="6592"/>
                      <a:pt x="6332" y="6592"/>
                    </a:cubicBezTo>
                    <a:cubicBezTo>
                      <a:pt x="6214" y="6592"/>
                      <a:pt x="6167" y="6616"/>
                      <a:pt x="5600" y="6781"/>
                    </a:cubicBezTo>
                    <a:cubicBezTo>
                      <a:pt x="5570" y="6787"/>
                      <a:pt x="5542" y="6790"/>
                      <a:pt x="5516" y="6790"/>
                    </a:cubicBezTo>
                    <a:cubicBezTo>
                      <a:pt x="5436" y="6790"/>
                      <a:pt x="5369" y="6764"/>
                      <a:pt x="5316" y="6711"/>
                    </a:cubicBezTo>
                    <a:lnTo>
                      <a:pt x="4891" y="6427"/>
                    </a:lnTo>
                    <a:cubicBezTo>
                      <a:pt x="4749" y="6309"/>
                      <a:pt x="4726" y="6096"/>
                      <a:pt x="4844" y="5955"/>
                    </a:cubicBezTo>
                    <a:lnTo>
                      <a:pt x="5316" y="5293"/>
                    </a:lnTo>
                    <a:cubicBezTo>
                      <a:pt x="5505" y="5033"/>
                      <a:pt x="5482" y="4797"/>
                      <a:pt x="5576" y="4490"/>
                    </a:cubicBezTo>
                    <a:cubicBezTo>
                      <a:pt x="5671" y="4017"/>
                      <a:pt x="6096" y="3710"/>
                      <a:pt x="6569" y="3710"/>
                    </a:cubicBezTo>
                    <a:lnTo>
                      <a:pt x="6781" y="3710"/>
                    </a:lnTo>
                    <a:cubicBezTo>
                      <a:pt x="7017" y="3710"/>
                      <a:pt x="7230" y="3615"/>
                      <a:pt x="7325" y="3403"/>
                    </a:cubicBezTo>
                    <a:lnTo>
                      <a:pt x="7514" y="3025"/>
                    </a:lnTo>
                    <a:cubicBezTo>
                      <a:pt x="7608" y="2836"/>
                      <a:pt x="7797" y="2765"/>
                      <a:pt x="7963" y="2718"/>
                    </a:cubicBezTo>
                    <a:cubicBezTo>
                      <a:pt x="8175" y="2718"/>
                      <a:pt x="8317" y="2599"/>
                      <a:pt x="8411" y="2458"/>
                    </a:cubicBezTo>
                    <a:lnTo>
                      <a:pt x="8648" y="2056"/>
                    </a:lnTo>
                    <a:cubicBezTo>
                      <a:pt x="7608" y="804"/>
                      <a:pt x="6049" y="0"/>
                      <a:pt x="43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784;p71"/>
              <p:cNvSpPr/>
              <p:nvPr/>
            </p:nvSpPr>
            <p:spPr>
              <a:xfrm>
                <a:off x="1709575" y="6889200"/>
                <a:ext cx="679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908" extrusionOk="0">
                    <a:moveTo>
                      <a:pt x="2717" y="1"/>
                    </a:moveTo>
                    <a:lnTo>
                      <a:pt x="2717" y="1"/>
                    </a:lnTo>
                    <a:cubicBezTo>
                      <a:pt x="1654" y="308"/>
                      <a:pt x="709" y="946"/>
                      <a:pt x="0" y="1773"/>
                    </a:cubicBezTo>
                    <a:lnTo>
                      <a:pt x="118" y="2175"/>
                    </a:lnTo>
                    <a:cubicBezTo>
                      <a:pt x="165" y="2411"/>
                      <a:pt x="355" y="2624"/>
                      <a:pt x="544" y="2742"/>
                    </a:cubicBezTo>
                    <a:lnTo>
                      <a:pt x="874" y="2907"/>
                    </a:lnTo>
                    <a:cubicBezTo>
                      <a:pt x="1252" y="1797"/>
                      <a:pt x="1867" y="828"/>
                      <a:pt x="2717" y="1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Google Shape;3695;p71"/>
          <p:cNvGrpSpPr/>
          <p:nvPr/>
        </p:nvGrpSpPr>
        <p:grpSpPr>
          <a:xfrm>
            <a:off x="762000" y="1047750"/>
            <a:ext cx="384024" cy="338297"/>
            <a:chOff x="-3511074" y="2214888"/>
            <a:chExt cx="990520" cy="878693"/>
          </a:xfrm>
        </p:grpSpPr>
        <p:sp>
          <p:nvSpPr>
            <p:cNvPr id="17" name="Google Shape;3696;p71"/>
            <p:cNvSpPr/>
            <p:nvPr/>
          </p:nvSpPr>
          <p:spPr>
            <a:xfrm>
              <a:off x="-3511074" y="2214888"/>
              <a:ext cx="990290" cy="878537"/>
            </a:xfrm>
            <a:custGeom>
              <a:avLst/>
              <a:gdLst/>
              <a:ahLst/>
              <a:cxnLst/>
              <a:rect l="l" t="t" r="r" b="b"/>
              <a:pathLst>
                <a:path w="57785" h="51264" extrusionOk="0">
                  <a:moveTo>
                    <a:pt x="48230" y="1"/>
                  </a:moveTo>
                  <a:cubicBezTo>
                    <a:pt x="46972" y="1"/>
                    <a:pt x="45715" y="479"/>
                    <a:pt x="44758" y="1436"/>
                  </a:cubicBezTo>
                  <a:lnTo>
                    <a:pt x="38285" y="7909"/>
                  </a:lnTo>
                  <a:cubicBezTo>
                    <a:pt x="34647" y="8189"/>
                    <a:pt x="31370" y="9281"/>
                    <a:pt x="28896" y="10915"/>
                  </a:cubicBezTo>
                  <a:cubicBezTo>
                    <a:pt x="26007" y="9010"/>
                    <a:pt x="22044" y="7837"/>
                    <a:pt x="17675" y="7837"/>
                  </a:cubicBezTo>
                  <a:cubicBezTo>
                    <a:pt x="14479" y="7837"/>
                    <a:pt x="11500" y="8468"/>
                    <a:pt x="8999" y="9552"/>
                  </a:cubicBezTo>
                  <a:cubicBezTo>
                    <a:pt x="7979" y="9994"/>
                    <a:pt x="7176" y="10825"/>
                    <a:pt x="6770" y="11854"/>
                  </a:cubicBezTo>
                  <a:cubicBezTo>
                    <a:pt x="6652" y="11899"/>
                    <a:pt x="6544" y="11944"/>
                    <a:pt x="6427" y="11998"/>
                  </a:cubicBezTo>
                  <a:cubicBezTo>
                    <a:pt x="6282" y="12061"/>
                    <a:pt x="6129" y="12134"/>
                    <a:pt x="5984" y="12197"/>
                  </a:cubicBezTo>
                  <a:lnTo>
                    <a:pt x="5876" y="12260"/>
                  </a:lnTo>
                  <a:cubicBezTo>
                    <a:pt x="5759" y="12314"/>
                    <a:pt x="5650" y="12368"/>
                    <a:pt x="5533" y="12441"/>
                  </a:cubicBezTo>
                  <a:lnTo>
                    <a:pt x="5434" y="12495"/>
                  </a:lnTo>
                  <a:cubicBezTo>
                    <a:pt x="5298" y="12576"/>
                    <a:pt x="5154" y="12657"/>
                    <a:pt x="5018" y="12739"/>
                  </a:cubicBezTo>
                  <a:lnTo>
                    <a:pt x="5000" y="12757"/>
                  </a:lnTo>
                  <a:cubicBezTo>
                    <a:pt x="4865" y="12838"/>
                    <a:pt x="4738" y="12919"/>
                    <a:pt x="4612" y="13009"/>
                  </a:cubicBezTo>
                  <a:lnTo>
                    <a:pt x="4522" y="13073"/>
                  </a:lnTo>
                  <a:cubicBezTo>
                    <a:pt x="4404" y="13154"/>
                    <a:pt x="4287" y="13235"/>
                    <a:pt x="4179" y="13325"/>
                  </a:cubicBezTo>
                  <a:lnTo>
                    <a:pt x="4134" y="13361"/>
                  </a:lnTo>
                  <a:cubicBezTo>
                    <a:pt x="3998" y="13461"/>
                    <a:pt x="3872" y="13569"/>
                    <a:pt x="3745" y="13677"/>
                  </a:cubicBezTo>
                  <a:lnTo>
                    <a:pt x="3727" y="13695"/>
                  </a:lnTo>
                  <a:cubicBezTo>
                    <a:pt x="3610" y="13795"/>
                    <a:pt x="3493" y="13903"/>
                    <a:pt x="3375" y="14002"/>
                  </a:cubicBezTo>
                  <a:lnTo>
                    <a:pt x="3321" y="14057"/>
                  </a:lnTo>
                  <a:cubicBezTo>
                    <a:pt x="1209" y="16070"/>
                    <a:pt x="8" y="18868"/>
                    <a:pt x="8" y="21793"/>
                  </a:cubicBezTo>
                  <a:lnTo>
                    <a:pt x="8" y="39433"/>
                  </a:lnTo>
                  <a:cubicBezTo>
                    <a:pt x="0" y="45067"/>
                    <a:pt x="4610" y="49346"/>
                    <a:pt x="9882" y="49346"/>
                  </a:cubicBezTo>
                  <a:cubicBezTo>
                    <a:pt x="10862" y="49346"/>
                    <a:pt x="11864" y="49199"/>
                    <a:pt x="12863" y="48885"/>
                  </a:cubicBezTo>
                  <a:cubicBezTo>
                    <a:pt x="14396" y="48415"/>
                    <a:pt x="15990" y="48180"/>
                    <a:pt x="17593" y="48180"/>
                  </a:cubicBezTo>
                  <a:cubicBezTo>
                    <a:pt x="17623" y="48180"/>
                    <a:pt x="17654" y="48181"/>
                    <a:pt x="17684" y="48181"/>
                  </a:cubicBezTo>
                  <a:cubicBezTo>
                    <a:pt x="20618" y="48181"/>
                    <a:pt x="23398" y="48921"/>
                    <a:pt x="25339" y="50194"/>
                  </a:cubicBezTo>
                  <a:cubicBezTo>
                    <a:pt x="26418" y="50907"/>
                    <a:pt x="27657" y="51264"/>
                    <a:pt x="28896" y="51264"/>
                  </a:cubicBezTo>
                  <a:cubicBezTo>
                    <a:pt x="30135" y="51264"/>
                    <a:pt x="31374" y="50907"/>
                    <a:pt x="32453" y="50194"/>
                  </a:cubicBezTo>
                  <a:cubicBezTo>
                    <a:pt x="34394" y="48921"/>
                    <a:pt x="37184" y="48181"/>
                    <a:pt x="40109" y="48181"/>
                  </a:cubicBezTo>
                  <a:cubicBezTo>
                    <a:pt x="40139" y="48181"/>
                    <a:pt x="40169" y="48180"/>
                    <a:pt x="40199" y="48180"/>
                  </a:cubicBezTo>
                  <a:cubicBezTo>
                    <a:pt x="41803" y="48180"/>
                    <a:pt x="43396" y="48415"/>
                    <a:pt x="44929" y="48885"/>
                  </a:cubicBezTo>
                  <a:cubicBezTo>
                    <a:pt x="45886" y="49183"/>
                    <a:pt x="46888" y="49336"/>
                    <a:pt x="47890" y="49336"/>
                  </a:cubicBezTo>
                  <a:cubicBezTo>
                    <a:pt x="53352" y="49327"/>
                    <a:pt x="57785" y="44895"/>
                    <a:pt x="57785" y="39424"/>
                  </a:cubicBezTo>
                  <a:lnTo>
                    <a:pt x="57785" y="21793"/>
                  </a:lnTo>
                  <a:cubicBezTo>
                    <a:pt x="57785" y="19040"/>
                    <a:pt x="56719" y="16386"/>
                    <a:pt x="54814" y="14400"/>
                  </a:cubicBezTo>
                  <a:lnTo>
                    <a:pt x="54805" y="14391"/>
                  </a:lnTo>
                  <a:cubicBezTo>
                    <a:pt x="54697" y="14273"/>
                    <a:pt x="54589" y="14174"/>
                    <a:pt x="54480" y="14066"/>
                  </a:cubicBezTo>
                  <a:lnTo>
                    <a:pt x="54408" y="14002"/>
                  </a:lnTo>
                  <a:cubicBezTo>
                    <a:pt x="54300" y="13903"/>
                    <a:pt x="54192" y="13804"/>
                    <a:pt x="54083" y="13704"/>
                  </a:cubicBezTo>
                  <a:lnTo>
                    <a:pt x="54047" y="13677"/>
                  </a:lnTo>
                  <a:cubicBezTo>
                    <a:pt x="53921" y="13569"/>
                    <a:pt x="53794" y="13461"/>
                    <a:pt x="53668" y="13361"/>
                  </a:cubicBezTo>
                  <a:lnTo>
                    <a:pt x="53605" y="13316"/>
                  </a:lnTo>
                  <a:cubicBezTo>
                    <a:pt x="53496" y="13235"/>
                    <a:pt x="53379" y="13154"/>
                    <a:pt x="53271" y="13073"/>
                  </a:cubicBezTo>
                  <a:cubicBezTo>
                    <a:pt x="53253" y="13064"/>
                    <a:pt x="53235" y="13045"/>
                    <a:pt x="53217" y="13036"/>
                  </a:cubicBezTo>
                  <a:lnTo>
                    <a:pt x="54787" y="11475"/>
                  </a:lnTo>
                  <a:cubicBezTo>
                    <a:pt x="56710" y="9552"/>
                    <a:pt x="56710" y="6437"/>
                    <a:pt x="54787" y="4514"/>
                  </a:cubicBezTo>
                  <a:lnTo>
                    <a:pt x="51709" y="1436"/>
                  </a:lnTo>
                  <a:cubicBezTo>
                    <a:pt x="50748" y="479"/>
                    <a:pt x="49488" y="1"/>
                    <a:pt x="4823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3697;p71"/>
            <p:cNvGrpSpPr/>
            <p:nvPr/>
          </p:nvGrpSpPr>
          <p:grpSpPr>
            <a:xfrm>
              <a:off x="-3510982" y="2214927"/>
              <a:ext cx="990428" cy="878658"/>
              <a:chOff x="3860275" y="3153175"/>
              <a:chExt cx="1444825" cy="1281775"/>
            </a:xfrm>
          </p:grpSpPr>
          <p:sp>
            <p:nvSpPr>
              <p:cNvPr id="19" name="Google Shape;3698;p71"/>
              <p:cNvSpPr/>
              <p:nvPr/>
            </p:nvSpPr>
            <p:spPr>
              <a:xfrm>
                <a:off x="3860275" y="3396875"/>
                <a:ext cx="1444825" cy="1038075"/>
              </a:xfrm>
              <a:custGeom>
                <a:avLst/>
                <a:gdLst/>
                <a:ahLst/>
                <a:cxnLst/>
                <a:rect l="l" t="t" r="r" b="b"/>
                <a:pathLst>
                  <a:path w="57793" h="41523" extrusionOk="0">
                    <a:moveTo>
                      <a:pt x="17683" y="0"/>
                    </a:moveTo>
                    <a:cubicBezTo>
                      <a:pt x="13720" y="0"/>
                      <a:pt x="9829" y="786"/>
                      <a:pt x="6443" y="2248"/>
                    </a:cubicBezTo>
                    <a:cubicBezTo>
                      <a:pt x="2534" y="3945"/>
                      <a:pt x="7" y="7800"/>
                      <a:pt x="16" y="12052"/>
                    </a:cubicBezTo>
                    <a:lnTo>
                      <a:pt x="16" y="29683"/>
                    </a:lnTo>
                    <a:cubicBezTo>
                      <a:pt x="0" y="35325"/>
                      <a:pt x="4615" y="39605"/>
                      <a:pt x="9890" y="39605"/>
                    </a:cubicBezTo>
                    <a:cubicBezTo>
                      <a:pt x="10869" y="39605"/>
                      <a:pt x="11871" y="39458"/>
                      <a:pt x="12871" y="39144"/>
                    </a:cubicBezTo>
                    <a:cubicBezTo>
                      <a:pt x="14395" y="38674"/>
                      <a:pt x="15989" y="38439"/>
                      <a:pt x="17592" y="38439"/>
                    </a:cubicBezTo>
                    <a:cubicBezTo>
                      <a:pt x="17622" y="38439"/>
                      <a:pt x="17652" y="38440"/>
                      <a:pt x="17683" y="38440"/>
                    </a:cubicBezTo>
                    <a:cubicBezTo>
                      <a:pt x="20617" y="38440"/>
                      <a:pt x="23406" y="39171"/>
                      <a:pt x="25347" y="40453"/>
                    </a:cubicBezTo>
                    <a:cubicBezTo>
                      <a:pt x="26426" y="41166"/>
                      <a:pt x="27665" y="41523"/>
                      <a:pt x="28903" y="41523"/>
                    </a:cubicBezTo>
                    <a:cubicBezTo>
                      <a:pt x="30141" y="41523"/>
                      <a:pt x="31378" y="41166"/>
                      <a:pt x="32452" y="40453"/>
                    </a:cubicBezTo>
                    <a:cubicBezTo>
                      <a:pt x="34393" y="39171"/>
                      <a:pt x="37191" y="38440"/>
                      <a:pt x="40116" y="38440"/>
                    </a:cubicBezTo>
                    <a:cubicBezTo>
                      <a:pt x="40146" y="38440"/>
                      <a:pt x="40177" y="38439"/>
                      <a:pt x="40207" y="38439"/>
                    </a:cubicBezTo>
                    <a:cubicBezTo>
                      <a:pt x="41810" y="38439"/>
                      <a:pt x="43404" y="38674"/>
                      <a:pt x="44937" y="39144"/>
                    </a:cubicBezTo>
                    <a:cubicBezTo>
                      <a:pt x="45894" y="39442"/>
                      <a:pt x="46887" y="39595"/>
                      <a:pt x="47889" y="39595"/>
                    </a:cubicBezTo>
                    <a:cubicBezTo>
                      <a:pt x="53360" y="39586"/>
                      <a:pt x="57792" y="35154"/>
                      <a:pt x="57792" y="29683"/>
                    </a:cubicBezTo>
                    <a:lnTo>
                      <a:pt x="57792" y="12052"/>
                    </a:lnTo>
                    <a:cubicBezTo>
                      <a:pt x="57792" y="7800"/>
                      <a:pt x="55264" y="3945"/>
                      <a:pt x="51365" y="2248"/>
                    </a:cubicBezTo>
                    <a:cubicBezTo>
                      <a:pt x="47979" y="777"/>
                      <a:pt x="44097" y="0"/>
                      <a:pt x="40116" y="0"/>
                    </a:cubicBezTo>
                    <a:cubicBezTo>
                      <a:pt x="36135" y="0"/>
                      <a:pt x="32271" y="786"/>
                      <a:pt x="28904" y="2239"/>
                    </a:cubicBezTo>
                    <a:cubicBezTo>
                      <a:pt x="25528" y="786"/>
                      <a:pt x="21655" y="0"/>
                      <a:pt x="17683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699;p71"/>
              <p:cNvSpPr/>
              <p:nvPr/>
            </p:nvSpPr>
            <p:spPr>
              <a:xfrm>
                <a:off x="3934525" y="3396875"/>
                <a:ext cx="1296325" cy="963875"/>
              </a:xfrm>
              <a:custGeom>
                <a:avLst/>
                <a:gdLst/>
                <a:ahLst/>
                <a:cxnLst/>
                <a:rect l="l" t="t" r="r" b="b"/>
                <a:pathLst>
                  <a:path w="51853" h="38555" extrusionOk="0">
                    <a:moveTo>
                      <a:pt x="14713" y="0"/>
                    </a:moveTo>
                    <a:cubicBezTo>
                      <a:pt x="10732" y="0"/>
                      <a:pt x="6859" y="777"/>
                      <a:pt x="3473" y="2248"/>
                    </a:cubicBezTo>
                    <a:cubicBezTo>
                      <a:pt x="2164" y="2817"/>
                      <a:pt x="991" y="3629"/>
                      <a:pt x="16" y="4659"/>
                    </a:cubicBezTo>
                    <a:lnTo>
                      <a:pt x="16" y="29683"/>
                    </a:lnTo>
                    <a:cubicBezTo>
                      <a:pt x="1" y="33637"/>
                      <a:pt x="3232" y="36639"/>
                      <a:pt x="6927" y="36639"/>
                    </a:cubicBezTo>
                    <a:cubicBezTo>
                      <a:pt x="7610" y="36639"/>
                      <a:pt x="8310" y="36537"/>
                      <a:pt x="9007" y="36318"/>
                    </a:cubicBezTo>
                    <a:cubicBezTo>
                      <a:pt x="10803" y="35766"/>
                      <a:pt x="12668" y="35478"/>
                      <a:pt x="14542" y="35478"/>
                    </a:cubicBezTo>
                    <a:cubicBezTo>
                      <a:pt x="14599" y="35478"/>
                      <a:pt x="14656" y="35478"/>
                      <a:pt x="14713" y="35479"/>
                    </a:cubicBezTo>
                    <a:cubicBezTo>
                      <a:pt x="18215" y="35479"/>
                      <a:pt x="21601" y="36390"/>
                      <a:pt x="24011" y="37979"/>
                    </a:cubicBezTo>
                    <a:cubicBezTo>
                      <a:pt x="24593" y="38363"/>
                      <a:pt x="25261" y="38555"/>
                      <a:pt x="25929" y="38555"/>
                    </a:cubicBezTo>
                    <a:cubicBezTo>
                      <a:pt x="26597" y="38555"/>
                      <a:pt x="27266" y="38363"/>
                      <a:pt x="27848" y="37979"/>
                    </a:cubicBezTo>
                    <a:cubicBezTo>
                      <a:pt x="30258" y="36390"/>
                      <a:pt x="33653" y="35479"/>
                      <a:pt x="37146" y="35479"/>
                    </a:cubicBezTo>
                    <a:cubicBezTo>
                      <a:pt x="37203" y="35478"/>
                      <a:pt x="37260" y="35478"/>
                      <a:pt x="37317" y="35478"/>
                    </a:cubicBezTo>
                    <a:cubicBezTo>
                      <a:pt x="39191" y="35478"/>
                      <a:pt x="41055" y="35766"/>
                      <a:pt x="42852" y="36318"/>
                    </a:cubicBezTo>
                    <a:cubicBezTo>
                      <a:pt x="43520" y="36526"/>
                      <a:pt x="44215" y="36634"/>
                      <a:pt x="44919" y="36634"/>
                    </a:cubicBezTo>
                    <a:cubicBezTo>
                      <a:pt x="48747" y="36625"/>
                      <a:pt x="51843" y="33520"/>
                      <a:pt x="51852" y="29692"/>
                    </a:cubicBezTo>
                    <a:lnTo>
                      <a:pt x="51852" y="4659"/>
                    </a:lnTo>
                    <a:cubicBezTo>
                      <a:pt x="50868" y="3629"/>
                      <a:pt x="49695" y="2817"/>
                      <a:pt x="48395" y="2248"/>
                    </a:cubicBezTo>
                    <a:cubicBezTo>
                      <a:pt x="45009" y="786"/>
                      <a:pt x="41118" y="0"/>
                      <a:pt x="37146" y="0"/>
                    </a:cubicBezTo>
                    <a:cubicBezTo>
                      <a:pt x="33174" y="0"/>
                      <a:pt x="29301" y="786"/>
                      <a:pt x="25934" y="2239"/>
                    </a:cubicBezTo>
                    <a:cubicBezTo>
                      <a:pt x="22558" y="786"/>
                      <a:pt x="18694" y="0"/>
                      <a:pt x="14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700;p71"/>
              <p:cNvSpPr/>
              <p:nvPr/>
            </p:nvSpPr>
            <p:spPr>
              <a:xfrm>
                <a:off x="4502075" y="3349250"/>
                <a:ext cx="641625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5665" h="36969" extrusionOk="0">
                    <a:moveTo>
                      <a:pt x="14444" y="1"/>
                    </a:moveTo>
                    <a:cubicBezTo>
                      <a:pt x="10075" y="1"/>
                      <a:pt x="6121" y="1174"/>
                      <a:pt x="3232" y="3079"/>
                    </a:cubicBezTo>
                    <a:lnTo>
                      <a:pt x="0" y="20592"/>
                    </a:lnTo>
                    <a:lnTo>
                      <a:pt x="3232" y="36968"/>
                    </a:lnTo>
                    <a:cubicBezTo>
                      <a:pt x="6121" y="35064"/>
                      <a:pt x="10075" y="33890"/>
                      <a:pt x="14444" y="33890"/>
                    </a:cubicBezTo>
                    <a:cubicBezTo>
                      <a:pt x="14474" y="33890"/>
                      <a:pt x="14504" y="33890"/>
                      <a:pt x="14534" y="33890"/>
                    </a:cubicBezTo>
                    <a:cubicBezTo>
                      <a:pt x="16788" y="33890"/>
                      <a:pt x="19032" y="34224"/>
                      <a:pt x="21188" y="34883"/>
                    </a:cubicBezTo>
                    <a:cubicBezTo>
                      <a:pt x="21535" y="34992"/>
                      <a:pt x="21883" y="35043"/>
                      <a:pt x="22223" y="35043"/>
                    </a:cubicBezTo>
                    <a:cubicBezTo>
                      <a:pt x="24059" y="35043"/>
                      <a:pt x="25664" y="33553"/>
                      <a:pt x="25656" y="31588"/>
                    </a:cubicBezTo>
                    <a:lnTo>
                      <a:pt x="25656" y="5589"/>
                    </a:lnTo>
                    <a:cubicBezTo>
                      <a:pt x="25656" y="3909"/>
                      <a:pt x="24663" y="2384"/>
                      <a:pt x="23120" y="1716"/>
                    </a:cubicBezTo>
                    <a:cubicBezTo>
                      <a:pt x="20619" y="632"/>
                      <a:pt x="17640" y="1"/>
                      <a:pt x="14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701;p71"/>
              <p:cNvSpPr/>
              <p:nvPr/>
            </p:nvSpPr>
            <p:spPr>
              <a:xfrm>
                <a:off x="4022025" y="3349250"/>
                <a:ext cx="560850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2434" h="36969" extrusionOk="0">
                    <a:moveTo>
                      <a:pt x="11213" y="1"/>
                    </a:moveTo>
                    <a:cubicBezTo>
                      <a:pt x="8017" y="1"/>
                      <a:pt x="5038" y="632"/>
                      <a:pt x="2537" y="1716"/>
                    </a:cubicBezTo>
                    <a:cubicBezTo>
                      <a:pt x="993" y="2384"/>
                      <a:pt x="0" y="3909"/>
                      <a:pt x="0" y="5589"/>
                    </a:cubicBezTo>
                    <a:lnTo>
                      <a:pt x="0" y="31588"/>
                    </a:lnTo>
                    <a:cubicBezTo>
                      <a:pt x="0" y="33553"/>
                      <a:pt x="1601" y="35043"/>
                      <a:pt x="3435" y="35043"/>
                    </a:cubicBezTo>
                    <a:cubicBezTo>
                      <a:pt x="3774" y="35043"/>
                      <a:pt x="4122" y="34992"/>
                      <a:pt x="4469" y="34883"/>
                    </a:cubicBezTo>
                    <a:cubicBezTo>
                      <a:pt x="6625" y="34224"/>
                      <a:pt x="8869" y="33890"/>
                      <a:pt x="11123" y="33890"/>
                    </a:cubicBezTo>
                    <a:cubicBezTo>
                      <a:pt x="11153" y="33890"/>
                      <a:pt x="11183" y="33890"/>
                      <a:pt x="11213" y="33890"/>
                    </a:cubicBezTo>
                    <a:cubicBezTo>
                      <a:pt x="15582" y="33890"/>
                      <a:pt x="19545" y="35064"/>
                      <a:pt x="22434" y="36968"/>
                    </a:cubicBezTo>
                    <a:lnTo>
                      <a:pt x="22434" y="3079"/>
                    </a:lnTo>
                    <a:cubicBezTo>
                      <a:pt x="19545" y="1174"/>
                      <a:pt x="15582" y="1"/>
                      <a:pt x="11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702;p71"/>
              <p:cNvSpPr/>
              <p:nvPr/>
            </p:nvSpPr>
            <p:spPr>
              <a:xfrm>
                <a:off x="4130125" y="3474200"/>
                <a:ext cx="3374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2442" extrusionOk="0">
                    <a:moveTo>
                      <a:pt x="6886" y="0"/>
                    </a:moveTo>
                    <a:cubicBezTo>
                      <a:pt x="4910" y="0"/>
                      <a:pt x="2935" y="242"/>
                      <a:pt x="1003" y="726"/>
                    </a:cubicBezTo>
                    <a:cubicBezTo>
                      <a:pt x="1" y="970"/>
                      <a:pt x="181" y="2441"/>
                      <a:pt x="1219" y="2441"/>
                    </a:cubicBezTo>
                    <a:cubicBezTo>
                      <a:pt x="1292" y="2441"/>
                      <a:pt x="1364" y="2432"/>
                      <a:pt x="1427" y="2414"/>
                    </a:cubicBezTo>
                    <a:cubicBezTo>
                      <a:pt x="3224" y="1970"/>
                      <a:pt x="5061" y="1746"/>
                      <a:pt x="6899" y="1746"/>
                    </a:cubicBezTo>
                    <a:cubicBezTo>
                      <a:pt x="8717" y="1746"/>
                      <a:pt x="10536" y="1965"/>
                      <a:pt x="12314" y="2405"/>
                    </a:cubicBezTo>
                    <a:cubicBezTo>
                      <a:pt x="12387" y="2423"/>
                      <a:pt x="12459" y="2432"/>
                      <a:pt x="12530" y="2432"/>
                    </a:cubicBezTo>
                    <a:cubicBezTo>
                      <a:pt x="12922" y="2432"/>
                      <a:pt x="13280" y="2170"/>
                      <a:pt x="13380" y="1773"/>
                    </a:cubicBezTo>
                    <a:cubicBezTo>
                      <a:pt x="13497" y="1304"/>
                      <a:pt x="13208" y="834"/>
                      <a:pt x="12748" y="717"/>
                    </a:cubicBezTo>
                    <a:cubicBezTo>
                      <a:pt x="10820" y="240"/>
                      <a:pt x="8852" y="0"/>
                      <a:pt x="68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703;p71"/>
              <p:cNvSpPr/>
              <p:nvPr/>
            </p:nvSpPr>
            <p:spPr>
              <a:xfrm>
                <a:off x="4130350" y="3604500"/>
                <a:ext cx="33720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88" h="2439" extrusionOk="0">
                    <a:moveTo>
                      <a:pt x="6891" y="1"/>
                    </a:moveTo>
                    <a:cubicBezTo>
                      <a:pt x="4910" y="1"/>
                      <a:pt x="2930" y="242"/>
                      <a:pt x="994" y="723"/>
                    </a:cubicBezTo>
                    <a:cubicBezTo>
                      <a:pt x="1" y="976"/>
                      <a:pt x="181" y="2438"/>
                      <a:pt x="1210" y="2438"/>
                    </a:cubicBezTo>
                    <a:cubicBezTo>
                      <a:pt x="1283" y="2438"/>
                      <a:pt x="1355" y="2429"/>
                      <a:pt x="1418" y="2411"/>
                    </a:cubicBezTo>
                    <a:cubicBezTo>
                      <a:pt x="3215" y="1966"/>
                      <a:pt x="5052" y="1743"/>
                      <a:pt x="6890" y="1743"/>
                    </a:cubicBezTo>
                    <a:cubicBezTo>
                      <a:pt x="8708" y="1743"/>
                      <a:pt x="10527" y="1962"/>
                      <a:pt x="12305" y="2402"/>
                    </a:cubicBezTo>
                    <a:cubicBezTo>
                      <a:pt x="12378" y="2420"/>
                      <a:pt x="12450" y="2429"/>
                      <a:pt x="12521" y="2429"/>
                    </a:cubicBezTo>
                    <a:cubicBezTo>
                      <a:pt x="12913" y="2429"/>
                      <a:pt x="13271" y="2167"/>
                      <a:pt x="13371" y="1770"/>
                    </a:cubicBezTo>
                    <a:cubicBezTo>
                      <a:pt x="13488" y="1301"/>
                      <a:pt x="13199" y="831"/>
                      <a:pt x="12739" y="714"/>
                    </a:cubicBezTo>
                    <a:cubicBezTo>
                      <a:pt x="10816" y="238"/>
                      <a:pt x="8853" y="1"/>
                      <a:pt x="6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704;p71"/>
              <p:cNvSpPr/>
              <p:nvPr/>
            </p:nvSpPr>
            <p:spPr>
              <a:xfrm>
                <a:off x="4130200" y="3734725"/>
                <a:ext cx="3373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94" h="2439" extrusionOk="0">
                    <a:moveTo>
                      <a:pt x="6897" y="1"/>
                    </a:moveTo>
                    <a:cubicBezTo>
                      <a:pt x="4916" y="1"/>
                      <a:pt x="2936" y="242"/>
                      <a:pt x="1000" y="723"/>
                    </a:cubicBezTo>
                    <a:cubicBezTo>
                      <a:pt x="1" y="975"/>
                      <a:pt x="177" y="2438"/>
                      <a:pt x="1207" y="2438"/>
                    </a:cubicBezTo>
                    <a:cubicBezTo>
                      <a:pt x="1210" y="2438"/>
                      <a:pt x="1213" y="2438"/>
                      <a:pt x="1216" y="2438"/>
                    </a:cubicBezTo>
                    <a:cubicBezTo>
                      <a:pt x="1289" y="2438"/>
                      <a:pt x="1361" y="2429"/>
                      <a:pt x="1424" y="2420"/>
                    </a:cubicBezTo>
                    <a:cubicBezTo>
                      <a:pt x="3216" y="1972"/>
                      <a:pt x="5049" y="1749"/>
                      <a:pt x="6882" y="1749"/>
                    </a:cubicBezTo>
                    <a:cubicBezTo>
                      <a:pt x="8705" y="1749"/>
                      <a:pt x="10528" y="1970"/>
                      <a:pt x="12311" y="2411"/>
                    </a:cubicBezTo>
                    <a:cubicBezTo>
                      <a:pt x="12382" y="2429"/>
                      <a:pt x="12453" y="2437"/>
                      <a:pt x="12523" y="2437"/>
                    </a:cubicBezTo>
                    <a:cubicBezTo>
                      <a:pt x="12917" y="2437"/>
                      <a:pt x="13277" y="2169"/>
                      <a:pt x="13377" y="1770"/>
                    </a:cubicBezTo>
                    <a:cubicBezTo>
                      <a:pt x="13494" y="1310"/>
                      <a:pt x="13205" y="831"/>
                      <a:pt x="12745" y="714"/>
                    </a:cubicBezTo>
                    <a:cubicBezTo>
                      <a:pt x="10822" y="238"/>
                      <a:pt x="8859" y="1"/>
                      <a:pt x="68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705;p71"/>
              <p:cNvSpPr/>
              <p:nvPr/>
            </p:nvSpPr>
            <p:spPr>
              <a:xfrm>
                <a:off x="4697975" y="3835925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8"/>
                      <a:pt x="0" y="1306"/>
                      <a:pt x="126" y="1775"/>
                    </a:cubicBezTo>
                    <a:cubicBezTo>
                      <a:pt x="226" y="2166"/>
                      <a:pt x="579" y="2434"/>
                      <a:pt x="971" y="2434"/>
                    </a:cubicBezTo>
                    <a:cubicBezTo>
                      <a:pt x="1041" y="2434"/>
                      <a:pt x="1112" y="2425"/>
                      <a:pt x="1183" y="2407"/>
                    </a:cubicBezTo>
                    <a:cubicBezTo>
                      <a:pt x="2966" y="1966"/>
                      <a:pt x="4789" y="1745"/>
                      <a:pt x="6612" y="1745"/>
                    </a:cubicBezTo>
                    <a:cubicBezTo>
                      <a:pt x="8445" y="1745"/>
                      <a:pt x="10278" y="1968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8"/>
                      <a:pt x="12503" y="719"/>
                    </a:cubicBezTo>
                    <a:cubicBezTo>
                      <a:pt x="10571" y="240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706;p71"/>
              <p:cNvSpPr/>
              <p:nvPr/>
            </p:nvSpPr>
            <p:spPr>
              <a:xfrm>
                <a:off x="4697975" y="3966150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7"/>
                      <a:pt x="0" y="1306"/>
                      <a:pt x="126" y="1775"/>
                    </a:cubicBezTo>
                    <a:cubicBezTo>
                      <a:pt x="226" y="2172"/>
                      <a:pt x="577" y="2434"/>
                      <a:pt x="967" y="2434"/>
                    </a:cubicBezTo>
                    <a:cubicBezTo>
                      <a:pt x="1038" y="2434"/>
                      <a:pt x="1110" y="2425"/>
                      <a:pt x="1183" y="2407"/>
                    </a:cubicBezTo>
                    <a:cubicBezTo>
                      <a:pt x="2961" y="1967"/>
                      <a:pt x="4780" y="1748"/>
                      <a:pt x="6598" y="1748"/>
                    </a:cubicBezTo>
                    <a:cubicBezTo>
                      <a:pt x="8436" y="1748"/>
                      <a:pt x="10273" y="1972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7"/>
                      <a:pt x="12503" y="719"/>
                    </a:cubicBezTo>
                    <a:cubicBezTo>
                      <a:pt x="10571" y="239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707;p71"/>
              <p:cNvSpPr/>
              <p:nvPr/>
            </p:nvSpPr>
            <p:spPr>
              <a:xfrm>
                <a:off x="4138700" y="3857475"/>
                <a:ext cx="326375" cy="183100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7324" extrusionOk="0">
                    <a:moveTo>
                      <a:pt x="6546" y="0"/>
                    </a:moveTo>
                    <a:cubicBezTo>
                      <a:pt x="4829" y="0"/>
                      <a:pt x="3112" y="163"/>
                      <a:pt x="1418" y="489"/>
                    </a:cubicBezTo>
                    <a:cubicBezTo>
                      <a:pt x="596" y="643"/>
                      <a:pt x="10" y="1356"/>
                      <a:pt x="1" y="2186"/>
                    </a:cubicBezTo>
                    <a:lnTo>
                      <a:pt x="1" y="5590"/>
                    </a:lnTo>
                    <a:cubicBezTo>
                      <a:pt x="1" y="6556"/>
                      <a:pt x="789" y="7324"/>
                      <a:pt x="1738" y="7324"/>
                    </a:cubicBezTo>
                    <a:cubicBezTo>
                      <a:pt x="1799" y="7324"/>
                      <a:pt x="1861" y="7321"/>
                      <a:pt x="1924" y="7314"/>
                    </a:cubicBezTo>
                    <a:cubicBezTo>
                      <a:pt x="3512" y="7133"/>
                      <a:pt x="5417" y="7043"/>
                      <a:pt x="6546" y="7043"/>
                    </a:cubicBezTo>
                    <a:cubicBezTo>
                      <a:pt x="7674" y="7043"/>
                      <a:pt x="9561" y="7133"/>
                      <a:pt x="11132" y="7314"/>
                    </a:cubicBezTo>
                    <a:cubicBezTo>
                      <a:pt x="11194" y="7321"/>
                      <a:pt x="11256" y="7324"/>
                      <a:pt x="11318" y="7324"/>
                    </a:cubicBezTo>
                    <a:cubicBezTo>
                      <a:pt x="12266" y="7324"/>
                      <a:pt x="13055" y="6556"/>
                      <a:pt x="13055" y="5590"/>
                    </a:cubicBezTo>
                    <a:lnTo>
                      <a:pt x="13055" y="2177"/>
                    </a:lnTo>
                    <a:cubicBezTo>
                      <a:pt x="13046" y="1347"/>
                      <a:pt x="12459" y="634"/>
                      <a:pt x="11637" y="480"/>
                    </a:cubicBezTo>
                    <a:cubicBezTo>
                      <a:pt x="9955" y="161"/>
                      <a:pt x="8250" y="0"/>
                      <a:pt x="6546" y="0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708;p71"/>
              <p:cNvSpPr/>
              <p:nvPr/>
            </p:nvSpPr>
            <p:spPr>
              <a:xfrm>
                <a:off x="4213625" y="3928925"/>
                <a:ext cx="1706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2028" extrusionOk="0">
                    <a:moveTo>
                      <a:pt x="3535" y="1"/>
                    </a:moveTo>
                    <a:cubicBezTo>
                      <a:pt x="2682" y="1"/>
                      <a:pt x="1829" y="105"/>
                      <a:pt x="994" y="312"/>
                    </a:cubicBezTo>
                    <a:cubicBezTo>
                      <a:pt x="1" y="565"/>
                      <a:pt x="181" y="2028"/>
                      <a:pt x="1211" y="2028"/>
                    </a:cubicBezTo>
                    <a:cubicBezTo>
                      <a:pt x="1283" y="2028"/>
                      <a:pt x="1355" y="2019"/>
                      <a:pt x="1427" y="2000"/>
                    </a:cubicBezTo>
                    <a:cubicBezTo>
                      <a:pt x="2122" y="1829"/>
                      <a:pt x="2831" y="1743"/>
                      <a:pt x="3539" y="1743"/>
                    </a:cubicBezTo>
                    <a:cubicBezTo>
                      <a:pt x="4246" y="1743"/>
                      <a:pt x="4952" y="1829"/>
                      <a:pt x="5643" y="2000"/>
                    </a:cubicBezTo>
                    <a:cubicBezTo>
                      <a:pt x="5715" y="2019"/>
                      <a:pt x="5788" y="2027"/>
                      <a:pt x="5859" y="2027"/>
                    </a:cubicBezTo>
                    <a:cubicBezTo>
                      <a:pt x="6251" y="2027"/>
                      <a:pt x="6609" y="1766"/>
                      <a:pt x="6708" y="1369"/>
                    </a:cubicBezTo>
                    <a:cubicBezTo>
                      <a:pt x="6826" y="899"/>
                      <a:pt x="6537" y="430"/>
                      <a:pt x="6076" y="312"/>
                    </a:cubicBezTo>
                    <a:cubicBezTo>
                      <a:pt x="5241" y="105"/>
                      <a:pt x="4388" y="1"/>
                      <a:pt x="35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709;p71"/>
              <p:cNvSpPr/>
              <p:nvPr/>
            </p:nvSpPr>
            <p:spPr>
              <a:xfrm>
                <a:off x="4600925" y="3153175"/>
                <a:ext cx="677300" cy="665075"/>
              </a:xfrm>
              <a:custGeom>
                <a:avLst/>
                <a:gdLst/>
                <a:ahLst/>
                <a:cxnLst/>
                <a:rect l="l" t="t" r="r" b="b"/>
                <a:pathLst>
                  <a:path w="27092" h="26603" extrusionOk="0">
                    <a:moveTo>
                      <a:pt x="18615" y="1"/>
                    </a:moveTo>
                    <a:cubicBezTo>
                      <a:pt x="17358" y="1"/>
                      <a:pt x="16101" y="482"/>
                      <a:pt x="15139" y="1443"/>
                    </a:cubicBezTo>
                    <a:lnTo>
                      <a:pt x="0" y="16573"/>
                    </a:lnTo>
                    <a:lnTo>
                      <a:pt x="1679" y="24924"/>
                    </a:lnTo>
                    <a:lnTo>
                      <a:pt x="10030" y="26603"/>
                    </a:lnTo>
                    <a:lnTo>
                      <a:pt x="25169" y="11473"/>
                    </a:lnTo>
                    <a:cubicBezTo>
                      <a:pt x="27092" y="9559"/>
                      <a:pt x="27092" y="6444"/>
                      <a:pt x="25169" y="4521"/>
                    </a:cubicBezTo>
                    <a:lnTo>
                      <a:pt x="22091" y="1443"/>
                    </a:lnTo>
                    <a:cubicBezTo>
                      <a:pt x="21129" y="482"/>
                      <a:pt x="19872" y="1"/>
                      <a:pt x="18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710;p71"/>
              <p:cNvSpPr/>
              <p:nvPr/>
            </p:nvSpPr>
            <p:spPr>
              <a:xfrm>
                <a:off x="4430525" y="3727050"/>
                <a:ext cx="261825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789" extrusionOk="0">
                    <a:moveTo>
                      <a:pt x="6247" y="1"/>
                    </a:moveTo>
                    <a:lnTo>
                      <a:pt x="993" y="5255"/>
                    </a:lnTo>
                    <a:cubicBezTo>
                      <a:pt x="136" y="6112"/>
                      <a:pt x="0" y="7457"/>
                      <a:pt x="677" y="8469"/>
                    </a:cubicBezTo>
                    <a:lnTo>
                      <a:pt x="1707" y="10003"/>
                    </a:lnTo>
                    <a:cubicBezTo>
                      <a:pt x="2053" y="10520"/>
                      <a:pt x="2614" y="10789"/>
                      <a:pt x="3179" y="10789"/>
                    </a:cubicBezTo>
                    <a:cubicBezTo>
                      <a:pt x="3631" y="10789"/>
                      <a:pt x="4084" y="10618"/>
                      <a:pt x="4433" y="10265"/>
                    </a:cubicBezTo>
                    <a:lnTo>
                      <a:pt x="10472" y="4226"/>
                    </a:lnTo>
                    <a:lnTo>
                      <a:pt x="6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711;p71"/>
              <p:cNvSpPr/>
              <p:nvPr/>
            </p:nvSpPr>
            <p:spPr>
              <a:xfrm>
                <a:off x="4490325" y="3567500"/>
                <a:ext cx="361575" cy="3443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3772" extrusionOk="0">
                    <a:moveTo>
                      <a:pt x="4424" y="0"/>
                    </a:moveTo>
                    <a:lnTo>
                      <a:pt x="2772" y="1661"/>
                    </a:lnTo>
                    <a:cubicBezTo>
                      <a:pt x="1" y="4433"/>
                      <a:pt x="1" y="8928"/>
                      <a:pt x="2772" y="11700"/>
                    </a:cubicBezTo>
                    <a:cubicBezTo>
                      <a:pt x="4153" y="13081"/>
                      <a:pt x="5968" y="13772"/>
                      <a:pt x="7784" y="13772"/>
                    </a:cubicBezTo>
                    <a:cubicBezTo>
                      <a:pt x="9599" y="13772"/>
                      <a:pt x="11416" y="13081"/>
                      <a:pt x="12802" y="11700"/>
                    </a:cubicBezTo>
                    <a:lnTo>
                      <a:pt x="14463" y="10039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133350"/>
            <a:ext cx="8305800" cy="737606"/>
          </a:xfrm>
        </p:spPr>
        <p:txBody>
          <a:bodyPr/>
          <a:lstStyle/>
          <a:p>
            <a:pPr algn="l"/>
            <a:r>
              <a:rPr lang="fr-FR" sz="4000" dirty="0"/>
              <a:t>2-</a:t>
            </a:r>
            <a:r>
              <a:rPr lang="fr-FR" sz="4000" dirty="0" err="1"/>
              <a:t>characteristics</a:t>
            </a:r>
            <a:r>
              <a:rPr lang="fr-FR" sz="4000" dirty="0"/>
              <a:t> of </a:t>
            </a:r>
            <a:r>
              <a:rPr lang="fr-FR" sz="4000" dirty="0" err="1"/>
              <a:t>research</a:t>
            </a:r>
            <a:r>
              <a:rPr lang="fr-FR" sz="4000" dirty="0"/>
              <a:t>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" y="819150"/>
            <a:ext cx="8686800" cy="3962400"/>
          </a:xfrm>
        </p:spPr>
        <p:txBody>
          <a:bodyPr/>
          <a:lstStyle/>
          <a:p>
            <a:pPr algn="l"/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1- </a:t>
            </a:r>
            <a:r>
              <a:rPr lang="fr-FR" sz="2800" b="1" i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Logical</a:t>
            </a:r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 good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research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the one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that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comes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with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prosseceable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reasoning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2-</a:t>
            </a:r>
            <a:r>
              <a:rPr lang="fr-FR" sz="2800" b="1" i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Systematic</a:t>
            </a:r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structured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with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well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set of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rules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steps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and stages.</a:t>
            </a:r>
          </a:p>
          <a:p>
            <a:pPr algn="l"/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3-</a:t>
            </a:r>
            <a:r>
              <a:rPr lang="fr-FR" sz="2800" b="1" i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Replicable</a:t>
            </a:r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able to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veryfied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in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other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contexts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pPr algn="l"/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4-</a:t>
            </a:r>
            <a:r>
              <a:rPr lang="fr-FR" sz="2800" b="1" i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Empirical</a:t>
            </a:r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related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to real situations.</a:t>
            </a:r>
          </a:p>
          <a:p>
            <a:pPr algn="l"/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5-</a:t>
            </a:r>
            <a:r>
              <a:rPr lang="fr-FR" sz="2800" b="1" i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Purposive</a:t>
            </a:r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conducted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for a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reason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aim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).</a:t>
            </a:r>
            <a:endParaRPr lang="fr-FR" sz="24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4" name="Google Shape;3695;p71"/>
          <p:cNvGrpSpPr/>
          <p:nvPr/>
        </p:nvGrpSpPr>
        <p:grpSpPr>
          <a:xfrm>
            <a:off x="7696200" y="3867150"/>
            <a:ext cx="917424" cy="838200"/>
            <a:chOff x="-3511074" y="2214888"/>
            <a:chExt cx="990520" cy="878693"/>
          </a:xfrm>
        </p:grpSpPr>
        <p:sp>
          <p:nvSpPr>
            <p:cNvPr id="5" name="Google Shape;3696;p71"/>
            <p:cNvSpPr/>
            <p:nvPr/>
          </p:nvSpPr>
          <p:spPr>
            <a:xfrm>
              <a:off x="-3511074" y="2214888"/>
              <a:ext cx="990290" cy="878537"/>
            </a:xfrm>
            <a:custGeom>
              <a:avLst/>
              <a:gdLst/>
              <a:ahLst/>
              <a:cxnLst/>
              <a:rect l="l" t="t" r="r" b="b"/>
              <a:pathLst>
                <a:path w="57785" h="51264" extrusionOk="0">
                  <a:moveTo>
                    <a:pt x="48230" y="1"/>
                  </a:moveTo>
                  <a:cubicBezTo>
                    <a:pt x="46972" y="1"/>
                    <a:pt x="45715" y="479"/>
                    <a:pt x="44758" y="1436"/>
                  </a:cubicBezTo>
                  <a:lnTo>
                    <a:pt x="38285" y="7909"/>
                  </a:lnTo>
                  <a:cubicBezTo>
                    <a:pt x="34647" y="8189"/>
                    <a:pt x="31370" y="9281"/>
                    <a:pt x="28896" y="10915"/>
                  </a:cubicBezTo>
                  <a:cubicBezTo>
                    <a:pt x="26007" y="9010"/>
                    <a:pt x="22044" y="7837"/>
                    <a:pt x="17675" y="7837"/>
                  </a:cubicBezTo>
                  <a:cubicBezTo>
                    <a:pt x="14479" y="7837"/>
                    <a:pt x="11500" y="8468"/>
                    <a:pt x="8999" y="9552"/>
                  </a:cubicBezTo>
                  <a:cubicBezTo>
                    <a:pt x="7979" y="9994"/>
                    <a:pt x="7176" y="10825"/>
                    <a:pt x="6770" y="11854"/>
                  </a:cubicBezTo>
                  <a:cubicBezTo>
                    <a:pt x="6652" y="11899"/>
                    <a:pt x="6544" y="11944"/>
                    <a:pt x="6427" y="11998"/>
                  </a:cubicBezTo>
                  <a:cubicBezTo>
                    <a:pt x="6282" y="12061"/>
                    <a:pt x="6129" y="12134"/>
                    <a:pt x="5984" y="12197"/>
                  </a:cubicBezTo>
                  <a:lnTo>
                    <a:pt x="5876" y="12260"/>
                  </a:lnTo>
                  <a:cubicBezTo>
                    <a:pt x="5759" y="12314"/>
                    <a:pt x="5650" y="12368"/>
                    <a:pt x="5533" y="12441"/>
                  </a:cubicBezTo>
                  <a:lnTo>
                    <a:pt x="5434" y="12495"/>
                  </a:lnTo>
                  <a:cubicBezTo>
                    <a:pt x="5298" y="12576"/>
                    <a:pt x="5154" y="12657"/>
                    <a:pt x="5018" y="12739"/>
                  </a:cubicBezTo>
                  <a:lnTo>
                    <a:pt x="5000" y="12757"/>
                  </a:lnTo>
                  <a:cubicBezTo>
                    <a:pt x="4865" y="12838"/>
                    <a:pt x="4738" y="12919"/>
                    <a:pt x="4612" y="13009"/>
                  </a:cubicBezTo>
                  <a:lnTo>
                    <a:pt x="4522" y="13073"/>
                  </a:lnTo>
                  <a:cubicBezTo>
                    <a:pt x="4404" y="13154"/>
                    <a:pt x="4287" y="13235"/>
                    <a:pt x="4179" y="13325"/>
                  </a:cubicBezTo>
                  <a:lnTo>
                    <a:pt x="4134" y="13361"/>
                  </a:lnTo>
                  <a:cubicBezTo>
                    <a:pt x="3998" y="13461"/>
                    <a:pt x="3872" y="13569"/>
                    <a:pt x="3745" y="13677"/>
                  </a:cubicBezTo>
                  <a:lnTo>
                    <a:pt x="3727" y="13695"/>
                  </a:lnTo>
                  <a:cubicBezTo>
                    <a:pt x="3610" y="13795"/>
                    <a:pt x="3493" y="13903"/>
                    <a:pt x="3375" y="14002"/>
                  </a:cubicBezTo>
                  <a:lnTo>
                    <a:pt x="3321" y="14057"/>
                  </a:lnTo>
                  <a:cubicBezTo>
                    <a:pt x="1209" y="16070"/>
                    <a:pt x="8" y="18868"/>
                    <a:pt x="8" y="21793"/>
                  </a:cubicBezTo>
                  <a:lnTo>
                    <a:pt x="8" y="39433"/>
                  </a:lnTo>
                  <a:cubicBezTo>
                    <a:pt x="0" y="45067"/>
                    <a:pt x="4610" y="49346"/>
                    <a:pt x="9882" y="49346"/>
                  </a:cubicBezTo>
                  <a:cubicBezTo>
                    <a:pt x="10862" y="49346"/>
                    <a:pt x="11864" y="49199"/>
                    <a:pt x="12863" y="48885"/>
                  </a:cubicBezTo>
                  <a:cubicBezTo>
                    <a:pt x="14396" y="48415"/>
                    <a:pt x="15990" y="48180"/>
                    <a:pt x="17593" y="48180"/>
                  </a:cubicBezTo>
                  <a:cubicBezTo>
                    <a:pt x="17623" y="48180"/>
                    <a:pt x="17654" y="48181"/>
                    <a:pt x="17684" y="48181"/>
                  </a:cubicBezTo>
                  <a:cubicBezTo>
                    <a:pt x="20618" y="48181"/>
                    <a:pt x="23398" y="48921"/>
                    <a:pt x="25339" y="50194"/>
                  </a:cubicBezTo>
                  <a:cubicBezTo>
                    <a:pt x="26418" y="50907"/>
                    <a:pt x="27657" y="51264"/>
                    <a:pt x="28896" y="51264"/>
                  </a:cubicBezTo>
                  <a:cubicBezTo>
                    <a:pt x="30135" y="51264"/>
                    <a:pt x="31374" y="50907"/>
                    <a:pt x="32453" y="50194"/>
                  </a:cubicBezTo>
                  <a:cubicBezTo>
                    <a:pt x="34394" y="48921"/>
                    <a:pt x="37184" y="48181"/>
                    <a:pt x="40109" y="48181"/>
                  </a:cubicBezTo>
                  <a:cubicBezTo>
                    <a:pt x="40139" y="48181"/>
                    <a:pt x="40169" y="48180"/>
                    <a:pt x="40199" y="48180"/>
                  </a:cubicBezTo>
                  <a:cubicBezTo>
                    <a:pt x="41803" y="48180"/>
                    <a:pt x="43396" y="48415"/>
                    <a:pt x="44929" y="48885"/>
                  </a:cubicBezTo>
                  <a:cubicBezTo>
                    <a:pt x="45886" y="49183"/>
                    <a:pt x="46888" y="49336"/>
                    <a:pt x="47890" y="49336"/>
                  </a:cubicBezTo>
                  <a:cubicBezTo>
                    <a:pt x="53352" y="49327"/>
                    <a:pt x="57785" y="44895"/>
                    <a:pt x="57785" y="39424"/>
                  </a:cubicBezTo>
                  <a:lnTo>
                    <a:pt x="57785" y="21793"/>
                  </a:lnTo>
                  <a:cubicBezTo>
                    <a:pt x="57785" y="19040"/>
                    <a:pt x="56719" y="16386"/>
                    <a:pt x="54814" y="14400"/>
                  </a:cubicBezTo>
                  <a:lnTo>
                    <a:pt x="54805" y="14391"/>
                  </a:lnTo>
                  <a:cubicBezTo>
                    <a:pt x="54697" y="14273"/>
                    <a:pt x="54589" y="14174"/>
                    <a:pt x="54480" y="14066"/>
                  </a:cubicBezTo>
                  <a:lnTo>
                    <a:pt x="54408" y="14002"/>
                  </a:lnTo>
                  <a:cubicBezTo>
                    <a:pt x="54300" y="13903"/>
                    <a:pt x="54192" y="13804"/>
                    <a:pt x="54083" y="13704"/>
                  </a:cubicBezTo>
                  <a:lnTo>
                    <a:pt x="54047" y="13677"/>
                  </a:lnTo>
                  <a:cubicBezTo>
                    <a:pt x="53921" y="13569"/>
                    <a:pt x="53794" y="13461"/>
                    <a:pt x="53668" y="13361"/>
                  </a:cubicBezTo>
                  <a:lnTo>
                    <a:pt x="53605" y="13316"/>
                  </a:lnTo>
                  <a:cubicBezTo>
                    <a:pt x="53496" y="13235"/>
                    <a:pt x="53379" y="13154"/>
                    <a:pt x="53271" y="13073"/>
                  </a:cubicBezTo>
                  <a:cubicBezTo>
                    <a:pt x="53253" y="13064"/>
                    <a:pt x="53235" y="13045"/>
                    <a:pt x="53217" y="13036"/>
                  </a:cubicBezTo>
                  <a:lnTo>
                    <a:pt x="54787" y="11475"/>
                  </a:lnTo>
                  <a:cubicBezTo>
                    <a:pt x="56710" y="9552"/>
                    <a:pt x="56710" y="6437"/>
                    <a:pt x="54787" y="4514"/>
                  </a:cubicBezTo>
                  <a:lnTo>
                    <a:pt x="51709" y="1436"/>
                  </a:lnTo>
                  <a:cubicBezTo>
                    <a:pt x="50748" y="479"/>
                    <a:pt x="49488" y="1"/>
                    <a:pt x="4823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697;p71"/>
            <p:cNvGrpSpPr/>
            <p:nvPr/>
          </p:nvGrpSpPr>
          <p:grpSpPr>
            <a:xfrm>
              <a:off x="-3510982" y="2214927"/>
              <a:ext cx="990428" cy="878658"/>
              <a:chOff x="3860275" y="3153175"/>
              <a:chExt cx="1444825" cy="1281775"/>
            </a:xfrm>
          </p:grpSpPr>
          <p:sp>
            <p:nvSpPr>
              <p:cNvPr id="7" name="Google Shape;3698;p71"/>
              <p:cNvSpPr/>
              <p:nvPr/>
            </p:nvSpPr>
            <p:spPr>
              <a:xfrm>
                <a:off x="3860275" y="3396875"/>
                <a:ext cx="1444825" cy="1038075"/>
              </a:xfrm>
              <a:custGeom>
                <a:avLst/>
                <a:gdLst/>
                <a:ahLst/>
                <a:cxnLst/>
                <a:rect l="l" t="t" r="r" b="b"/>
                <a:pathLst>
                  <a:path w="57793" h="41523" extrusionOk="0">
                    <a:moveTo>
                      <a:pt x="17683" y="0"/>
                    </a:moveTo>
                    <a:cubicBezTo>
                      <a:pt x="13720" y="0"/>
                      <a:pt x="9829" y="786"/>
                      <a:pt x="6443" y="2248"/>
                    </a:cubicBezTo>
                    <a:cubicBezTo>
                      <a:pt x="2534" y="3945"/>
                      <a:pt x="7" y="7800"/>
                      <a:pt x="16" y="12052"/>
                    </a:cubicBezTo>
                    <a:lnTo>
                      <a:pt x="16" y="29683"/>
                    </a:lnTo>
                    <a:cubicBezTo>
                      <a:pt x="0" y="35325"/>
                      <a:pt x="4615" y="39605"/>
                      <a:pt x="9890" y="39605"/>
                    </a:cubicBezTo>
                    <a:cubicBezTo>
                      <a:pt x="10869" y="39605"/>
                      <a:pt x="11871" y="39458"/>
                      <a:pt x="12871" y="39144"/>
                    </a:cubicBezTo>
                    <a:cubicBezTo>
                      <a:pt x="14395" y="38674"/>
                      <a:pt x="15989" y="38439"/>
                      <a:pt x="17592" y="38439"/>
                    </a:cubicBezTo>
                    <a:cubicBezTo>
                      <a:pt x="17622" y="38439"/>
                      <a:pt x="17652" y="38440"/>
                      <a:pt x="17683" y="38440"/>
                    </a:cubicBezTo>
                    <a:cubicBezTo>
                      <a:pt x="20617" y="38440"/>
                      <a:pt x="23406" y="39171"/>
                      <a:pt x="25347" y="40453"/>
                    </a:cubicBezTo>
                    <a:cubicBezTo>
                      <a:pt x="26426" y="41166"/>
                      <a:pt x="27665" y="41523"/>
                      <a:pt x="28903" y="41523"/>
                    </a:cubicBezTo>
                    <a:cubicBezTo>
                      <a:pt x="30141" y="41523"/>
                      <a:pt x="31378" y="41166"/>
                      <a:pt x="32452" y="40453"/>
                    </a:cubicBezTo>
                    <a:cubicBezTo>
                      <a:pt x="34393" y="39171"/>
                      <a:pt x="37191" y="38440"/>
                      <a:pt x="40116" y="38440"/>
                    </a:cubicBezTo>
                    <a:cubicBezTo>
                      <a:pt x="40146" y="38440"/>
                      <a:pt x="40177" y="38439"/>
                      <a:pt x="40207" y="38439"/>
                    </a:cubicBezTo>
                    <a:cubicBezTo>
                      <a:pt x="41810" y="38439"/>
                      <a:pt x="43404" y="38674"/>
                      <a:pt x="44937" y="39144"/>
                    </a:cubicBezTo>
                    <a:cubicBezTo>
                      <a:pt x="45894" y="39442"/>
                      <a:pt x="46887" y="39595"/>
                      <a:pt x="47889" y="39595"/>
                    </a:cubicBezTo>
                    <a:cubicBezTo>
                      <a:pt x="53360" y="39586"/>
                      <a:pt x="57792" y="35154"/>
                      <a:pt x="57792" y="29683"/>
                    </a:cubicBezTo>
                    <a:lnTo>
                      <a:pt x="57792" y="12052"/>
                    </a:lnTo>
                    <a:cubicBezTo>
                      <a:pt x="57792" y="7800"/>
                      <a:pt x="55264" y="3945"/>
                      <a:pt x="51365" y="2248"/>
                    </a:cubicBezTo>
                    <a:cubicBezTo>
                      <a:pt x="47979" y="777"/>
                      <a:pt x="44097" y="0"/>
                      <a:pt x="40116" y="0"/>
                    </a:cubicBezTo>
                    <a:cubicBezTo>
                      <a:pt x="36135" y="0"/>
                      <a:pt x="32271" y="786"/>
                      <a:pt x="28904" y="2239"/>
                    </a:cubicBezTo>
                    <a:cubicBezTo>
                      <a:pt x="25528" y="786"/>
                      <a:pt x="21655" y="0"/>
                      <a:pt x="17683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699;p71"/>
              <p:cNvSpPr/>
              <p:nvPr/>
            </p:nvSpPr>
            <p:spPr>
              <a:xfrm>
                <a:off x="3934525" y="3396875"/>
                <a:ext cx="1296325" cy="963875"/>
              </a:xfrm>
              <a:custGeom>
                <a:avLst/>
                <a:gdLst/>
                <a:ahLst/>
                <a:cxnLst/>
                <a:rect l="l" t="t" r="r" b="b"/>
                <a:pathLst>
                  <a:path w="51853" h="38555" extrusionOk="0">
                    <a:moveTo>
                      <a:pt x="14713" y="0"/>
                    </a:moveTo>
                    <a:cubicBezTo>
                      <a:pt x="10732" y="0"/>
                      <a:pt x="6859" y="777"/>
                      <a:pt x="3473" y="2248"/>
                    </a:cubicBezTo>
                    <a:cubicBezTo>
                      <a:pt x="2164" y="2817"/>
                      <a:pt x="991" y="3629"/>
                      <a:pt x="16" y="4659"/>
                    </a:cubicBezTo>
                    <a:lnTo>
                      <a:pt x="16" y="29683"/>
                    </a:lnTo>
                    <a:cubicBezTo>
                      <a:pt x="1" y="33637"/>
                      <a:pt x="3232" y="36639"/>
                      <a:pt x="6927" y="36639"/>
                    </a:cubicBezTo>
                    <a:cubicBezTo>
                      <a:pt x="7610" y="36639"/>
                      <a:pt x="8310" y="36537"/>
                      <a:pt x="9007" y="36318"/>
                    </a:cubicBezTo>
                    <a:cubicBezTo>
                      <a:pt x="10803" y="35766"/>
                      <a:pt x="12668" y="35478"/>
                      <a:pt x="14542" y="35478"/>
                    </a:cubicBezTo>
                    <a:cubicBezTo>
                      <a:pt x="14599" y="35478"/>
                      <a:pt x="14656" y="35478"/>
                      <a:pt x="14713" y="35479"/>
                    </a:cubicBezTo>
                    <a:cubicBezTo>
                      <a:pt x="18215" y="35479"/>
                      <a:pt x="21601" y="36390"/>
                      <a:pt x="24011" y="37979"/>
                    </a:cubicBezTo>
                    <a:cubicBezTo>
                      <a:pt x="24593" y="38363"/>
                      <a:pt x="25261" y="38555"/>
                      <a:pt x="25929" y="38555"/>
                    </a:cubicBezTo>
                    <a:cubicBezTo>
                      <a:pt x="26597" y="38555"/>
                      <a:pt x="27266" y="38363"/>
                      <a:pt x="27848" y="37979"/>
                    </a:cubicBezTo>
                    <a:cubicBezTo>
                      <a:pt x="30258" y="36390"/>
                      <a:pt x="33653" y="35479"/>
                      <a:pt x="37146" y="35479"/>
                    </a:cubicBezTo>
                    <a:cubicBezTo>
                      <a:pt x="37203" y="35478"/>
                      <a:pt x="37260" y="35478"/>
                      <a:pt x="37317" y="35478"/>
                    </a:cubicBezTo>
                    <a:cubicBezTo>
                      <a:pt x="39191" y="35478"/>
                      <a:pt x="41055" y="35766"/>
                      <a:pt x="42852" y="36318"/>
                    </a:cubicBezTo>
                    <a:cubicBezTo>
                      <a:pt x="43520" y="36526"/>
                      <a:pt x="44215" y="36634"/>
                      <a:pt x="44919" y="36634"/>
                    </a:cubicBezTo>
                    <a:cubicBezTo>
                      <a:pt x="48747" y="36625"/>
                      <a:pt x="51843" y="33520"/>
                      <a:pt x="51852" y="29692"/>
                    </a:cubicBezTo>
                    <a:lnTo>
                      <a:pt x="51852" y="4659"/>
                    </a:lnTo>
                    <a:cubicBezTo>
                      <a:pt x="50868" y="3629"/>
                      <a:pt x="49695" y="2817"/>
                      <a:pt x="48395" y="2248"/>
                    </a:cubicBezTo>
                    <a:cubicBezTo>
                      <a:pt x="45009" y="786"/>
                      <a:pt x="41118" y="0"/>
                      <a:pt x="37146" y="0"/>
                    </a:cubicBezTo>
                    <a:cubicBezTo>
                      <a:pt x="33174" y="0"/>
                      <a:pt x="29301" y="786"/>
                      <a:pt x="25934" y="2239"/>
                    </a:cubicBezTo>
                    <a:cubicBezTo>
                      <a:pt x="22558" y="786"/>
                      <a:pt x="18694" y="0"/>
                      <a:pt x="14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700;p71"/>
              <p:cNvSpPr/>
              <p:nvPr/>
            </p:nvSpPr>
            <p:spPr>
              <a:xfrm>
                <a:off x="4502075" y="3349250"/>
                <a:ext cx="641625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5665" h="36969" extrusionOk="0">
                    <a:moveTo>
                      <a:pt x="14444" y="1"/>
                    </a:moveTo>
                    <a:cubicBezTo>
                      <a:pt x="10075" y="1"/>
                      <a:pt x="6121" y="1174"/>
                      <a:pt x="3232" y="3079"/>
                    </a:cubicBezTo>
                    <a:lnTo>
                      <a:pt x="0" y="20592"/>
                    </a:lnTo>
                    <a:lnTo>
                      <a:pt x="3232" y="36968"/>
                    </a:lnTo>
                    <a:cubicBezTo>
                      <a:pt x="6121" y="35064"/>
                      <a:pt x="10075" y="33890"/>
                      <a:pt x="14444" y="33890"/>
                    </a:cubicBezTo>
                    <a:cubicBezTo>
                      <a:pt x="14474" y="33890"/>
                      <a:pt x="14504" y="33890"/>
                      <a:pt x="14534" y="33890"/>
                    </a:cubicBezTo>
                    <a:cubicBezTo>
                      <a:pt x="16788" y="33890"/>
                      <a:pt x="19032" y="34224"/>
                      <a:pt x="21188" y="34883"/>
                    </a:cubicBezTo>
                    <a:cubicBezTo>
                      <a:pt x="21535" y="34992"/>
                      <a:pt x="21883" y="35043"/>
                      <a:pt x="22223" y="35043"/>
                    </a:cubicBezTo>
                    <a:cubicBezTo>
                      <a:pt x="24059" y="35043"/>
                      <a:pt x="25664" y="33553"/>
                      <a:pt x="25656" y="31588"/>
                    </a:cubicBezTo>
                    <a:lnTo>
                      <a:pt x="25656" y="5589"/>
                    </a:lnTo>
                    <a:cubicBezTo>
                      <a:pt x="25656" y="3909"/>
                      <a:pt x="24663" y="2384"/>
                      <a:pt x="23120" y="1716"/>
                    </a:cubicBezTo>
                    <a:cubicBezTo>
                      <a:pt x="20619" y="632"/>
                      <a:pt x="17640" y="1"/>
                      <a:pt x="14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701;p71"/>
              <p:cNvSpPr/>
              <p:nvPr/>
            </p:nvSpPr>
            <p:spPr>
              <a:xfrm>
                <a:off x="4022025" y="3349250"/>
                <a:ext cx="560850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2434" h="36969" extrusionOk="0">
                    <a:moveTo>
                      <a:pt x="11213" y="1"/>
                    </a:moveTo>
                    <a:cubicBezTo>
                      <a:pt x="8017" y="1"/>
                      <a:pt x="5038" y="632"/>
                      <a:pt x="2537" y="1716"/>
                    </a:cubicBezTo>
                    <a:cubicBezTo>
                      <a:pt x="993" y="2384"/>
                      <a:pt x="0" y="3909"/>
                      <a:pt x="0" y="5589"/>
                    </a:cubicBezTo>
                    <a:lnTo>
                      <a:pt x="0" y="31588"/>
                    </a:lnTo>
                    <a:cubicBezTo>
                      <a:pt x="0" y="33553"/>
                      <a:pt x="1601" y="35043"/>
                      <a:pt x="3435" y="35043"/>
                    </a:cubicBezTo>
                    <a:cubicBezTo>
                      <a:pt x="3774" y="35043"/>
                      <a:pt x="4122" y="34992"/>
                      <a:pt x="4469" y="34883"/>
                    </a:cubicBezTo>
                    <a:cubicBezTo>
                      <a:pt x="6625" y="34224"/>
                      <a:pt x="8869" y="33890"/>
                      <a:pt x="11123" y="33890"/>
                    </a:cubicBezTo>
                    <a:cubicBezTo>
                      <a:pt x="11153" y="33890"/>
                      <a:pt x="11183" y="33890"/>
                      <a:pt x="11213" y="33890"/>
                    </a:cubicBezTo>
                    <a:cubicBezTo>
                      <a:pt x="15582" y="33890"/>
                      <a:pt x="19545" y="35064"/>
                      <a:pt x="22434" y="36968"/>
                    </a:cubicBezTo>
                    <a:lnTo>
                      <a:pt x="22434" y="3079"/>
                    </a:lnTo>
                    <a:cubicBezTo>
                      <a:pt x="19545" y="1174"/>
                      <a:pt x="15582" y="1"/>
                      <a:pt x="11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702;p71"/>
              <p:cNvSpPr/>
              <p:nvPr/>
            </p:nvSpPr>
            <p:spPr>
              <a:xfrm>
                <a:off x="4130125" y="3474200"/>
                <a:ext cx="3374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2442" extrusionOk="0">
                    <a:moveTo>
                      <a:pt x="6886" y="0"/>
                    </a:moveTo>
                    <a:cubicBezTo>
                      <a:pt x="4910" y="0"/>
                      <a:pt x="2935" y="242"/>
                      <a:pt x="1003" y="726"/>
                    </a:cubicBezTo>
                    <a:cubicBezTo>
                      <a:pt x="1" y="970"/>
                      <a:pt x="181" y="2441"/>
                      <a:pt x="1219" y="2441"/>
                    </a:cubicBezTo>
                    <a:cubicBezTo>
                      <a:pt x="1292" y="2441"/>
                      <a:pt x="1364" y="2432"/>
                      <a:pt x="1427" y="2414"/>
                    </a:cubicBezTo>
                    <a:cubicBezTo>
                      <a:pt x="3224" y="1970"/>
                      <a:pt x="5061" y="1746"/>
                      <a:pt x="6899" y="1746"/>
                    </a:cubicBezTo>
                    <a:cubicBezTo>
                      <a:pt x="8717" y="1746"/>
                      <a:pt x="10536" y="1965"/>
                      <a:pt x="12314" y="2405"/>
                    </a:cubicBezTo>
                    <a:cubicBezTo>
                      <a:pt x="12387" y="2423"/>
                      <a:pt x="12459" y="2432"/>
                      <a:pt x="12530" y="2432"/>
                    </a:cubicBezTo>
                    <a:cubicBezTo>
                      <a:pt x="12922" y="2432"/>
                      <a:pt x="13280" y="2170"/>
                      <a:pt x="13380" y="1773"/>
                    </a:cubicBezTo>
                    <a:cubicBezTo>
                      <a:pt x="13497" y="1304"/>
                      <a:pt x="13208" y="834"/>
                      <a:pt x="12748" y="717"/>
                    </a:cubicBezTo>
                    <a:cubicBezTo>
                      <a:pt x="10820" y="240"/>
                      <a:pt x="8852" y="0"/>
                      <a:pt x="68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703;p71"/>
              <p:cNvSpPr/>
              <p:nvPr/>
            </p:nvSpPr>
            <p:spPr>
              <a:xfrm>
                <a:off x="4130350" y="3604500"/>
                <a:ext cx="33720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88" h="2439" extrusionOk="0">
                    <a:moveTo>
                      <a:pt x="6891" y="1"/>
                    </a:moveTo>
                    <a:cubicBezTo>
                      <a:pt x="4910" y="1"/>
                      <a:pt x="2930" y="242"/>
                      <a:pt x="994" y="723"/>
                    </a:cubicBezTo>
                    <a:cubicBezTo>
                      <a:pt x="1" y="976"/>
                      <a:pt x="181" y="2438"/>
                      <a:pt x="1210" y="2438"/>
                    </a:cubicBezTo>
                    <a:cubicBezTo>
                      <a:pt x="1283" y="2438"/>
                      <a:pt x="1355" y="2429"/>
                      <a:pt x="1418" y="2411"/>
                    </a:cubicBezTo>
                    <a:cubicBezTo>
                      <a:pt x="3215" y="1966"/>
                      <a:pt x="5052" y="1743"/>
                      <a:pt x="6890" y="1743"/>
                    </a:cubicBezTo>
                    <a:cubicBezTo>
                      <a:pt x="8708" y="1743"/>
                      <a:pt x="10527" y="1962"/>
                      <a:pt x="12305" y="2402"/>
                    </a:cubicBezTo>
                    <a:cubicBezTo>
                      <a:pt x="12378" y="2420"/>
                      <a:pt x="12450" y="2429"/>
                      <a:pt x="12521" y="2429"/>
                    </a:cubicBezTo>
                    <a:cubicBezTo>
                      <a:pt x="12913" y="2429"/>
                      <a:pt x="13271" y="2167"/>
                      <a:pt x="13371" y="1770"/>
                    </a:cubicBezTo>
                    <a:cubicBezTo>
                      <a:pt x="13488" y="1301"/>
                      <a:pt x="13199" y="831"/>
                      <a:pt x="12739" y="714"/>
                    </a:cubicBezTo>
                    <a:cubicBezTo>
                      <a:pt x="10816" y="238"/>
                      <a:pt x="8853" y="1"/>
                      <a:pt x="6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704;p71"/>
              <p:cNvSpPr/>
              <p:nvPr/>
            </p:nvSpPr>
            <p:spPr>
              <a:xfrm>
                <a:off x="4130200" y="3734725"/>
                <a:ext cx="3373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94" h="2439" extrusionOk="0">
                    <a:moveTo>
                      <a:pt x="6897" y="1"/>
                    </a:moveTo>
                    <a:cubicBezTo>
                      <a:pt x="4916" y="1"/>
                      <a:pt x="2936" y="242"/>
                      <a:pt x="1000" y="723"/>
                    </a:cubicBezTo>
                    <a:cubicBezTo>
                      <a:pt x="1" y="975"/>
                      <a:pt x="177" y="2438"/>
                      <a:pt x="1207" y="2438"/>
                    </a:cubicBezTo>
                    <a:cubicBezTo>
                      <a:pt x="1210" y="2438"/>
                      <a:pt x="1213" y="2438"/>
                      <a:pt x="1216" y="2438"/>
                    </a:cubicBezTo>
                    <a:cubicBezTo>
                      <a:pt x="1289" y="2438"/>
                      <a:pt x="1361" y="2429"/>
                      <a:pt x="1424" y="2420"/>
                    </a:cubicBezTo>
                    <a:cubicBezTo>
                      <a:pt x="3216" y="1972"/>
                      <a:pt x="5049" y="1749"/>
                      <a:pt x="6882" y="1749"/>
                    </a:cubicBezTo>
                    <a:cubicBezTo>
                      <a:pt x="8705" y="1749"/>
                      <a:pt x="10528" y="1970"/>
                      <a:pt x="12311" y="2411"/>
                    </a:cubicBezTo>
                    <a:cubicBezTo>
                      <a:pt x="12382" y="2429"/>
                      <a:pt x="12453" y="2437"/>
                      <a:pt x="12523" y="2437"/>
                    </a:cubicBezTo>
                    <a:cubicBezTo>
                      <a:pt x="12917" y="2437"/>
                      <a:pt x="13277" y="2169"/>
                      <a:pt x="13377" y="1770"/>
                    </a:cubicBezTo>
                    <a:cubicBezTo>
                      <a:pt x="13494" y="1310"/>
                      <a:pt x="13205" y="831"/>
                      <a:pt x="12745" y="714"/>
                    </a:cubicBezTo>
                    <a:cubicBezTo>
                      <a:pt x="10822" y="238"/>
                      <a:pt x="8859" y="1"/>
                      <a:pt x="68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705;p71"/>
              <p:cNvSpPr/>
              <p:nvPr/>
            </p:nvSpPr>
            <p:spPr>
              <a:xfrm>
                <a:off x="4697975" y="3835925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8"/>
                      <a:pt x="0" y="1306"/>
                      <a:pt x="126" y="1775"/>
                    </a:cubicBezTo>
                    <a:cubicBezTo>
                      <a:pt x="226" y="2166"/>
                      <a:pt x="579" y="2434"/>
                      <a:pt x="971" y="2434"/>
                    </a:cubicBezTo>
                    <a:cubicBezTo>
                      <a:pt x="1041" y="2434"/>
                      <a:pt x="1112" y="2425"/>
                      <a:pt x="1183" y="2407"/>
                    </a:cubicBezTo>
                    <a:cubicBezTo>
                      <a:pt x="2966" y="1966"/>
                      <a:pt x="4789" y="1745"/>
                      <a:pt x="6612" y="1745"/>
                    </a:cubicBezTo>
                    <a:cubicBezTo>
                      <a:pt x="8445" y="1745"/>
                      <a:pt x="10278" y="1968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8"/>
                      <a:pt x="12503" y="719"/>
                    </a:cubicBezTo>
                    <a:cubicBezTo>
                      <a:pt x="10571" y="240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706;p71"/>
              <p:cNvSpPr/>
              <p:nvPr/>
            </p:nvSpPr>
            <p:spPr>
              <a:xfrm>
                <a:off x="4697975" y="3966150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7"/>
                      <a:pt x="0" y="1306"/>
                      <a:pt x="126" y="1775"/>
                    </a:cubicBezTo>
                    <a:cubicBezTo>
                      <a:pt x="226" y="2172"/>
                      <a:pt x="577" y="2434"/>
                      <a:pt x="967" y="2434"/>
                    </a:cubicBezTo>
                    <a:cubicBezTo>
                      <a:pt x="1038" y="2434"/>
                      <a:pt x="1110" y="2425"/>
                      <a:pt x="1183" y="2407"/>
                    </a:cubicBezTo>
                    <a:cubicBezTo>
                      <a:pt x="2961" y="1967"/>
                      <a:pt x="4780" y="1748"/>
                      <a:pt x="6598" y="1748"/>
                    </a:cubicBezTo>
                    <a:cubicBezTo>
                      <a:pt x="8436" y="1748"/>
                      <a:pt x="10273" y="1972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7"/>
                      <a:pt x="12503" y="719"/>
                    </a:cubicBezTo>
                    <a:cubicBezTo>
                      <a:pt x="10571" y="239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707;p71"/>
              <p:cNvSpPr/>
              <p:nvPr/>
            </p:nvSpPr>
            <p:spPr>
              <a:xfrm>
                <a:off x="4138700" y="3857475"/>
                <a:ext cx="326375" cy="183100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7324" extrusionOk="0">
                    <a:moveTo>
                      <a:pt x="6546" y="0"/>
                    </a:moveTo>
                    <a:cubicBezTo>
                      <a:pt x="4829" y="0"/>
                      <a:pt x="3112" y="163"/>
                      <a:pt x="1418" y="489"/>
                    </a:cubicBezTo>
                    <a:cubicBezTo>
                      <a:pt x="596" y="643"/>
                      <a:pt x="10" y="1356"/>
                      <a:pt x="1" y="2186"/>
                    </a:cubicBezTo>
                    <a:lnTo>
                      <a:pt x="1" y="5590"/>
                    </a:lnTo>
                    <a:cubicBezTo>
                      <a:pt x="1" y="6556"/>
                      <a:pt x="789" y="7324"/>
                      <a:pt x="1738" y="7324"/>
                    </a:cubicBezTo>
                    <a:cubicBezTo>
                      <a:pt x="1799" y="7324"/>
                      <a:pt x="1861" y="7321"/>
                      <a:pt x="1924" y="7314"/>
                    </a:cubicBezTo>
                    <a:cubicBezTo>
                      <a:pt x="3512" y="7133"/>
                      <a:pt x="5417" y="7043"/>
                      <a:pt x="6546" y="7043"/>
                    </a:cubicBezTo>
                    <a:cubicBezTo>
                      <a:pt x="7674" y="7043"/>
                      <a:pt x="9561" y="7133"/>
                      <a:pt x="11132" y="7314"/>
                    </a:cubicBezTo>
                    <a:cubicBezTo>
                      <a:pt x="11194" y="7321"/>
                      <a:pt x="11256" y="7324"/>
                      <a:pt x="11318" y="7324"/>
                    </a:cubicBezTo>
                    <a:cubicBezTo>
                      <a:pt x="12266" y="7324"/>
                      <a:pt x="13055" y="6556"/>
                      <a:pt x="13055" y="5590"/>
                    </a:cubicBezTo>
                    <a:lnTo>
                      <a:pt x="13055" y="2177"/>
                    </a:lnTo>
                    <a:cubicBezTo>
                      <a:pt x="13046" y="1347"/>
                      <a:pt x="12459" y="634"/>
                      <a:pt x="11637" y="480"/>
                    </a:cubicBezTo>
                    <a:cubicBezTo>
                      <a:pt x="9955" y="161"/>
                      <a:pt x="8250" y="0"/>
                      <a:pt x="6546" y="0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708;p71"/>
              <p:cNvSpPr/>
              <p:nvPr/>
            </p:nvSpPr>
            <p:spPr>
              <a:xfrm>
                <a:off x="4213625" y="3928925"/>
                <a:ext cx="1706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2028" extrusionOk="0">
                    <a:moveTo>
                      <a:pt x="3535" y="1"/>
                    </a:moveTo>
                    <a:cubicBezTo>
                      <a:pt x="2682" y="1"/>
                      <a:pt x="1829" y="105"/>
                      <a:pt x="994" y="312"/>
                    </a:cubicBezTo>
                    <a:cubicBezTo>
                      <a:pt x="1" y="565"/>
                      <a:pt x="181" y="2028"/>
                      <a:pt x="1211" y="2028"/>
                    </a:cubicBezTo>
                    <a:cubicBezTo>
                      <a:pt x="1283" y="2028"/>
                      <a:pt x="1355" y="2019"/>
                      <a:pt x="1427" y="2000"/>
                    </a:cubicBezTo>
                    <a:cubicBezTo>
                      <a:pt x="2122" y="1829"/>
                      <a:pt x="2831" y="1743"/>
                      <a:pt x="3539" y="1743"/>
                    </a:cubicBezTo>
                    <a:cubicBezTo>
                      <a:pt x="4246" y="1743"/>
                      <a:pt x="4952" y="1829"/>
                      <a:pt x="5643" y="2000"/>
                    </a:cubicBezTo>
                    <a:cubicBezTo>
                      <a:pt x="5715" y="2019"/>
                      <a:pt x="5788" y="2027"/>
                      <a:pt x="5859" y="2027"/>
                    </a:cubicBezTo>
                    <a:cubicBezTo>
                      <a:pt x="6251" y="2027"/>
                      <a:pt x="6609" y="1766"/>
                      <a:pt x="6708" y="1369"/>
                    </a:cubicBezTo>
                    <a:cubicBezTo>
                      <a:pt x="6826" y="899"/>
                      <a:pt x="6537" y="430"/>
                      <a:pt x="6076" y="312"/>
                    </a:cubicBezTo>
                    <a:cubicBezTo>
                      <a:pt x="5241" y="105"/>
                      <a:pt x="4388" y="1"/>
                      <a:pt x="35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709;p71"/>
              <p:cNvSpPr/>
              <p:nvPr/>
            </p:nvSpPr>
            <p:spPr>
              <a:xfrm>
                <a:off x="4600925" y="3153175"/>
                <a:ext cx="677300" cy="665075"/>
              </a:xfrm>
              <a:custGeom>
                <a:avLst/>
                <a:gdLst/>
                <a:ahLst/>
                <a:cxnLst/>
                <a:rect l="l" t="t" r="r" b="b"/>
                <a:pathLst>
                  <a:path w="27092" h="26603" extrusionOk="0">
                    <a:moveTo>
                      <a:pt x="18615" y="1"/>
                    </a:moveTo>
                    <a:cubicBezTo>
                      <a:pt x="17358" y="1"/>
                      <a:pt x="16101" y="482"/>
                      <a:pt x="15139" y="1443"/>
                    </a:cubicBezTo>
                    <a:lnTo>
                      <a:pt x="0" y="16573"/>
                    </a:lnTo>
                    <a:lnTo>
                      <a:pt x="1679" y="24924"/>
                    </a:lnTo>
                    <a:lnTo>
                      <a:pt x="10030" y="26603"/>
                    </a:lnTo>
                    <a:lnTo>
                      <a:pt x="25169" y="11473"/>
                    </a:lnTo>
                    <a:cubicBezTo>
                      <a:pt x="27092" y="9559"/>
                      <a:pt x="27092" y="6444"/>
                      <a:pt x="25169" y="4521"/>
                    </a:cubicBezTo>
                    <a:lnTo>
                      <a:pt x="22091" y="1443"/>
                    </a:lnTo>
                    <a:cubicBezTo>
                      <a:pt x="21129" y="482"/>
                      <a:pt x="19872" y="1"/>
                      <a:pt x="18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710;p71"/>
              <p:cNvSpPr/>
              <p:nvPr/>
            </p:nvSpPr>
            <p:spPr>
              <a:xfrm>
                <a:off x="4430525" y="3727050"/>
                <a:ext cx="261825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789" extrusionOk="0">
                    <a:moveTo>
                      <a:pt x="6247" y="1"/>
                    </a:moveTo>
                    <a:lnTo>
                      <a:pt x="993" y="5255"/>
                    </a:lnTo>
                    <a:cubicBezTo>
                      <a:pt x="136" y="6112"/>
                      <a:pt x="0" y="7457"/>
                      <a:pt x="677" y="8469"/>
                    </a:cubicBezTo>
                    <a:lnTo>
                      <a:pt x="1707" y="10003"/>
                    </a:lnTo>
                    <a:cubicBezTo>
                      <a:pt x="2053" y="10520"/>
                      <a:pt x="2614" y="10789"/>
                      <a:pt x="3179" y="10789"/>
                    </a:cubicBezTo>
                    <a:cubicBezTo>
                      <a:pt x="3631" y="10789"/>
                      <a:pt x="4084" y="10618"/>
                      <a:pt x="4433" y="10265"/>
                    </a:cubicBezTo>
                    <a:lnTo>
                      <a:pt x="10472" y="4226"/>
                    </a:lnTo>
                    <a:lnTo>
                      <a:pt x="6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711;p71"/>
              <p:cNvSpPr/>
              <p:nvPr/>
            </p:nvSpPr>
            <p:spPr>
              <a:xfrm>
                <a:off x="4490325" y="3567500"/>
                <a:ext cx="361575" cy="3443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3772" extrusionOk="0">
                    <a:moveTo>
                      <a:pt x="4424" y="0"/>
                    </a:moveTo>
                    <a:lnTo>
                      <a:pt x="2772" y="1661"/>
                    </a:lnTo>
                    <a:cubicBezTo>
                      <a:pt x="1" y="4433"/>
                      <a:pt x="1" y="8928"/>
                      <a:pt x="2772" y="11700"/>
                    </a:cubicBezTo>
                    <a:cubicBezTo>
                      <a:pt x="4153" y="13081"/>
                      <a:pt x="5968" y="13772"/>
                      <a:pt x="7784" y="13772"/>
                    </a:cubicBezTo>
                    <a:cubicBezTo>
                      <a:pt x="9599" y="13772"/>
                      <a:pt x="11416" y="13081"/>
                      <a:pt x="12802" y="11700"/>
                    </a:cubicBezTo>
                    <a:lnTo>
                      <a:pt x="14463" y="10039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" name="Google Shape;2947;p71"/>
          <p:cNvGrpSpPr/>
          <p:nvPr/>
        </p:nvGrpSpPr>
        <p:grpSpPr>
          <a:xfrm>
            <a:off x="7467600" y="3333750"/>
            <a:ext cx="914400" cy="766163"/>
            <a:chOff x="6997638" y="2685738"/>
            <a:chExt cx="364475" cy="385163"/>
          </a:xfrm>
        </p:grpSpPr>
        <p:sp>
          <p:nvSpPr>
            <p:cNvPr id="22" name="Google Shape;2948;p71"/>
            <p:cNvSpPr/>
            <p:nvPr/>
          </p:nvSpPr>
          <p:spPr>
            <a:xfrm>
              <a:off x="6998838" y="2685750"/>
              <a:ext cx="363275" cy="385150"/>
            </a:xfrm>
            <a:custGeom>
              <a:avLst/>
              <a:gdLst/>
              <a:ahLst/>
              <a:cxnLst/>
              <a:rect l="l" t="t" r="r" b="b"/>
              <a:pathLst>
                <a:path w="14531" h="15406" extrusionOk="0">
                  <a:moveTo>
                    <a:pt x="12452" y="0"/>
                  </a:moveTo>
                  <a:cubicBezTo>
                    <a:pt x="12133" y="0"/>
                    <a:pt x="11814" y="119"/>
                    <a:pt x="11578" y="355"/>
                  </a:cubicBezTo>
                  <a:lnTo>
                    <a:pt x="11483" y="449"/>
                  </a:lnTo>
                  <a:cubicBezTo>
                    <a:pt x="11152" y="213"/>
                    <a:pt x="10774" y="71"/>
                    <a:pt x="10325" y="71"/>
                  </a:cubicBezTo>
                  <a:lnTo>
                    <a:pt x="4513" y="71"/>
                  </a:lnTo>
                  <a:lnTo>
                    <a:pt x="0" y="4584"/>
                  </a:lnTo>
                  <a:lnTo>
                    <a:pt x="0" y="5506"/>
                  </a:lnTo>
                  <a:lnTo>
                    <a:pt x="0" y="13562"/>
                  </a:lnTo>
                  <a:cubicBezTo>
                    <a:pt x="0" y="14578"/>
                    <a:pt x="827" y="15405"/>
                    <a:pt x="1819" y="15405"/>
                  </a:cubicBezTo>
                  <a:lnTo>
                    <a:pt x="10325" y="15405"/>
                  </a:lnTo>
                  <a:cubicBezTo>
                    <a:pt x="11341" y="15405"/>
                    <a:pt x="12168" y="14578"/>
                    <a:pt x="12168" y="13562"/>
                  </a:cubicBezTo>
                  <a:lnTo>
                    <a:pt x="12168" y="4702"/>
                  </a:lnTo>
                  <a:lnTo>
                    <a:pt x="14035" y="2836"/>
                  </a:lnTo>
                  <a:cubicBezTo>
                    <a:pt x="14531" y="2363"/>
                    <a:pt x="14531" y="1583"/>
                    <a:pt x="14058" y="1111"/>
                  </a:cubicBezTo>
                  <a:lnTo>
                    <a:pt x="13917" y="946"/>
                  </a:lnTo>
                  <a:lnTo>
                    <a:pt x="13326" y="355"/>
                  </a:lnTo>
                  <a:cubicBezTo>
                    <a:pt x="13090" y="119"/>
                    <a:pt x="12771" y="0"/>
                    <a:pt x="12452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949;p71"/>
            <p:cNvGrpSpPr/>
            <p:nvPr/>
          </p:nvGrpSpPr>
          <p:grpSpPr>
            <a:xfrm>
              <a:off x="6997638" y="2685738"/>
              <a:ext cx="363900" cy="384575"/>
              <a:chOff x="3910450" y="6826000"/>
              <a:chExt cx="363900" cy="384575"/>
            </a:xfrm>
          </p:grpSpPr>
          <p:sp>
            <p:nvSpPr>
              <p:cNvPr id="24" name="Google Shape;2950;p71"/>
              <p:cNvSpPr/>
              <p:nvPr/>
            </p:nvSpPr>
            <p:spPr>
              <a:xfrm>
                <a:off x="3910450" y="6827775"/>
                <a:ext cx="304825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2193" h="15312" extrusionOk="0">
                    <a:moveTo>
                      <a:pt x="4514" y="1"/>
                    </a:moveTo>
                    <a:lnTo>
                      <a:pt x="2931" y="3001"/>
                    </a:lnTo>
                    <a:lnTo>
                      <a:pt x="1" y="4490"/>
                    </a:lnTo>
                    <a:lnTo>
                      <a:pt x="1" y="13492"/>
                    </a:lnTo>
                    <a:cubicBezTo>
                      <a:pt x="1" y="14508"/>
                      <a:pt x="828" y="15311"/>
                      <a:pt x="1820" y="15311"/>
                    </a:cubicBezTo>
                    <a:lnTo>
                      <a:pt x="10326" y="15311"/>
                    </a:lnTo>
                    <a:cubicBezTo>
                      <a:pt x="11342" y="15311"/>
                      <a:pt x="12169" y="14484"/>
                      <a:pt x="12169" y="13492"/>
                    </a:cubicBezTo>
                    <a:lnTo>
                      <a:pt x="12169" y="1867"/>
                    </a:lnTo>
                    <a:cubicBezTo>
                      <a:pt x="12193" y="828"/>
                      <a:pt x="11366" y="1"/>
                      <a:pt x="103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951;p71"/>
              <p:cNvSpPr/>
              <p:nvPr/>
            </p:nvSpPr>
            <p:spPr>
              <a:xfrm>
                <a:off x="3910450" y="6826600"/>
                <a:ext cx="135900" cy="135875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5435" extrusionOk="0">
                    <a:moveTo>
                      <a:pt x="4514" y="0"/>
                    </a:moveTo>
                    <a:lnTo>
                      <a:pt x="4514" y="48"/>
                    </a:lnTo>
                    <a:lnTo>
                      <a:pt x="2931" y="3048"/>
                    </a:lnTo>
                    <a:lnTo>
                      <a:pt x="1" y="4537"/>
                    </a:lnTo>
                    <a:lnTo>
                      <a:pt x="1" y="5435"/>
                    </a:lnTo>
                    <a:lnTo>
                      <a:pt x="2505" y="5435"/>
                    </a:lnTo>
                    <a:cubicBezTo>
                      <a:pt x="4136" y="5435"/>
                      <a:pt x="5435" y="4112"/>
                      <a:pt x="5435" y="2529"/>
                    </a:cubicBezTo>
                    <a:lnTo>
                      <a:pt x="5435" y="0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952;p71"/>
              <p:cNvSpPr/>
              <p:nvPr/>
            </p:nvSpPr>
            <p:spPr>
              <a:xfrm>
                <a:off x="3910450" y="682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4514" y="1"/>
                    </a:moveTo>
                    <a:lnTo>
                      <a:pt x="1" y="4514"/>
                    </a:lnTo>
                    <a:lnTo>
                      <a:pt x="2505" y="4514"/>
                    </a:lnTo>
                    <a:cubicBezTo>
                      <a:pt x="3639" y="4514"/>
                      <a:pt x="4514" y="3639"/>
                      <a:pt x="4514" y="2505"/>
                    </a:cubicBezTo>
                    <a:lnTo>
                      <a:pt x="4514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953;p71"/>
              <p:cNvSpPr/>
              <p:nvPr/>
            </p:nvSpPr>
            <p:spPr>
              <a:xfrm>
                <a:off x="3952400" y="6990800"/>
                <a:ext cx="472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44" extrusionOk="0">
                    <a:moveTo>
                      <a:pt x="260" y="1"/>
                    </a:moveTo>
                    <a:cubicBezTo>
                      <a:pt x="201" y="1"/>
                      <a:pt x="142" y="24"/>
                      <a:pt x="95" y="72"/>
                    </a:cubicBezTo>
                    <a:cubicBezTo>
                      <a:pt x="0" y="143"/>
                      <a:pt x="0" y="308"/>
                      <a:pt x="95" y="379"/>
                    </a:cubicBezTo>
                    <a:lnTo>
                      <a:pt x="615" y="922"/>
                    </a:lnTo>
                    <a:lnTo>
                      <a:pt x="95" y="1442"/>
                    </a:lnTo>
                    <a:cubicBezTo>
                      <a:pt x="0" y="1537"/>
                      <a:pt x="0" y="1678"/>
                      <a:pt x="95" y="1773"/>
                    </a:cubicBezTo>
                    <a:cubicBezTo>
                      <a:pt x="142" y="1820"/>
                      <a:pt x="201" y="1844"/>
                      <a:pt x="260" y="1844"/>
                    </a:cubicBezTo>
                    <a:cubicBezTo>
                      <a:pt x="319" y="1844"/>
                      <a:pt x="378" y="1820"/>
                      <a:pt x="426" y="1773"/>
                    </a:cubicBezTo>
                    <a:lnTo>
                      <a:pt x="945" y="1253"/>
                    </a:lnTo>
                    <a:lnTo>
                      <a:pt x="1489" y="1773"/>
                    </a:lnTo>
                    <a:cubicBezTo>
                      <a:pt x="1524" y="1820"/>
                      <a:pt x="1578" y="1844"/>
                      <a:pt x="1634" y="1844"/>
                    </a:cubicBezTo>
                    <a:cubicBezTo>
                      <a:pt x="1690" y="1844"/>
                      <a:pt x="1749" y="1820"/>
                      <a:pt x="1796" y="1773"/>
                    </a:cubicBezTo>
                    <a:cubicBezTo>
                      <a:pt x="1891" y="1678"/>
                      <a:pt x="1891" y="1537"/>
                      <a:pt x="1796" y="1442"/>
                    </a:cubicBezTo>
                    <a:lnTo>
                      <a:pt x="1276" y="922"/>
                    </a:lnTo>
                    <a:lnTo>
                      <a:pt x="1796" y="379"/>
                    </a:lnTo>
                    <a:cubicBezTo>
                      <a:pt x="1891" y="308"/>
                      <a:pt x="1891" y="143"/>
                      <a:pt x="1796" y="72"/>
                    </a:cubicBezTo>
                    <a:cubicBezTo>
                      <a:pt x="1761" y="24"/>
                      <a:pt x="1702" y="1"/>
                      <a:pt x="1643" y="1"/>
                    </a:cubicBezTo>
                    <a:cubicBezTo>
                      <a:pt x="1583" y="1"/>
                      <a:pt x="1524" y="24"/>
                      <a:pt x="1489" y="72"/>
                    </a:cubicBezTo>
                    <a:lnTo>
                      <a:pt x="945" y="592"/>
                    </a:lnTo>
                    <a:lnTo>
                      <a:pt x="426" y="72"/>
                    </a:lnTo>
                    <a:cubicBezTo>
                      <a:pt x="378" y="24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954;p71"/>
              <p:cNvSpPr/>
              <p:nvPr/>
            </p:nvSpPr>
            <p:spPr>
              <a:xfrm>
                <a:off x="3952400" y="7059925"/>
                <a:ext cx="4727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0" extrusionOk="0">
                    <a:moveTo>
                      <a:pt x="260" y="0"/>
                    </a:moveTo>
                    <a:cubicBezTo>
                      <a:pt x="201" y="0"/>
                      <a:pt x="142" y="24"/>
                      <a:pt x="95" y="71"/>
                    </a:cubicBezTo>
                    <a:cubicBezTo>
                      <a:pt x="0" y="166"/>
                      <a:pt x="0" y="307"/>
                      <a:pt x="95" y="402"/>
                    </a:cubicBezTo>
                    <a:lnTo>
                      <a:pt x="615" y="922"/>
                    </a:lnTo>
                    <a:lnTo>
                      <a:pt x="95" y="1465"/>
                    </a:lnTo>
                    <a:cubicBezTo>
                      <a:pt x="0" y="1560"/>
                      <a:pt x="0" y="1701"/>
                      <a:pt x="95" y="1796"/>
                    </a:cubicBezTo>
                    <a:cubicBezTo>
                      <a:pt x="142" y="1831"/>
                      <a:pt x="201" y="1849"/>
                      <a:pt x="260" y="1849"/>
                    </a:cubicBezTo>
                    <a:cubicBezTo>
                      <a:pt x="319" y="1849"/>
                      <a:pt x="378" y="1831"/>
                      <a:pt x="426" y="1796"/>
                    </a:cubicBezTo>
                    <a:lnTo>
                      <a:pt x="945" y="1252"/>
                    </a:lnTo>
                    <a:lnTo>
                      <a:pt x="1489" y="1796"/>
                    </a:lnTo>
                    <a:cubicBezTo>
                      <a:pt x="1524" y="1831"/>
                      <a:pt x="1578" y="1849"/>
                      <a:pt x="1634" y="1849"/>
                    </a:cubicBezTo>
                    <a:cubicBezTo>
                      <a:pt x="1690" y="1849"/>
                      <a:pt x="1749" y="1831"/>
                      <a:pt x="1796" y="1796"/>
                    </a:cubicBezTo>
                    <a:cubicBezTo>
                      <a:pt x="1891" y="1701"/>
                      <a:pt x="1891" y="1560"/>
                      <a:pt x="1796" y="1465"/>
                    </a:cubicBezTo>
                    <a:lnTo>
                      <a:pt x="1276" y="922"/>
                    </a:lnTo>
                    <a:lnTo>
                      <a:pt x="1796" y="402"/>
                    </a:lnTo>
                    <a:cubicBezTo>
                      <a:pt x="1891" y="307"/>
                      <a:pt x="1891" y="166"/>
                      <a:pt x="1796" y="71"/>
                    </a:cubicBezTo>
                    <a:cubicBezTo>
                      <a:pt x="1761" y="24"/>
                      <a:pt x="1702" y="0"/>
                      <a:pt x="1643" y="0"/>
                    </a:cubicBezTo>
                    <a:cubicBezTo>
                      <a:pt x="1583" y="0"/>
                      <a:pt x="1524" y="24"/>
                      <a:pt x="1489" y="71"/>
                    </a:cubicBezTo>
                    <a:lnTo>
                      <a:pt x="945" y="615"/>
                    </a:lnTo>
                    <a:lnTo>
                      <a:pt x="426" y="71"/>
                    </a:lnTo>
                    <a:cubicBezTo>
                      <a:pt x="378" y="24"/>
                      <a:pt x="319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55;p71"/>
              <p:cNvSpPr/>
              <p:nvPr/>
            </p:nvSpPr>
            <p:spPr>
              <a:xfrm>
                <a:off x="3952400" y="7129625"/>
                <a:ext cx="472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44" extrusionOk="0">
                    <a:moveTo>
                      <a:pt x="260" y="0"/>
                    </a:moveTo>
                    <a:cubicBezTo>
                      <a:pt x="201" y="0"/>
                      <a:pt x="142" y="24"/>
                      <a:pt x="95" y="71"/>
                    </a:cubicBezTo>
                    <a:cubicBezTo>
                      <a:pt x="0" y="142"/>
                      <a:pt x="0" y="307"/>
                      <a:pt x="95" y="378"/>
                    </a:cubicBezTo>
                    <a:lnTo>
                      <a:pt x="615" y="922"/>
                    </a:lnTo>
                    <a:lnTo>
                      <a:pt x="95" y="1442"/>
                    </a:lnTo>
                    <a:cubicBezTo>
                      <a:pt x="0" y="1536"/>
                      <a:pt x="0" y="1678"/>
                      <a:pt x="95" y="1772"/>
                    </a:cubicBezTo>
                    <a:cubicBezTo>
                      <a:pt x="142" y="1820"/>
                      <a:pt x="201" y="1843"/>
                      <a:pt x="260" y="1843"/>
                    </a:cubicBezTo>
                    <a:cubicBezTo>
                      <a:pt x="319" y="1843"/>
                      <a:pt x="378" y="1820"/>
                      <a:pt x="426" y="1772"/>
                    </a:cubicBezTo>
                    <a:lnTo>
                      <a:pt x="945" y="1253"/>
                    </a:lnTo>
                    <a:lnTo>
                      <a:pt x="1489" y="1772"/>
                    </a:lnTo>
                    <a:cubicBezTo>
                      <a:pt x="1524" y="1820"/>
                      <a:pt x="1578" y="1843"/>
                      <a:pt x="1634" y="1843"/>
                    </a:cubicBezTo>
                    <a:cubicBezTo>
                      <a:pt x="1690" y="1843"/>
                      <a:pt x="1749" y="1820"/>
                      <a:pt x="1796" y="1772"/>
                    </a:cubicBezTo>
                    <a:cubicBezTo>
                      <a:pt x="1891" y="1678"/>
                      <a:pt x="1891" y="1536"/>
                      <a:pt x="1796" y="1442"/>
                    </a:cubicBezTo>
                    <a:lnTo>
                      <a:pt x="1276" y="922"/>
                    </a:lnTo>
                    <a:lnTo>
                      <a:pt x="1796" y="378"/>
                    </a:lnTo>
                    <a:cubicBezTo>
                      <a:pt x="1891" y="307"/>
                      <a:pt x="1891" y="142"/>
                      <a:pt x="1796" y="71"/>
                    </a:cubicBezTo>
                    <a:cubicBezTo>
                      <a:pt x="1761" y="24"/>
                      <a:pt x="1702" y="0"/>
                      <a:pt x="1643" y="0"/>
                    </a:cubicBezTo>
                    <a:cubicBezTo>
                      <a:pt x="1583" y="0"/>
                      <a:pt x="1524" y="24"/>
                      <a:pt x="1489" y="71"/>
                    </a:cubicBezTo>
                    <a:lnTo>
                      <a:pt x="945" y="591"/>
                    </a:lnTo>
                    <a:lnTo>
                      <a:pt x="426" y="71"/>
                    </a:lnTo>
                    <a:cubicBezTo>
                      <a:pt x="378" y="24"/>
                      <a:pt x="319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956;p71"/>
              <p:cNvSpPr/>
              <p:nvPr/>
            </p:nvSpPr>
            <p:spPr>
              <a:xfrm>
                <a:off x="4058725" y="6975450"/>
                <a:ext cx="638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458" extrusionOk="0">
                    <a:moveTo>
                      <a:pt x="1442" y="1"/>
                    </a:moveTo>
                    <a:lnTo>
                      <a:pt x="307" y="1158"/>
                    </a:lnTo>
                    <a:cubicBezTo>
                      <a:pt x="0" y="1442"/>
                      <a:pt x="0" y="1914"/>
                      <a:pt x="307" y="2245"/>
                    </a:cubicBezTo>
                    <a:cubicBezTo>
                      <a:pt x="449" y="2387"/>
                      <a:pt x="638" y="2458"/>
                      <a:pt x="833" y="2458"/>
                    </a:cubicBezTo>
                    <a:cubicBezTo>
                      <a:pt x="1028" y="2458"/>
                      <a:pt x="1229" y="2387"/>
                      <a:pt x="1394" y="2245"/>
                    </a:cubicBezTo>
                    <a:lnTo>
                      <a:pt x="2552" y="1087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957;p71"/>
              <p:cNvSpPr/>
              <p:nvPr/>
            </p:nvSpPr>
            <p:spPr>
              <a:xfrm>
                <a:off x="4108350" y="6826000"/>
                <a:ext cx="166000" cy="162475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6499" extrusionOk="0">
                    <a:moveTo>
                      <a:pt x="4537" y="1"/>
                    </a:moveTo>
                    <a:cubicBezTo>
                      <a:pt x="4218" y="1"/>
                      <a:pt x="3899" y="119"/>
                      <a:pt x="3662" y="355"/>
                    </a:cubicBezTo>
                    <a:lnTo>
                      <a:pt x="0" y="4017"/>
                    </a:lnTo>
                    <a:lnTo>
                      <a:pt x="284" y="6215"/>
                    </a:lnTo>
                    <a:lnTo>
                      <a:pt x="2481" y="6498"/>
                    </a:lnTo>
                    <a:lnTo>
                      <a:pt x="6143" y="2836"/>
                    </a:lnTo>
                    <a:cubicBezTo>
                      <a:pt x="6639" y="2364"/>
                      <a:pt x="6639" y="1607"/>
                      <a:pt x="6143" y="1111"/>
                    </a:cubicBezTo>
                    <a:lnTo>
                      <a:pt x="5411" y="355"/>
                    </a:lnTo>
                    <a:cubicBezTo>
                      <a:pt x="5174" y="119"/>
                      <a:pt x="4855" y="1"/>
                      <a:pt x="4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958;p71"/>
              <p:cNvSpPr/>
              <p:nvPr/>
            </p:nvSpPr>
            <p:spPr>
              <a:xfrm>
                <a:off x="4032725" y="7077050"/>
                <a:ext cx="1435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3" extrusionOk="0">
                    <a:moveTo>
                      <a:pt x="237" y="0"/>
                    </a:moveTo>
                    <a:cubicBezTo>
                      <a:pt x="119" y="0"/>
                      <a:pt x="1" y="119"/>
                      <a:pt x="1" y="237"/>
                    </a:cubicBezTo>
                    <a:cubicBezTo>
                      <a:pt x="1" y="355"/>
                      <a:pt x="119" y="473"/>
                      <a:pt x="237" y="473"/>
                    </a:cubicBezTo>
                    <a:lnTo>
                      <a:pt x="5506" y="473"/>
                    </a:lnTo>
                    <a:cubicBezTo>
                      <a:pt x="5624" y="473"/>
                      <a:pt x="5742" y="355"/>
                      <a:pt x="5742" y="237"/>
                    </a:cubicBezTo>
                    <a:cubicBezTo>
                      <a:pt x="5742" y="119"/>
                      <a:pt x="5624" y="0"/>
                      <a:pt x="5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959;p71"/>
              <p:cNvSpPr/>
              <p:nvPr/>
            </p:nvSpPr>
            <p:spPr>
              <a:xfrm>
                <a:off x="4032725" y="7146750"/>
                <a:ext cx="1435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3" extrusionOk="0">
                    <a:moveTo>
                      <a:pt x="237" y="0"/>
                    </a:moveTo>
                    <a:cubicBezTo>
                      <a:pt x="119" y="0"/>
                      <a:pt x="1" y="119"/>
                      <a:pt x="1" y="237"/>
                    </a:cubicBezTo>
                    <a:cubicBezTo>
                      <a:pt x="1" y="355"/>
                      <a:pt x="119" y="473"/>
                      <a:pt x="237" y="473"/>
                    </a:cubicBezTo>
                    <a:lnTo>
                      <a:pt x="5506" y="473"/>
                    </a:lnTo>
                    <a:cubicBezTo>
                      <a:pt x="5624" y="473"/>
                      <a:pt x="5742" y="378"/>
                      <a:pt x="5742" y="237"/>
                    </a:cubicBezTo>
                    <a:cubicBezTo>
                      <a:pt x="5742" y="119"/>
                      <a:pt x="5624" y="0"/>
                      <a:pt x="5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60;p71"/>
              <p:cNvSpPr/>
              <p:nvPr/>
            </p:nvSpPr>
            <p:spPr>
              <a:xfrm>
                <a:off x="4108925" y="6827200"/>
                <a:ext cx="150075" cy="156550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6262" extrusionOk="0">
                    <a:moveTo>
                      <a:pt x="4537" y="0"/>
                    </a:moveTo>
                    <a:cubicBezTo>
                      <a:pt x="4218" y="0"/>
                      <a:pt x="3899" y="118"/>
                      <a:pt x="3663" y="355"/>
                    </a:cubicBezTo>
                    <a:lnTo>
                      <a:pt x="1" y="4017"/>
                    </a:lnTo>
                    <a:lnTo>
                      <a:pt x="308" y="6190"/>
                    </a:lnTo>
                    <a:lnTo>
                      <a:pt x="851" y="6261"/>
                    </a:lnTo>
                    <a:cubicBezTo>
                      <a:pt x="1371" y="3662"/>
                      <a:pt x="3403" y="1559"/>
                      <a:pt x="6002" y="945"/>
                    </a:cubicBezTo>
                    <a:lnTo>
                      <a:pt x="5411" y="355"/>
                    </a:lnTo>
                    <a:cubicBezTo>
                      <a:pt x="5175" y="118"/>
                      <a:pt x="4856" y="0"/>
                      <a:pt x="4537" y="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961;p71"/>
              <p:cNvSpPr/>
              <p:nvPr/>
            </p:nvSpPr>
            <p:spPr>
              <a:xfrm>
                <a:off x="4079400" y="6927600"/>
                <a:ext cx="909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594" extrusionOk="0">
                    <a:moveTo>
                      <a:pt x="1158" y="1"/>
                    </a:moveTo>
                    <a:lnTo>
                      <a:pt x="709" y="426"/>
                    </a:lnTo>
                    <a:cubicBezTo>
                      <a:pt x="237" y="899"/>
                      <a:pt x="0" y="1513"/>
                      <a:pt x="24" y="2174"/>
                    </a:cubicBezTo>
                    <a:cubicBezTo>
                      <a:pt x="71" y="2552"/>
                      <a:pt x="213" y="2883"/>
                      <a:pt x="473" y="3143"/>
                    </a:cubicBezTo>
                    <a:cubicBezTo>
                      <a:pt x="709" y="3379"/>
                      <a:pt x="1064" y="3568"/>
                      <a:pt x="1442" y="3592"/>
                    </a:cubicBezTo>
                    <a:cubicBezTo>
                      <a:pt x="1472" y="3593"/>
                      <a:pt x="1502" y="3594"/>
                      <a:pt x="1532" y="3594"/>
                    </a:cubicBezTo>
                    <a:cubicBezTo>
                      <a:pt x="2161" y="3594"/>
                      <a:pt x="2762" y="3358"/>
                      <a:pt x="3190" y="2907"/>
                    </a:cubicBezTo>
                    <a:lnTo>
                      <a:pt x="3639" y="2482"/>
                    </a:lnTo>
                    <a:lnTo>
                      <a:pt x="11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962;p71"/>
              <p:cNvSpPr/>
              <p:nvPr/>
            </p:nvSpPr>
            <p:spPr>
              <a:xfrm>
                <a:off x="4079400" y="6927600"/>
                <a:ext cx="5790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3593" extrusionOk="0">
                    <a:moveTo>
                      <a:pt x="1158" y="1"/>
                    </a:moveTo>
                    <a:lnTo>
                      <a:pt x="709" y="426"/>
                    </a:lnTo>
                    <a:cubicBezTo>
                      <a:pt x="237" y="899"/>
                      <a:pt x="0" y="1513"/>
                      <a:pt x="24" y="2174"/>
                    </a:cubicBezTo>
                    <a:cubicBezTo>
                      <a:pt x="71" y="2552"/>
                      <a:pt x="213" y="2883"/>
                      <a:pt x="473" y="3143"/>
                    </a:cubicBezTo>
                    <a:cubicBezTo>
                      <a:pt x="709" y="3379"/>
                      <a:pt x="1064" y="3568"/>
                      <a:pt x="1442" y="3592"/>
                    </a:cubicBezTo>
                    <a:lnTo>
                      <a:pt x="1843" y="3592"/>
                    </a:lnTo>
                    <a:cubicBezTo>
                      <a:pt x="1867" y="2718"/>
                      <a:pt x="2009" y="1915"/>
                      <a:pt x="2316" y="1135"/>
                    </a:cubicBezTo>
                    <a:lnTo>
                      <a:pt x="1158" y="1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7" name="Google Shape;3907;p74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686800" cy="806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chemeClr val="lt1"/>
                </a:solidFill>
                <a:latin typeface="Comic Sans MS" pitchFamily="66" charset="0"/>
              </a:rPr>
              <a:t>3-I</a:t>
            </a:r>
            <a:r>
              <a:rPr lang="en" sz="3200" b="1" dirty="0">
                <a:solidFill>
                  <a:schemeClr val="lt1"/>
                </a:solidFill>
                <a:latin typeface="Comic Sans MS" pitchFamily="66" charset="0"/>
              </a:rPr>
              <a:t>dentifying a research problem(topic):</a:t>
            </a:r>
            <a:endParaRPr sz="3200" b="1">
              <a:latin typeface="Comic Sans MS" pitchFamily="66" charset="0"/>
            </a:endParaRPr>
          </a:p>
        </p:txBody>
      </p:sp>
      <p:grpSp>
        <p:nvGrpSpPr>
          <p:cNvPr id="5" name="Google Shape;6884;p80"/>
          <p:cNvGrpSpPr/>
          <p:nvPr/>
        </p:nvGrpSpPr>
        <p:grpSpPr>
          <a:xfrm>
            <a:off x="1066800" y="971550"/>
            <a:ext cx="7543794" cy="4171950"/>
            <a:chOff x="2230159" y="2428317"/>
            <a:chExt cx="1145382" cy="935378"/>
          </a:xfrm>
        </p:grpSpPr>
        <p:sp>
          <p:nvSpPr>
            <p:cNvPr id="6" name="Google Shape;6885;p80"/>
            <p:cNvSpPr/>
            <p:nvPr/>
          </p:nvSpPr>
          <p:spPr>
            <a:xfrm>
              <a:off x="2392132" y="2799334"/>
              <a:ext cx="694171" cy="193359"/>
            </a:xfrm>
            <a:custGeom>
              <a:avLst/>
              <a:gdLst/>
              <a:ahLst/>
              <a:cxnLst/>
              <a:rect l="l" t="t" r="r" b="b"/>
              <a:pathLst>
                <a:path w="116549" h="36397" extrusionOk="0">
                  <a:moveTo>
                    <a:pt x="18199" y="1"/>
                  </a:moveTo>
                  <a:cubicBezTo>
                    <a:pt x="8148" y="1"/>
                    <a:pt x="1" y="8148"/>
                    <a:pt x="1" y="18198"/>
                  </a:cubicBezTo>
                  <a:cubicBezTo>
                    <a:pt x="1" y="28249"/>
                    <a:pt x="8148" y="36396"/>
                    <a:pt x="18199" y="36396"/>
                  </a:cubicBezTo>
                  <a:lnTo>
                    <a:pt x="98350" y="36396"/>
                  </a:lnTo>
                  <a:cubicBezTo>
                    <a:pt x="108401" y="36396"/>
                    <a:pt x="116548" y="28249"/>
                    <a:pt x="116548" y="18198"/>
                  </a:cubicBezTo>
                  <a:cubicBezTo>
                    <a:pt x="116548" y="8148"/>
                    <a:pt x="108401" y="1"/>
                    <a:pt x="9835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800" b="1" dirty="0" err="1">
                  <a:latin typeface="Comic Sans MS" pitchFamily="66" charset="0"/>
                </a:rPr>
                <a:t>Avoid</a:t>
              </a:r>
              <a:r>
                <a:rPr lang="fr-FR" sz="2800" b="1" dirty="0">
                  <a:latin typeface="Comic Sans MS" pitchFamily="66" charset="0"/>
                </a:rPr>
                <a:t> </a:t>
              </a:r>
              <a:r>
                <a:rPr lang="fr-FR" sz="2800" b="1" dirty="0" err="1">
                  <a:latin typeface="Comic Sans MS" pitchFamily="66" charset="0"/>
                </a:rPr>
                <a:t>problems</a:t>
              </a:r>
              <a:r>
                <a:rPr lang="fr-FR" sz="2800" b="1" dirty="0">
                  <a:latin typeface="Comic Sans MS" pitchFamily="66" charset="0"/>
                </a:rPr>
                <a:t> </a:t>
              </a:r>
              <a:r>
                <a:rPr lang="fr-FR" sz="2800" b="1" dirty="0" err="1">
                  <a:latin typeface="Comic Sans MS" pitchFamily="66" charset="0"/>
                </a:rPr>
                <a:t>that</a:t>
              </a:r>
              <a:r>
                <a:rPr lang="fr-FR" sz="2800" b="1" dirty="0">
                  <a:latin typeface="Comic Sans MS" pitchFamily="66" charset="0"/>
                </a:rPr>
                <a:t> are: </a:t>
              </a:r>
              <a:endParaRPr sz="2800" b="1">
                <a:latin typeface="Comic Sans MS" pitchFamily="66" charset="0"/>
              </a:endParaRPr>
            </a:p>
          </p:txBody>
        </p:sp>
        <p:sp>
          <p:nvSpPr>
            <p:cNvPr id="7" name="Google Shape;6886;p80"/>
            <p:cNvSpPr/>
            <p:nvPr/>
          </p:nvSpPr>
          <p:spPr>
            <a:xfrm>
              <a:off x="2373234" y="2761962"/>
              <a:ext cx="248482" cy="268106"/>
            </a:xfrm>
            <a:custGeom>
              <a:avLst/>
              <a:gdLst/>
              <a:ahLst/>
              <a:cxnLst/>
              <a:rect l="l" t="t" r="r" b="b"/>
              <a:pathLst>
                <a:path w="46773" h="50467" extrusionOk="0">
                  <a:moveTo>
                    <a:pt x="25232" y="1"/>
                  </a:moveTo>
                  <a:cubicBezTo>
                    <a:pt x="11319" y="1"/>
                    <a:pt x="0" y="11322"/>
                    <a:pt x="0" y="25233"/>
                  </a:cubicBezTo>
                  <a:cubicBezTo>
                    <a:pt x="0" y="39146"/>
                    <a:pt x="11319" y="50466"/>
                    <a:pt x="25232" y="50466"/>
                  </a:cubicBezTo>
                  <a:lnTo>
                    <a:pt x="46773" y="50466"/>
                  </a:lnTo>
                  <a:lnTo>
                    <a:pt x="46773" y="49007"/>
                  </a:lnTo>
                  <a:lnTo>
                    <a:pt x="25232" y="49007"/>
                  </a:lnTo>
                  <a:cubicBezTo>
                    <a:pt x="12124" y="49007"/>
                    <a:pt x="1456" y="38344"/>
                    <a:pt x="1456" y="25233"/>
                  </a:cubicBezTo>
                  <a:cubicBezTo>
                    <a:pt x="1456" y="12123"/>
                    <a:pt x="12124" y="1457"/>
                    <a:pt x="25232" y="1457"/>
                  </a:cubicBezTo>
                  <a:lnTo>
                    <a:pt x="46773" y="1457"/>
                  </a:lnTo>
                  <a:lnTo>
                    <a:pt x="46773" y="1"/>
                  </a:ln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887;p80"/>
            <p:cNvSpPr/>
            <p:nvPr/>
          </p:nvSpPr>
          <p:spPr>
            <a:xfrm>
              <a:off x="2726356" y="3024889"/>
              <a:ext cx="2582" cy="99328"/>
            </a:xfrm>
            <a:custGeom>
              <a:avLst/>
              <a:gdLst/>
              <a:ahLst/>
              <a:cxnLst/>
              <a:rect l="l" t="t" r="r" b="b"/>
              <a:pathLst>
                <a:path w="486" h="18697" extrusionOk="0">
                  <a:moveTo>
                    <a:pt x="243" y="1"/>
                  </a:moveTo>
                  <a:cubicBezTo>
                    <a:pt x="108" y="1"/>
                    <a:pt x="1" y="109"/>
                    <a:pt x="1" y="243"/>
                  </a:cubicBezTo>
                  <a:lnTo>
                    <a:pt x="1" y="18455"/>
                  </a:lnTo>
                  <a:cubicBezTo>
                    <a:pt x="1" y="18588"/>
                    <a:pt x="108" y="18697"/>
                    <a:pt x="243" y="18697"/>
                  </a:cubicBezTo>
                  <a:cubicBezTo>
                    <a:pt x="377" y="18697"/>
                    <a:pt x="485" y="18588"/>
                    <a:pt x="485" y="18455"/>
                  </a:cubicBezTo>
                  <a:lnTo>
                    <a:pt x="485" y="243"/>
                  </a:lnTo>
                  <a:cubicBezTo>
                    <a:pt x="485" y="109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888;p80"/>
            <p:cNvSpPr/>
            <p:nvPr/>
          </p:nvSpPr>
          <p:spPr>
            <a:xfrm>
              <a:off x="2785174" y="3024884"/>
              <a:ext cx="287220" cy="99333"/>
            </a:xfrm>
            <a:custGeom>
              <a:avLst/>
              <a:gdLst/>
              <a:ahLst/>
              <a:cxnLst/>
              <a:rect l="l" t="t" r="r" b="b"/>
              <a:pathLst>
                <a:path w="54065" h="18698" extrusionOk="0">
                  <a:moveTo>
                    <a:pt x="242" y="0"/>
                  </a:moveTo>
                  <a:cubicBezTo>
                    <a:pt x="109" y="0"/>
                    <a:pt x="0" y="109"/>
                    <a:pt x="0" y="242"/>
                  </a:cubicBezTo>
                  <a:lnTo>
                    <a:pt x="0" y="5286"/>
                  </a:lnTo>
                  <a:cubicBezTo>
                    <a:pt x="0" y="8843"/>
                    <a:pt x="2895" y="11736"/>
                    <a:pt x="6451" y="11736"/>
                  </a:cubicBezTo>
                  <a:lnTo>
                    <a:pt x="46862" y="11736"/>
                  </a:lnTo>
                  <a:cubicBezTo>
                    <a:pt x="50567" y="11736"/>
                    <a:pt x="53580" y="14751"/>
                    <a:pt x="53580" y="18456"/>
                  </a:cubicBezTo>
                  <a:cubicBezTo>
                    <a:pt x="53580" y="18589"/>
                    <a:pt x="53689" y="18698"/>
                    <a:pt x="53822" y="18698"/>
                  </a:cubicBezTo>
                  <a:cubicBezTo>
                    <a:pt x="53957" y="18698"/>
                    <a:pt x="54064" y="18589"/>
                    <a:pt x="54063" y="18456"/>
                  </a:cubicBezTo>
                  <a:cubicBezTo>
                    <a:pt x="54063" y="14484"/>
                    <a:pt x="50831" y="11250"/>
                    <a:pt x="46858" y="11250"/>
                  </a:cubicBezTo>
                  <a:lnTo>
                    <a:pt x="6449" y="11250"/>
                  </a:lnTo>
                  <a:cubicBezTo>
                    <a:pt x="3160" y="11250"/>
                    <a:pt x="484" y="8576"/>
                    <a:pt x="484" y="5286"/>
                  </a:cubicBezTo>
                  <a:lnTo>
                    <a:pt x="484" y="242"/>
                  </a:lnTo>
                  <a:cubicBezTo>
                    <a:pt x="484" y="109"/>
                    <a:pt x="376" y="0"/>
                    <a:pt x="242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889;p80"/>
            <p:cNvSpPr/>
            <p:nvPr/>
          </p:nvSpPr>
          <p:spPr>
            <a:xfrm>
              <a:off x="2382903" y="3024884"/>
              <a:ext cx="287215" cy="99333"/>
            </a:xfrm>
            <a:custGeom>
              <a:avLst/>
              <a:gdLst/>
              <a:ahLst/>
              <a:cxnLst/>
              <a:rect l="l" t="t" r="r" b="b"/>
              <a:pathLst>
                <a:path w="54064" h="18698" extrusionOk="0">
                  <a:moveTo>
                    <a:pt x="53821" y="0"/>
                  </a:moveTo>
                  <a:cubicBezTo>
                    <a:pt x="53686" y="0"/>
                    <a:pt x="53579" y="109"/>
                    <a:pt x="53579" y="242"/>
                  </a:cubicBezTo>
                  <a:lnTo>
                    <a:pt x="53579" y="5286"/>
                  </a:lnTo>
                  <a:cubicBezTo>
                    <a:pt x="53579" y="8576"/>
                    <a:pt x="50903" y="11250"/>
                    <a:pt x="47614" y="11250"/>
                  </a:cubicBezTo>
                  <a:lnTo>
                    <a:pt x="7205" y="11250"/>
                  </a:lnTo>
                  <a:cubicBezTo>
                    <a:pt x="3232" y="11250"/>
                    <a:pt x="0" y="14484"/>
                    <a:pt x="0" y="18456"/>
                  </a:cubicBezTo>
                  <a:cubicBezTo>
                    <a:pt x="0" y="18589"/>
                    <a:pt x="109" y="18698"/>
                    <a:pt x="242" y="18698"/>
                  </a:cubicBezTo>
                  <a:cubicBezTo>
                    <a:pt x="376" y="18698"/>
                    <a:pt x="485" y="18589"/>
                    <a:pt x="485" y="18456"/>
                  </a:cubicBezTo>
                  <a:cubicBezTo>
                    <a:pt x="485" y="14751"/>
                    <a:pt x="3499" y="11736"/>
                    <a:pt x="7202" y="11736"/>
                  </a:cubicBezTo>
                  <a:lnTo>
                    <a:pt x="47612" y="11736"/>
                  </a:lnTo>
                  <a:cubicBezTo>
                    <a:pt x="51169" y="11736"/>
                    <a:pt x="54063" y="8843"/>
                    <a:pt x="54063" y="5286"/>
                  </a:cubicBezTo>
                  <a:lnTo>
                    <a:pt x="54063" y="242"/>
                  </a:lnTo>
                  <a:cubicBezTo>
                    <a:pt x="54063" y="109"/>
                    <a:pt x="53955" y="0"/>
                    <a:pt x="53821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890;p80"/>
            <p:cNvSpPr/>
            <p:nvPr/>
          </p:nvSpPr>
          <p:spPr>
            <a:xfrm>
              <a:off x="2577245" y="3151259"/>
              <a:ext cx="300807" cy="212436"/>
            </a:xfrm>
            <a:custGeom>
              <a:avLst/>
              <a:gdLst/>
              <a:ahLst/>
              <a:cxnLst/>
              <a:rect l="l" t="t" r="r" b="b"/>
              <a:pathLst>
                <a:path w="49277" h="39988" extrusionOk="0">
                  <a:moveTo>
                    <a:pt x="7996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6" y="39988"/>
                  </a:cubicBezTo>
                  <a:lnTo>
                    <a:pt x="41280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79"/>
                    <a:pt x="45697" y="0"/>
                    <a:pt x="4128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 dirty="0" err="1"/>
                <a:t>Too</a:t>
              </a:r>
              <a:r>
                <a:rPr lang="fr-FR" sz="2400" b="1" dirty="0"/>
                <a:t> </a:t>
              </a:r>
              <a:r>
                <a:rPr lang="fr-FR" sz="2400" b="1" dirty="0" err="1"/>
                <a:t>specialized</a:t>
              </a:r>
              <a:endParaRPr sz="2400" b="1"/>
            </a:p>
          </p:txBody>
        </p:sp>
        <p:sp>
          <p:nvSpPr>
            <p:cNvPr id="12" name="Google Shape;6891;p80"/>
            <p:cNvSpPr/>
            <p:nvPr/>
          </p:nvSpPr>
          <p:spPr>
            <a:xfrm>
              <a:off x="2901191" y="3151259"/>
              <a:ext cx="474350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5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5" y="39988"/>
                  </a:cubicBezTo>
                  <a:lnTo>
                    <a:pt x="41282" y="39988"/>
                  </a:lnTo>
                  <a:cubicBezTo>
                    <a:pt x="45698" y="39988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79"/>
                    <a:pt x="45698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 dirty="0"/>
                <a:t>Not </a:t>
              </a:r>
              <a:r>
                <a:rPr lang="fr-FR" sz="2400" b="1" dirty="0" err="1"/>
                <a:t>worth</a:t>
              </a:r>
              <a:r>
                <a:rPr lang="fr-FR" sz="2400" b="1" dirty="0"/>
                <a:t> </a:t>
              </a:r>
              <a:r>
                <a:rPr lang="fr-FR" sz="2400" b="1" dirty="0" err="1"/>
                <a:t>arguing</a:t>
              </a:r>
              <a:endParaRPr sz="2400" b="1"/>
            </a:p>
          </p:txBody>
        </p:sp>
        <p:sp>
          <p:nvSpPr>
            <p:cNvPr id="13" name="Google Shape;6892;p80"/>
            <p:cNvSpPr/>
            <p:nvPr/>
          </p:nvSpPr>
          <p:spPr>
            <a:xfrm>
              <a:off x="2230159" y="3151259"/>
              <a:ext cx="300808" cy="212436"/>
            </a:xfrm>
            <a:custGeom>
              <a:avLst/>
              <a:gdLst/>
              <a:ahLst/>
              <a:cxnLst/>
              <a:rect l="l" t="t" r="r" b="b"/>
              <a:pathLst>
                <a:path w="49279" h="39988" extrusionOk="0">
                  <a:moveTo>
                    <a:pt x="7997" y="0"/>
                  </a:moveTo>
                  <a:cubicBezTo>
                    <a:pt x="3580" y="0"/>
                    <a:pt x="0" y="3579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8"/>
                    <a:pt x="7997" y="39988"/>
                  </a:cubicBezTo>
                  <a:lnTo>
                    <a:pt x="41282" y="39988"/>
                  </a:lnTo>
                  <a:cubicBezTo>
                    <a:pt x="45697" y="39988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79"/>
                    <a:pt x="45697" y="0"/>
                    <a:pt x="41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 dirty="0" err="1"/>
                <a:t>Too</a:t>
              </a:r>
              <a:r>
                <a:rPr lang="fr-FR" sz="2400" b="1" dirty="0"/>
                <a:t> </a:t>
              </a:r>
              <a:r>
                <a:rPr lang="fr-FR" sz="2400" b="1" dirty="0" err="1"/>
                <a:t>general</a:t>
              </a:r>
              <a:r>
                <a:rPr lang="fr-FR" sz="2400" b="1" dirty="0"/>
                <a:t> </a:t>
              </a:r>
              <a:endParaRPr sz="2400" b="1"/>
            </a:p>
          </p:txBody>
        </p:sp>
        <p:sp>
          <p:nvSpPr>
            <p:cNvPr id="14" name="Google Shape;6893;p80"/>
            <p:cNvSpPr/>
            <p:nvPr/>
          </p:nvSpPr>
          <p:spPr>
            <a:xfrm>
              <a:off x="2718685" y="3113966"/>
              <a:ext cx="17919" cy="17924"/>
            </a:xfrm>
            <a:custGeom>
              <a:avLst/>
              <a:gdLst/>
              <a:ahLst/>
              <a:cxnLst/>
              <a:rect l="l" t="t" r="r" b="b"/>
              <a:pathLst>
                <a:path w="3373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9"/>
                    <a:pt x="3372" y="1687"/>
                  </a:cubicBezTo>
                  <a:cubicBezTo>
                    <a:pt x="3372" y="755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894;p80"/>
            <p:cNvSpPr/>
            <p:nvPr/>
          </p:nvSpPr>
          <p:spPr>
            <a:xfrm>
              <a:off x="3062128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0" y="755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3"/>
                    <a:pt x="3373" y="2619"/>
                    <a:pt x="3373" y="1687"/>
                  </a:cubicBezTo>
                  <a:cubicBezTo>
                    <a:pt x="3373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895;p80"/>
            <p:cNvSpPr/>
            <p:nvPr/>
          </p:nvSpPr>
          <p:spPr>
            <a:xfrm>
              <a:off x="2375226" y="3113966"/>
              <a:ext cx="17924" cy="17924"/>
            </a:xfrm>
            <a:custGeom>
              <a:avLst/>
              <a:gdLst/>
              <a:ahLst/>
              <a:cxnLst/>
              <a:rect l="l" t="t" r="r" b="b"/>
              <a:pathLst>
                <a:path w="3374" h="3374" extrusionOk="0">
                  <a:moveTo>
                    <a:pt x="1687" y="0"/>
                  </a:moveTo>
                  <a:cubicBezTo>
                    <a:pt x="755" y="0"/>
                    <a:pt x="1" y="755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3"/>
                    <a:pt x="3374" y="2619"/>
                    <a:pt x="3374" y="1687"/>
                  </a:cubicBezTo>
                  <a:cubicBezTo>
                    <a:pt x="3374" y="755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896;p80"/>
            <p:cNvSpPr/>
            <p:nvPr/>
          </p:nvSpPr>
          <p:spPr>
            <a:xfrm>
              <a:off x="2718685" y="3017224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8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897;p80"/>
            <p:cNvSpPr/>
            <p:nvPr/>
          </p:nvSpPr>
          <p:spPr>
            <a:xfrm>
              <a:off x="2777509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8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898;p80"/>
            <p:cNvSpPr/>
            <p:nvPr/>
          </p:nvSpPr>
          <p:spPr>
            <a:xfrm>
              <a:off x="2659856" y="3017224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8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899;p80"/>
            <p:cNvSpPr/>
            <p:nvPr/>
          </p:nvSpPr>
          <p:spPr>
            <a:xfrm>
              <a:off x="2726356" y="2667807"/>
              <a:ext cx="2582" cy="99322"/>
            </a:xfrm>
            <a:custGeom>
              <a:avLst/>
              <a:gdLst/>
              <a:ahLst/>
              <a:cxnLst/>
              <a:rect l="l" t="t" r="r" b="b"/>
              <a:pathLst>
                <a:path w="486" h="18696" extrusionOk="0">
                  <a:moveTo>
                    <a:pt x="243" y="0"/>
                  </a:moveTo>
                  <a:cubicBezTo>
                    <a:pt x="108" y="0"/>
                    <a:pt x="1" y="109"/>
                    <a:pt x="1" y="243"/>
                  </a:cubicBezTo>
                  <a:lnTo>
                    <a:pt x="1" y="18453"/>
                  </a:lnTo>
                  <a:cubicBezTo>
                    <a:pt x="1" y="18588"/>
                    <a:pt x="108" y="18695"/>
                    <a:pt x="243" y="18695"/>
                  </a:cubicBezTo>
                  <a:cubicBezTo>
                    <a:pt x="377" y="18695"/>
                    <a:pt x="485" y="18588"/>
                    <a:pt x="485" y="18453"/>
                  </a:cubicBezTo>
                  <a:lnTo>
                    <a:pt x="485" y="243"/>
                  </a:lnTo>
                  <a:cubicBezTo>
                    <a:pt x="485" y="109"/>
                    <a:pt x="377" y="0"/>
                    <a:pt x="243" y="0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00;p80"/>
            <p:cNvSpPr/>
            <p:nvPr/>
          </p:nvSpPr>
          <p:spPr>
            <a:xfrm>
              <a:off x="2785174" y="2667796"/>
              <a:ext cx="287210" cy="99333"/>
            </a:xfrm>
            <a:custGeom>
              <a:avLst/>
              <a:gdLst/>
              <a:ahLst/>
              <a:cxnLst/>
              <a:rect l="l" t="t" r="r" b="b"/>
              <a:pathLst>
                <a:path w="54063" h="18698" extrusionOk="0">
                  <a:moveTo>
                    <a:pt x="53821" y="1"/>
                  </a:moveTo>
                  <a:cubicBezTo>
                    <a:pt x="53687" y="1"/>
                    <a:pt x="53579" y="108"/>
                    <a:pt x="53579" y="243"/>
                  </a:cubicBezTo>
                  <a:cubicBezTo>
                    <a:pt x="53579" y="3946"/>
                    <a:pt x="50564" y="6961"/>
                    <a:pt x="46861" y="6961"/>
                  </a:cubicBezTo>
                  <a:lnTo>
                    <a:pt x="6451" y="6961"/>
                  </a:lnTo>
                  <a:cubicBezTo>
                    <a:pt x="2895" y="6961"/>
                    <a:pt x="0" y="9857"/>
                    <a:pt x="0" y="13412"/>
                  </a:cubicBezTo>
                  <a:lnTo>
                    <a:pt x="0" y="18455"/>
                  </a:lnTo>
                  <a:cubicBezTo>
                    <a:pt x="0" y="18590"/>
                    <a:pt x="109" y="18697"/>
                    <a:pt x="242" y="18697"/>
                  </a:cubicBezTo>
                  <a:cubicBezTo>
                    <a:pt x="379" y="18697"/>
                    <a:pt x="487" y="18590"/>
                    <a:pt x="486" y="18455"/>
                  </a:cubicBezTo>
                  <a:lnTo>
                    <a:pt x="486" y="13412"/>
                  </a:lnTo>
                  <a:cubicBezTo>
                    <a:pt x="486" y="10122"/>
                    <a:pt x="3162" y="7447"/>
                    <a:pt x="6451" y="7447"/>
                  </a:cubicBezTo>
                  <a:lnTo>
                    <a:pt x="46858" y="7447"/>
                  </a:lnTo>
                  <a:cubicBezTo>
                    <a:pt x="50831" y="7447"/>
                    <a:pt x="54063" y="4215"/>
                    <a:pt x="54063" y="243"/>
                  </a:cubicBezTo>
                  <a:cubicBezTo>
                    <a:pt x="54063" y="108"/>
                    <a:pt x="53954" y="1"/>
                    <a:pt x="53821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01;p80"/>
            <p:cNvSpPr/>
            <p:nvPr/>
          </p:nvSpPr>
          <p:spPr>
            <a:xfrm>
              <a:off x="2382892" y="2667796"/>
              <a:ext cx="287226" cy="99333"/>
            </a:xfrm>
            <a:custGeom>
              <a:avLst/>
              <a:gdLst/>
              <a:ahLst/>
              <a:cxnLst/>
              <a:rect l="l" t="t" r="r" b="b"/>
              <a:pathLst>
                <a:path w="54066" h="18698" extrusionOk="0">
                  <a:moveTo>
                    <a:pt x="243" y="1"/>
                  </a:moveTo>
                  <a:cubicBezTo>
                    <a:pt x="108" y="1"/>
                    <a:pt x="1" y="108"/>
                    <a:pt x="1" y="243"/>
                  </a:cubicBezTo>
                  <a:cubicBezTo>
                    <a:pt x="1" y="4216"/>
                    <a:pt x="3233" y="7447"/>
                    <a:pt x="7204" y="7447"/>
                  </a:cubicBezTo>
                  <a:lnTo>
                    <a:pt x="47616" y="7447"/>
                  </a:lnTo>
                  <a:cubicBezTo>
                    <a:pt x="50905" y="7447"/>
                    <a:pt x="53581" y="10122"/>
                    <a:pt x="53581" y="13412"/>
                  </a:cubicBezTo>
                  <a:lnTo>
                    <a:pt x="53581" y="18455"/>
                  </a:lnTo>
                  <a:cubicBezTo>
                    <a:pt x="53581" y="18590"/>
                    <a:pt x="53688" y="18697"/>
                    <a:pt x="53823" y="18697"/>
                  </a:cubicBezTo>
                  <a:cubicBezTo>
                    <a:pt x="53957" y="18697"/>
                    <a:pt x="54065" y="18590"/>
                    <a:pt x="54062" y="18455"/>
                  </a:cubicBezTo>
                  <a:lnTo>
                    <a:pt x="54062" y="13412"/>
                  </a:lnTo>
                  <a:cubicBezTo>
                    <a:pt x="54062" y="9854"/>
                    <a:pt x="51169" y="6961"/>
                    <a:pt x="47611" y="6961"/>
                  </a:cubicBezTo>
                  <a:lnTo>
                    <a:pt x="7203" y="6961"/>
                  </a:lnTo>
                  <a:cubicBezTo>
                    <a:pt x="3498" y="6961"/>
                    <a:pt x="485" y="3946"/>
                    <a:pt x="485" y="243"/>
                  </a:cubicBezTo>
                  <a:cubicBezTo>
                    <a:pt x="485" y="108"/>
                    <a:pt x="377" y="1"/>
                    <a:pt x="243" y="1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902;p80"/>
            <p:cNvSpPr/>
            <p:nvPr/>
          </p:nvSpPr>
          <p:spPr>
            <a:xfrm>
              <a:off x="2596756" y="2428317"/>
              <a:ext cx="261784" cy="212447"/>
            </a:xfrm>
            <a:custGeom>
              <a:avLst/>
              <a:gdLst/>
              <a:ahLst/>
              <a:cxnLst/>
              <a:rect l="l" t="t" r="r" b="b"/>
              <a:pathLst>
                <a:path w="49277" h="39990" extrusionOk="0">
                  <a:moveTo>
                    <a:pt x="7996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6" y="39989"/>
                  </a:cubicBezTo>
                  <a:lnTo>
                    <a:pt x="41280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7" y="3580"/>
                    <a:pt x="45697" y="1"/>
                    <a:pt x="41280" y="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From</a:t>
              </a:r>
              <a:r>
                <a:rPr lang="fr-FR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FR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others</a:t>
              </a:r>
              <a:endParaRPr lang="fr-FR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</a:t>
              </a:r>
              <a:r>
                <a:rPr lang="fr-FR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supervisor</a:t>
              </a:r>
              <a:r>
                <a:rPr lang="fr-FR" sz="18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</a:t>
              </a:r>
              <a:endParaRPr sz="1800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Google Shape;6903;p80"/>
            <p:cNvSpPr/>
            <p:nvPr/>
          </p:nvSpPr>
          <p:spPr>
            <a:xfrm>
              <a:off x="2901191" y="2428317"/>
              <a:ext cx="296469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5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5" y="39989"/>
                  </a:cubicBezTo>
                  <a:lnTo>
                    <a:pt x="41282" y="39989"/>
                  </a:lnTo>
                  <a:cubicBezTo>
                    <a:pt x="45698" y="39989"/>
                    <a:pt x="49278" y="36409"/>
                    <a:pt x="49278" y="31993"/>
                  </a:cubicBezTo>
                  <a:lnTo>
                    <a:pt x="49278" y="7995"/>
                  </a:lnTo>
                  <a:cubicBezTo>
                    <a:pt x="49278" y="3580"/>
                    <a:pt x="45698" y="1"/>
                    <a:pt x="41282" y="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Previous</a:t>
              </a:r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  </a:t>
              </a: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research</a:t>
              </a:r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</a:t>
              </a:r>
              <a:endParaRPr sz="2400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Google Shape;6904;p80"/>
            <p:cNvSpPr/>
            <p:nvPr/>
          </p:nvSpPr>
          <p:spPr>
            <a:xfrm>
              <a:off x="2253298" y="2428317"/>
              <a:ext cx="281646" cy="212447"/>
            </a:xfrm>
            <a:custGeom>
              <a:avLst/>
              <a:gdLst/>
              <a:ahLst/>
              <a:cxnLst/>
              <a:rect l="l" t="t" r="r" b="b"/>
              <a:pathLst>
                <a:path w="49279" h="39990" extrusionOk="0">
                  <a:moveTo>
                    <a:pt x="7997" y="1"/>
                  </a:moveTo>
                  <a:cubicBezTo>
                    <a:pt x="3580" y="1"/>
                    <a:pt x="0" y="3580"/>
                    <a:pt x="0" y="7995"/>
                  </a:cubicBezTo>
                  <a:lnTo>
                    <a:pt x="0" y="31993"/>
                  </a:lnTo>
                  <a:cubicBezTo>
                    <a:pt x="0" y="36409"/>
                    <a:pt x="3580" y="39989"/>
                    <a:pt x="7997" y="39989"/>
                  </a:cubicBezTo>
                  <a:lnTo>
                    <a:pt x="41282" y="39989"/>
                  </a:lnTo>
                  <a:cubicBezTo>
                    <a:pt x="45697" y="39989"/>
                    <a:pt x="49277" y="36409"/>
                    <a:pt x="49277" y="31993"/>
                  </a:cubicBezTo>
                  <a:lnTo>
                    <a:pt x="49277" y="7995"/>
                  </a:lnTo>
                  <a:cubicBezTo>
                    <a:pt x="49278" y="3580"/>
                    <a:pt x="45697" y="1"/>
                    <a:pt x="41282" y="1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From</a:t>
              </a:r>
              <a:r>
                <a:rPr lang="fr-FR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fr-FR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ourselves</a:t>
              </a:r>
              <a:endParaRPr sz="2400" b="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Google Shape;6905;p80"/>
            <p:cNvSpPr/>
            <p:nvPr/>
          </p:nvSpPr>
          <p:spPr>
            <a:xfrm>
              <a:off x="2718685" y="2660136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8" y="3373"/>
                    <a:pt x="3372" y="2617"/>
                    <a:pt x="3372" y="1687"/>
                  </a:cubicBezTo>
                  <a:cubicBezTo>
                    <a:pt x="3372" y="754"/>
                    <a:pt x="2618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06;p80"/>
            <p:cNvSpPr/>
            <p:nvPr/>
          </p:nvSpPr>
          <p:spPr>
            <a:xfrm>
              <a:off x="3062128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0" y="754"/>
                    <a:pt x="0" y="1687"/>
                  </a:cubicBezTo>
                  <a:cubicBezTo>
                    <a:pt x="0" y="2619"/>
                    <a:pt x="755" y="3373"/>
                    <a:pt x="1687" y="3373"/>
                  </a:cubicBezTo>
                  <a:cubicBezTo>
                    <a:pt x="2619" y="3370"/>
                    <a:pt x="3373" y="2617"/>
                    <a:pt x="3373" y="1687"/>
                  </a:cubicBezTo>
                  <a:cubicBezTo>
                    <a:pt x="3373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907;p80"/>
            <p:cNvSpPr/>
            <p:nvPr/>
          </p:nvSpPr>
          <p:spPr>
            <a:xfrm>
              <a:off x="2375226" y="2660136"/>
              <a:ext cx="17924" cy="17919"/>
            </a:xfrm>
            <a:custGeom>
              <a:avLst/>
              <a:gdLst/>
              <a:ahLst/>
              <a:cxnLst/>
              <a:rect l="l" t="t" r="r" b="b"/>
              <a:pathLst>
                <a:path w="3374" h="3373" extrusionOk="0">
                  <a:moveTo>
                    <a:pt x="1687" y="0"/>
                  </a:moveTo>
                  <a:cubicBezTo>
                    <a:pt x="755" y="0"/>
                    <a:pt x="1" y="754"/>
                    <a:pt x="1" y="1687"/>
                  </a:cubicBezTo>
                  <a:cubicBezTo>
                    <a:pt x="1" y="2619"/>
                    <a:pt x="755" y="3373"/>
                    <a:pt x="1687" y="3373"/>
                  </a:cubicBezTo>
                  <a:cubicBezTo>
                    <a:pt x="2619" y="3370"/>
                    <a:pt x="3374" y="2617"/>
                    <a:pt x="3374" y="1687"/>
                  </a:cubicBezTo>
                  <a:cubicBezTo>
                    <a:pt x="3374" y="754"/>
                    <a:pt x="2619" y="0"/>
                    <a:pt x="1687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908;p80"/>
            <p:cNvSpPr/>
            <p:nvPr/>
          </p:nvSpPr>
          <p:spPr>
            <a:xfrm>
              <a:off x="2718685" y="2756878"/>
              <a:ext cx="17919" cy="17919"/>
            </a:xfrm>
            <a:custGeom>
              <a:avLst/>
              <a:gdLst/>
              <a:ahLst/>
              <a:cxnLst/>
              <a:rect l="l" t="t" r="r" b="b"/>
              <a:pathLst>
                <a:path w="3373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8" y="3372"/>
                    <a:pt x="3372" y="2616"/>
                    <a:pt x="3372" y="1686"/>
                  </a:cubicBezTo>
                  <a:cubicBezTo>
                    <a:pt x="3372" y="754"/>
                    <a:pt x="2618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909;p80"/>
            <p:cNvSpPr/>
            <p:nvPr/>
          </p:nvSpPr>
          <p:spPr>
            <a:xfrm>
              <a:off x="2777509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5" y="1"/>
                  </a:moveTo>
                  <a:cubicBezTo>
                    <a:pt x="753" y="1"/>
                    <a:pt x="0" y="754"/>
                    <a:pt x="0" y="1686"/>
                  </a:cubicBezTo>
                  <a:cubicBezTo>
                    <a:pt x="0" y="2618"/>
                    <a:pt x="753" y="3372"/>
                    <a:pt x="1685" y="3372"/>
                  </a:cubicBezTo>
                  <a:cubicBezTo>
                    <a:pt x="2617" y="3372"/>
                    <a:pt x="3372" y="2616"/>
                    <a:pt x="3372" y="1686"/>
                  </a:cubicBezTo>
                  <a:cubicBezTo>
                    <a:pt x="3372" y="754"/>
                    <a:pt x="2617" y="1"/>
                    <a:pt x="168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910;p80"/>
            <p:cNvSpPr/>
            <p:nvPr/>
          </p:nvSpPr>
          <p:spPr>
            <a:xfrm>
              <a:off x="2659856" y="2756878"/>
              <a:ext cx="17914" cy="17919"/>
            </a:xfrm>
            <a:custGeom>
              <a:avLst/>
              <a:gdLst/>
              <a:ahLst/>
              <a:cxnLst/>
              <a:rect l="l" t="t" r="r" b="b"/>
              <a:pathLst>
                <a:path w="3372" h="3373" extrusionOk="0">
                  <a:moveTo>
                    <a:pt x="1687" y="1"/>
                  </a:moveTo>
                  <a:cubicBezTo>
                    <a:pt x="755" y="1"/>
                    <a:pt x="1" y="754"/>
                    <a:pt x="1" y="1686"/>
                  </a:cubicBezTo>
                  <a:cubicBezTo>
                    <a:pt x="1" y="2618"/>
                    <a:pt x="755" y="3372"/>
                    <a:pt x="1687" y="3372"/>
                  </a:cubicBezTo>
                  <a:cubicBezTo>
                    <a:pt x="2619" y="3372"/>
                    <a:pt x="3372" y="2616"/>
                    <a:pt x="3372" y="1686"/>
                  </a:cubicBezTo>
                  <a:cubicBezTo>
                    <a:pt x="3372" y="754"/>
                    <a:pt x="2619" y="1"/>
                    <a:pt x="168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917;p80"/>
            <p:cNvSpPr/>
            <p:nvPr/>
          </p:nvSpPr>
          <p:spPr>
            <a:xfrm>
              <a:off x="2854913" y="2770008"/>
              <a:ext cx="248503" cy="268106"/>
            </a:xfrm>
            <a:custGeom>
              <a:avLst/>
              <a:gdLst/>
              <a:ahLst/>
              <a:cxnLst/>
              <a:rect l="l" t="t" r="r" b="b"/>
              <a:pathLst>
                <a:path w="46777" h="50467" extrusionOk="0">
                  <a:moveTo>
                    <a:pt x="1" y="1"/>
                  </a:moveTo>
                  <a:lnTo>
                    <a:pt x="1" y="1458"/>
                  </a:lnTo>
                  <a:lnTo>
                    <a:pt x="21544" y="1458"/>
                  </a:lnTo>
                  <a:cubicBezTo>
                    <a:pt x="34653" y="1458"/>
                    <a:pt x="45320" y="12123"/>
                    <a:pt x="45320" y="25233"/>
                  </a:cubicBezTo>
                  <a:cubicBezTo>
                    <a:pt x="45320" y="38344"/>
                    <a:pt x="34653" y="49009"/>
                    <a:pt x="21544" y="49009"/>
                  </a:cubicBezTo>
                  <a:lnTo>
                    <a:pt x="1" y="49009"/>
                  </a:lnTo>
                  <a:lnTo>
                    <a:pt x="1" y="50466"/>
                  </a:lnTo>
                  <a:lnTo>
                    <a:pt x="21544" y="50466"/>
                  </a:lnTo>
                  <a:cubicBezTo>
                    <a:pt x="35457" y="50466"/>
                    <a:pt x="46776" y="39146"/>
                    <a:pt x="46776" y="25233"/>
                  </a:cubicBezTo>
                  <a:cubicBezTo>
                    <a:pt x="46776" y="11322"/>
                    <a:pt x="35457" y="1"/>
                    <a:pt x="21544" y="1"/>
                  </a:cubicBezTo>
                  <a:close/>
                </a:path>
              </a:pathLst>
            </a:custGeom>
            <a:solidFill>
              <a:srgbClr val="969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9"/>
          <p:cNvSpPr txBox="1">
            <a:spLocks noGrp="1"/>
          </p:cNvSpPr>
          <p:nvPr>
            <p:ph type="title"/>
          </p:nvPr>
        </p:nvSpPr>
        <p:spPr>
          <a:xfrm>
            <a:off x="533456" y="741385"/>
            <a:ext cx="6400800" cy="297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Unit2: a research question 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2" name="Google Shape;1555;p49"/>
          <p:cNvGrpSpPr/>
          <p:nvPr/>
        </p:nvGrpSpPr>
        <p:grpSpPr>
          <a:xfrm>
            <a:off x="6608893" y="2496100"/>
            <a:ext cx="3015077" cy="2315284"/>
            <a:chOff x="-3072170" y="-1196474"/>
            <a:chExt cx="2260686" cy="1735985"/>
          </a:xfrm>
        </p:grpSpPr>
        <p:sp>
          <p:nvSpPr>
            <p:cNvPr id="1556" name="Google Shape;1556;p49"/>
            <p:cNvSpPr/>
            <p:nvPr/>
          </p:nvSpPr>
          <p:spPr>
            <a:xfrm>
              <a:off x="-3060642" y="-1196474"/>
              <a:ext cx="2237652" cy="1735985"/>
            </a:xfrm>
            <a:custGeom>
              <a:avLst/>
              <a:gdLst/>
              <a:ahLst/>
              <a:cxnLst/>
              <a:rect l="l" t="t" r="r" b="b"/>
              <a:pathLst>
                <a:path w="38275" h="29694" extrusionOk="0">
                  <a:moveTo>
                    <a:pt x="38274" y="23682"/>
                  </a:moveTo>
                  <a:lnTo>
                    <a:pt x="37580" y="18563"/>
                  </a:lnTo>
                  <a:lnTo>
                    <a:pt x="37580" y="18563"/>
                  </a:lnTo>
                  <a:lnTo>
                    <a:pt x="37476" y="17837"/>
                  </a:lnTo>
                  <a:lnTo>
                    <a:pt x="37476" y="17837"/>
                  </a:lnTo>
                  <a:lnTo>
                    <a:pt x="37414" y="17371"/>
                  </a:lnTo>
                  <a:lnTo>
                    <a:pt x="37414" y="17371"/>
                  </a:lnTo>
                  <a:lnTo>
                    <a:pt x="36979" y="13971"/>
                  </a:lnTo>
                  <a:lnTo>
                    <a:pt x="36948" y="13982"/>
                  </a:lnTo>
                  <a:lnTo>
                    <a:pt x="36865" y="13339"/>
                  </a:lnTo>
                  <a:lnTo>
                    <a:pt x="36782" y="12707"/>
                  </a:lnTo>
                  <a:lnTo>
                    <a:pt x="36782" y="12707"/>
                  </a:lnTo>
                  <a:lnTo>
                    <a:pt x="36689" y="12044"/>
                  </a:lnTo>
                  <a:lnTo>
                    <a:pt x="36689" y="12044"/>
                  </a:lnTo>
                  <a:lnTo>
                    <a:pt x="36523" y="10862"/>
                  </a:lnTo>
                  <a:lnTo>
                    <a:pt x="36523" y="10862"/>
                  </a:lnTo>
                  <a:lnTo>
                    <a:pt x="35694" y="4778"/>
                  </a:lnTo>
                  <a:lnTo>
                    <a:pt x="35663" y="4540"/>
                  </a:lnTo>
                  <a:lnTo>
                    <a:pt x="35663" y="4540"/>
                  </a:lnTo>
                  <a:lnTo>
                    <a:pt x="35600" y="4053"/>
                  </a:lnTo>
                  <a:lnTo>
                    <a:pt x="35611" y="4053"/>
                  </a:lnTo>
                  <a:lnTo>
                    <a:pt x="35497" y="3307"/>
                  </a:lnTo>
                  <a:lnTo>
                    <a:pt x="35497" y="3307"/>
                  </a:lnTo>
                  <a:lnTo>
                    <a:pt x="35051" y="1"/>
                  </a:lnTo>
                  <a:lnTo>
                    <a:pt x="25464" y="1897"/>
                  </a:lnTo>
                  <a:lnTo>
                    <a:pt x="25423" y="1897"/>
                  </a:lnTo>
                  <a:lnTo>
                    <a:pt x="25278" y="1939"/>
                  </a:lnTo>
                  <a:lnTo>
                    <a:pt x="22169" y="2561"/>
                  </a:lnTo>
                  <a:lnTo>
                    <a:pt x="21889" y="2612"/>
                  </a:lnTo>
                  <a:lnTo>
                    <a:pt x="21889" y="2612"/>
                  </a:lnTo>
                  <a:lnTo>
                    <a:pt x="20137" y="2954"/>
                  </a:lnTo>
                  <a:lnTo>
                    <a:pt x="20137" y="2954"/>
                  </a:lnTo>
                  <a:lnTo>
                    <a:pt x="19857" y="3006"/>
                  </a:lnTo>
                  <a:lnTo>
                    <a:pt x="16924" y="3587"/>
                  </a:lnTo>
                  <a:lnTo>
                    <a:pt x="16914" y="3566"/>
                  </a:lnTo>
                  <a:lnTo>
                    <a:pt x="16489" y="3669"/>
                  </a:lnTo>
                  <a:lnTo>
                    <a:pt x="16489" y="3669"/>
                  </a:lnTo>
                  <a:lnTo>
                    <a:pt x="1886" y="6561"/>
                  </a:lnTo>
                  <a:lnTo>
                    <a:pt x="1886" y="6561"/>
                  </a:lnTo>
                  <a:lnTo>
                    <a:pt x="1803" y="6582"/>
                  </a:lnTo>
                  <a:lnTo>
                    <a:pt x="0" y="6934"/>
                  </a:lnTo>
                  <a:lnTo>
                    <a:pt x="2425" y="16946"/>
                  </a:lnTo>
                  <a:lnTo>
                    <a:pt x="2653" y="17879"/>
                  </a:lnTo>
                  <a:lnTo>
                    <a:pt x="2664" y="17930"/>
                  </a:lnTo>
                  <a:lnTo>
                    <a:pt x="4021" y="23496"/>
                  </a:lnTo>
                  <a:lnTo>
                    <a:pt x="4239" y="24397"/>
                  </a:lnTo>
                  <a:lnTo>
                    <a:pt x="4239" y="24397"/>
                  </a:lnTo>
                  <a:lnTo>
                    <a:pt x="4405" y="25092"/>
                  </a:lnTo>
                  <a:lnTo>
                    <a:pt x="4519" y="25672"/>
                  </a:lnTo>
                  <a:cubicBezTo>
                    <a:pt x="4519" y="25672"/>
                    <a:pt x="4529" y="25693"/>
                    <a:pt x="4550" y="25714"/>
                  </a:cubicBezTo>
                  <a:lnTo>
                    <a:pt x="5514" y="29694"/>
                  </a:lnTo>
                  <a:lnTo>
                    <a:pt x="5514" y="29694"/>
                  </a:lnTo>
                  <a:lnTo>
                    <a:pt x="14054" y="28118"/>
                  </a:lnTo>
                  <a:lnTo>
                    <a:pt x="14054" y="28118"/>
                  </a:lnTo>
                  <a:lnTo>
                    <a:pt x="15536" y="27849"/>
                  </a:lnTo>
                  <a:lnTo>
                    <a:pt x="29651" y="25258"/>
                  </a:lnTo>
                  <a:lnTo>
                    <a:pt x="29651" y="25258"/>
                  </a:lnTo>
                  <a:lnTo>
                    <a:pt x="30470" y="25113"/>
                  </a:lnTo>
                  <a:lnTo>
                    <a:pt x="30470" y="25113"/>
                  </a:lnTo>
                  <a:lnTo>
                    <a:pt x="31662" y="24885"/>
                  </a:lnTo>
                  <a:lnTo>
                    <a:pt x="31683" y="24926"/>
                  </a:lnTo>
                  <a:lnTo>
                    <a:pt x="34875" y="24325"/>
                  </a:lnTo>
                  <a:lnTo>
                    <a:pt x="34854" y="24304"/>
                  </a:lnTo>
                  <a:lnTo>
                    <a:pt x="36067" y="24076"/>
                  </a:lnTo>
                  <a:lnTo>
                    <a:pt x="36077" y="24097"/>
                  </a:lnTo>
                  <a:lnTo>
                    <a:pt x="37652" y="23796"/>
                  </a:lnTo>
                  <a:lnTo>
                    <a:pt x="37652" y="23796"/>
                  </a:ln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" name="Google Shape;1557;p49"/>
            <p:cNvGrpSpPr/>
            <p:nvPr/>
          </p:nvGrpSpPr>
          <p:grpSpPr>
            <a:xfrm>
              <a:off x="-3072170" y="-1196452"/>
              <a:ext cx="2260686" cy="1735927"/>
              <a:chOff x="-313575" y="2695700"/>
              <a:chExt cx="966725" cy="742325"/>
            </a:xfrm>
          </p:grpSpPr>
          <p:sp>
            <p:nvSpPr>
              <p:cNvPr id="1558" name="Google Shape;1558;p49"/>
              <p:cNvSpPr/>
              <p:nvPr/>
            </p:nvSpPr>
            <p:spPr>
              <a:xfrm>
                <a:off x="-303750" y="2695700"/>
                <a:ext cx="956900" cy="742325"/>
              </a:xfrm>
              <a:custGeom>
                <a:avLst/>
                <a:gdLst/>
                <a:ahLst/>
                <a:cxnLst/>
                <a:rect l="l" t="t" r="r" b="b"/>
                <a:pathLst>
                  <a:path w="38276" h="29693" extrusionOk="0">
                    <a:moveTo>
                      <a:pt x="5515" y="29693"/>
                    </a:moveTo>
                    <a:lnTo>
                      <a:pt x="1" y="6944"/>
                    </a:lnTo>
                    <a:lnTo>
                      <a:pt x="35042" y="0"/>
                    </a:lnTo>
                    <a:lnTo>
                      <a:pt x="38275" y="236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9"/>
              <p:cNvSpPr/>
              <p:nvPr/>
            </p:nvSpPr>
            <p:spPr>
              <a:xfrm>
                <a:off x="277675" y="2750350"/>
                <a:ext cx="3088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12355" h="4541" extrusionOk="0">
                    <a:moveTo>
                      <a:pt x="737" y="1"/>
                    </a:moveTo>
                    <a:cubicBezTo>
                      <a:pt x="737" y="1"/>
                      <a:pt x="6095" y="2561"/>
                      <a:pt x="12241" y="1120"/>
                    </a:cubicBezTo>
                    <a:lnTo>
                      <a:pt x="12355" y="1866"/>
                    </a:lnTo>
                    <a:cubicBezTo>
                      <a:pt x="12355" y="1866"/>
                      <a:pt x="4115" y="4540"/>
                      <a:pt x="1" y="14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9"/>
              <p:cNvSpPr/>
              <p:nvPr/>
            </p:nvSpPr>
            <p:spPr>
              <a:xfrm>
                <a:off x="243225" y="2757100"/>
                <a:ext cx="345650" cy="163000"/>
              </a:xfrm>
              <a:custGeom>
                <a:avLst/>
                <a:gdLst/>
                <a:ahLst/>
                <a:cxnLst/>
                <a:rect l="l" t="t" r="r" b="b"/>
                <a:pathLst>
                  <a:path w="13826" h="6520" extrusionOk="0">
                    <a:moveTo>
                      <a:pt x="788" y="0"/>
                    </a:moveTo>
                    <a:cubicBezTo>
                      <a:pt x="788" y="0"/>
                      <a:pt x="6385" y="5814"/>
                      <a:pt x="13785" y="2094"/>
                    </a:cubicBezTo>
                    <a:lnTo>
                      <a:pt x="13826" y="2384"/>
                    </a:lnTo>
                    <a:cubicBezTo>
                      <a:pt x="13826" y="2384"/>
                      <a:pt x="5980" y="6519"/>
                      <a:pt x="0" y="156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9"/>
              <p:cNvSpPr/>
              <p:nvPr/>
            </p:nvSpPr>
            <p:spPr>
              <a:xfrm>
                <a:off x="179475" y="2769525"/>
                <a:ext cx="434025" cy="232950"/>
              </a:xfrm>
              <a:custGeom>
                <a:avLst/>
                <a:gdLst/>
                <a:ahLst/>
                <a:cxnLst/>
                <a:rect l="l" t="t" r="r" b="b"/>
                <a:pathLst>
                  <a:path w="17361" h="9318" extrusionOk="0">
                    <a:moveTo>
                      <a:pt x="809" y="1"/>
                    </a:moveTo>
                    <a:cubicBezTo>
                      <a:pt x="809" y="1"/>
                      <a:pt x="8738" y="8696"/>
                      <a:pt x="17195" y="7919"/>
                    </a:cubicBezTo>
                    <a:lnTo>
                      <a:pt x="17361" y="9090"/>
                    </a:lnTo>
                    <a:cubicBezTo>
                      <a:pt x="17361" y="9090"/>
                      <a:pt x="6893" y="9318"/>
                      <a:pt x="1" y="16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9"/>
              <p:cNvSpPr/>
              <p:nvPr/>
            </p:nvSpPr>
            <p:spPr>
              <a:xfrm>
                <a:off x="325100" y="2701400"/>
                <a:ext cx="218450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3141" extrusionOk="0">
                    <a:moveTo>
                      <a:pt x="0" y="1741"/>
                    </a:moveTo>
                    <a:cubicBezTo>
                      <a:pt x="0" y="1741"/>
                      <a:pt x="7525" y="3140"/>
                      <a:pt x="8737" y="0"/>
                    </a:cubicBezTo>
                    <a:lnTo>
                      <a:pt x="8530" y="41"/>
                    </a:lnTo>
                    <a:cubicBezTo>
                      <a:pt x="8530" y="41"/>
                      <a:pt x="6198" y="2695"/>
                      <a:pt x="270" y="166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9"/>
              <p:cNvSpPr/>
              <p:nvPr/>
            </p:nvSpPr>
            <p:spPr>
              <a:xfrm>
                <a:off x="108500" y="2785075"/>
                <a:ext cx="509675" cy="254475"/>
              </a:xfrm>
              <a:custGeom>
                <a:avLst/>
                <a:gdLst/>
                <a:ahLst/>
                <a:cxnLst/>
                <a:rect l="l" t="t" r="r" b="b"/>
                <a:pathLst>
                  <a:path w="20387" h="10179" extrusionOk="0">
                    <a:moveTo>
                      <a:pt x="415" y="1"/>
                    </a:moveTo>
                    <a:cubicBezTo>
                      <a:pt x="415" y="1"/>
                      <a:pt x="8633" y="8986"/>
                      <a:pt x="20282" y="9152"/>
                    </a:cubicBezTo>
                    <a:lnTo>
                      <a:pt x="20386" y="9898"/>
                    </a:lnTo>
                    <a:cubicBezTo>
                      <a:pt x="20386" y="9898"/>
                      <a:pt x="8032" y="10178"/>
                      <a:pt x="0" y="104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9"/>
              <p:cNvSpPr/>
              <p:nvPr/>
            </p:nvSpPr>
            <p:spPr>
              <a:xfrm>
                <a:off x="-34025" y="2793875"/>
                <a:ext cx="665400" cy="358125"/>
              </a:xfrm>
              <a:custGeom>
                <a:avLst/>
                <a:gdLst/>
                <a:ahLst/>
                <a:cxnLst/>
                <a:rect l="l" t="t" r="r" b="b"/>
                <a:pathLst>
                  <a:path w="26616" h="14325" extrusionOk="0">
                    <a:moveTo>
                      <a:pt x="26191" y="10054"/>
                    </a:moveTo>
                    <a:cubicBezTo>
                      <a:pt x="26191" y="10054"/>
                      <a:pt x="15195" y="14044"/>
                      <a:pt x="4437" y="1"/>
                    </a:cubicBezTo>
                    <a:lnTo>
                      <a:pt x="1" y="872"/>
                    </a:lnTo>
                    <a:cubicBezTo>
                      <a:pt x="1" y="872"/>
                      <a:pt x="6717" y="6883"/>
                      <a:pt x="14303" y="10624"/>
                    </a:cubicBezTo>
                    <a:cubicBezTo>
                      <a:pt x="21786" y="14324"/>
                      <a:pt x="26616" y="13443"/>
                      <a:pt x="26616" y="1344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9"/>
              <p:cNvSpPr/>
              <p:nvPr/>
            </p:nvSpPr>
            <p:spPr>
              <a:xfrm>
                <a:off x="-77025" y="2822400"/>
                <a:ext cx="712550" cy="408350"/>
              </a:xfrm>
              <a:custGeom>
                <a:avLst/>
                <a:gdLst/>
                <a:ahLst/>
                <a:cxnLst/>
                <a:rect l="l" t="t" r="r" b="b"/>
                <a:pathLst>
                  <a:path w="28502" h="16334" extrusionOk="0">
                    <a:moveTo>
                      <a:pt x="394" y="0"/>
                    </a:moveTo>
                    <a:cubicBezTo>
                      <a:pt x="394" y="0"/>
                      <a:pt x="13111" y="16209"/>
                      <a:pt x="28408" y="12779"/>
                    </a:cubicBezTo>
                    <a:lnTo>
                      <a:pt x="28501" y="13494"/>
                    </a:lnTo>
                    <a:cubicBezTo>
                      <a:pt x="28501" y="13494"/>
                      <a:pt x="13349" y="16334"/>
                      <a:pt x="0" y="73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9"/>
              <p:cNvSpPr/>
              <p:nvPr/>
            </p:nvSpPr>
            <p:spPr>
              <a:xfrm>
                <a:off x="-163825" y="2831725"/>
                <a:ext cx="801175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32047" h="18656" extrusionOk="0">
                    <a:moveTo>
                      <a:pt x="32046" y="18355"/>
                    </a:moveTo>
                    <a:cubicBezTo>
                      <a:pt x="32046" y="18355"/>
                      <a:pt x="24138" y="12862"/>
                      <a:pt x="12137" y="11307"/>
                    </a:cubicBezTo>
                    <a:cubicBezTo>
                      <a:pt x="1" y="9742"/>
                      <a:pt x="1980" y="0"/>
                      <a:pt x="1980" y="0"/>
                    </a:cubicBezTo>
                    <a:lnTo>
                      <a:pt x="1379" y="114"/>
                    </a:lnTo>
                    <a:cubicBezTo>
                      <a:pt x="1379" y="114"/>
                      <a:pt x="488" y="2995"/>
                      <a:pt x="3555" y="7680"/>
                    </a:cubicBezTo>
                    <a:cubicBezTo>
                      <a:pt x="6561" y="12281"/>
                      <a:pt x="12479" y="11732"/>
                      <a:pt x="19298" y="13131"/>
                    </a:cubicBezTo>
                    <a:cubicBezTo>
                      <a:pt x="26056" y="14510"/>
                      <a:pt x="30471" y="18655"/>
                      <a:pt x="30471" y="18655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9"/>
              <p:cNvSpPr/>
              <p:nvPr/>
            </p:nvSpPr>
            <p:spPr>
              <a:xfrm>
                <a:off x="-223675" y="2843625"/>
                <a:ext cx="791575" cy="475750"/>
              </a:xfrm>
              <a:custGeom>
                <a:avLst/>
                <a:gdLst/>
                <a:ahLst/>
                <a:cxnLst/>
                <a:rect l="l" t="t" r="r" b="b"/>
                <a:pathLst>
                  <a:path w="31663" h="19030" extrusionOk="0">
                    <a:moveTo>
                      <a:pt x="31662" y="18407"/>
                    </a:moveTo>
                    <a:cubicBezTo>
                      <a:pt x="31662" y="18407"/>
                      <a:pt x="27600" y="14106"/>
                      <a:pt x="17412" y="13028"/>
                    </a:cubicBezTo>
                    <a:cubicBezTo>
                      <a:pt x="7141" y="11930"/>
                      <a:pt x="1130" y="6914"/>
                      <a:pt x="1928" y="1"/>
                    </a:cubicBezTo>
                    <a:lnTo>
                      <a:pt x="0" y="395"/>
                    </a:lnTo>
                    <a:cubicBezTo>
                      <a:pt x="0" y="395"/>
                      <a:pt x="228" y="9007"/>
                      <a:pt x="8706" y="12572"/>
                    </a:cubicBezTo>
                    <a:cubicBezTo>
                      <a:pt x="17070" y="16075"/>
                      <a:pt x="25817" y="14303"/>
                      <a:pt x="28470" y="19029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9"/>
              <p:cNvSpPr/>
              <p:nvPr/>
            </p:nvSpPr>
            <p:spPr>
              <a:xfrm>
                <a:off x="-313575" y="2859950"/>
                <a:ext cx="771350" cy="467450"/>
              </a:xfrm>
              <a:custGeom>
                <a:avLst/>
                <a:gdLst/>
                <a:ahLst/>
                <a:cxnLst/>
                <a:rect l="l" t="t" r="r" b="b"/>
                <a:pathLst>
                  <a:path w="30854" h="18698" extrusionOk="0">
                    <a:moveTo>
                      <a:pt x="30854" y="18542"/>
                    </a:moveTo>
                    <a:cubicBezTo>
                      <a:pt x="30854" y="18542"/>
                      <a:pt x="25413" y="15060"/>
                      <a:pt x="12769" y="14137"/>
                    </a:cubicBezTo>
                    <a:cubicBezTo>
                      <a:pt x="0" y="13205"/>
                      <a:pt x="2270" y="1"/>
                      <a:pt x="2270" y="1"/>
                    </a:cubicBezTo>
                    <a:lnTo>
                      <a:pt x="1648" y="125"/>
                    </a:lnTo>
                    <a:cubicBezTo>
                      <a:pt x="1648" y="125"/>
                      <a:pt x="1254" y="6634"/>
                      <a:pt x="4477" y="10603"/>
                    </a:cubicBezTo>
                    <a:cubicBezTo>
                      <a:pt x="7638" y="14521"/>
                      <a:pt x="12167" y="14210"/>
                      <a:pt x="19402" y="14966"/>
                    </a:cubicBezTo>
                    <a:cubicBezTo>
                      <a:pt x="26594" y="15713"/>
                      <a:pt x="30045" y="18697"/>
                      <a:pt x="30045" y="1869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9"/>
              <p:cNvSpPr/>
              <p:nvPr/>
            </p:nvSpPr>
            <p:spPr>
              <a:xfrm>
                <a:off x="-280675" y="2964375"/>
                <a:ext cx="691550" cy="377025"/>
              </a:xfrm>
              <a:custGeom>
                <a:avLst/>
                <a:gdLst/>
                <a:ahLst/>
                <a:cxnLst/>
                <a:rect l="l" t="t" r="r" b="b"/>
                <a:pathLst>
                  <a:path w="27662" h="15081" extrusionOk="0">
                    <a:moveTo>
                      <a:pt x="27662" y="14707"/>
                    </a:moveTo>
                    <a:cubicBezTo>
                      <a:pt x="25413" y="12810"/>
                      <a:pt x="12624" y="12924"/>
                      <a:pt x="7618" y="11660"/>
                    </a:cubicBezTo>
                    <a:cubicBezTo>
                      <a:pt x="2778" y="10447"/>
                      <a:pt x="0" y="0"/>
                      <a:pt x="0" y="0"/>
                    </a:cubicBezTo>
                    <a:lnTo>
                      <a:pt x="1721" y="7131"/>
                    </a:lnTo>
                    <a:cubicBezTo>
                      <a:pt x="1721" y="7131"/>
                      <a:pt x="2280" y="10095"/>
                      <a:pt x="8509" y="11950"/>
                    </a:cubicBezTo>
                    <a:cubicBezTo>
                      <a:pt x="14676" y="13785"/>
                      <a:pt x="22366" y="12437"/>
                      <a:pt x="25641" y="1508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9"/>
              <p:cNvSpPr/>
              <p:nvPr/>
            </p:nvSpPr>
            <p:spPr>
              <a:xfrm>
                <a:off x="-215650" y="3233050"/>
                <a:ext cx="48325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9330" h="5888" extrusionOk="0">
                    <a:moveTo>
                      <a:pt x="19330" y="5017"/>
                    </a:moveTo>
                    <a:cubicBezTo>
                      <a:pt x="19330" y="5017"/>
                      <a:pt x="11380" y="3307"/>
                      <a:pt x="7183" y="2810"/>
                    </a:cubicBezTo>
                    <a:cubicBezTo>
                      <a:pt x="4592" y="2478"/>
                      <a:pt x="2125" y="1514"/>
                      <a:pt x="1" y="1"/>
                    </a:cubicBezTo>
                    <a:lnTo>
                      <a:pt x="705" y="2913"/>
                    </a:lnTo>
                    <a:cubicBezTo>
                      <a:pt x="705" y="2913"/>
                      <a:pt x="2747" y="4758"/>
                      <a:pt x="8271" y="4520"/>
                    </a:cubicBezTo>
                    <a:cubicBezTo>
                      <a:pt x="13785" y="4271"/>
                      <a:pt x="14583" y="5888"/>
                      <a:pt x="14583" y="5888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9"/>
              <p:cNvSpPr/>
              <p:nvPr/>
            </p:nvSpPr>
            <p:spPr>
              <a:xfrm>
                <a:off x="-193875" y="3322975"/>
                <a:ext cx="303675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12147" h="3037" extrusionOk="0">
                    <a:moveTo>
                      <a:pt x="12147" y="2581"/>
                    </a:moveTo>
                    <a:cubicBezTo>
                      <a:pt x="9349" y="902"/>
                      <a:pt x="4467" y="2104"/>
                      <a:pt x="2788" y="1762"/>
                    </a:cubicBezTo>
                    <a:cubicBezTo>
                      <a:pt x="1099" y="1420"/>
                      <a:pt x="0" y="0"/>
                      <a:pt x="0" y="0"/>
                    </a:cubicBezTo>
                    <a:lnTo>
                      <a:pt x="125" y="581"/>
                    </a:lnTo>
                    <a:cubicBezTo>
                      <a:pt x="125" y="581"/>
                      <a:pt x="736" y="1731"/>
                      <a:pt x="3721" y="1980"/>
                    </a:cubicBezTo>
                    <a:cubicBezTo>
                      <a:pt x="6716" y="2239"/>
                      <a:pt x="8820" y="1804"/>
                      <a:pt x="9660" y="3037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9"/>
              <p:cNvSpPr/>
              <p:nvPr/>
            </p:nvSpPr>
            <p:spPr>
              <a:xfrm>
                <a:off x="-249075" y="2740000"/>
                <a:ext cx="867250" cy="660475"/>
              </a:xfrm>
              <a:custGeom>
                <a:avLst/>
                <a:gdLst/>
                <a:ahLst/>
                <a:cxnLst/>
                <a:rect l="l" t="t" r="r" b="b"/>
                <a:pathLst>
                  <a:path w="34690" h="26419" extrusionOk="0">
                    <a:moveTo>
                      <a:pt x="4395" y="26418"/>
                    </a:moveTo>
                    <a:lnTo>
                      <a:pt x="34689" y="20656"/>
                    </a:lnTo>
                    <a:lnTo>
                      <a:pt x="31735" y="0"/>
                    </a:lnTo>
                    <a:lnTo>
                      <a:pt x="1" y="627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9"/>
              <p:cNvSpPr/>
              <p:nvPr/>
            </p:nvSpPr>
            <p:spPr>
              <a:xfrm>
                <a:off x="-249075" y="2740000"/>
                <a:ext cx="79340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31736" h="6572" extrusionOk="0">
                    <a:moveTo>
                      <a:pt x="1" y="6270"/>
                    </a:moveTo>
                    <a:lnTo>
                      <a:pt x="457" y="6571"/>
                    </a:lnTo>
                    <a:lnTo>
                      <a:pt x="31290" y="373"/>
                    </a:lnTo>
                    <a:lnTo>
                      <a:pt x="3173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9"/>
              <p:cNvSpPr/>
              <p:nvPr/>
            </p:nvSpPr>
            <p:spPr>
              <a:xfrm>
                <a:off x="-139200" y="3254825"/>
                <a:ext cx="757375" cy="145650"/>
              </a:xfrm>
              <a:custGeom>
                <a:avLst/>
                <a:gdLst/>
                <a:ahLst/>
                <a:cxnLst/>
                <a:rect l="l" t="t" r="r" b="b"/>
                <a:pathLst>
                  <a:path w="30295" h="5826" extrusionOk="0">
                    <a:moveTo>
                      <a:pt x="30294" y="63"/>
                    </a:moveTo>
                    <a:lnTo>
                      <a:pt x="29931" y="1"/>
                    </a:lnTo>
                    <a:lnTo>
                      <a:pt x="270" y="5597"/>
                    </a:lnTo>
                    <a:lnTo>
                      <a:pt x="0" y="582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9"/>
              <p:cNvSpPr/>
              <p:nvPr/>
            </p:nvSpPr>
            <p:spPr>
              <a:xfrm>
                <a:off x="533150" y="2740000"/>
                <a:ext cx="85025" cy="516400"/>
              </a:xfrm>
              <a:custGeom>
                <a:avLst/>
                <a:gdLst/>
                <a:ahLst/>
                <a:cxnLst/>
                <a:rect l="l" t="t" r="r" b="b"/>
                <a:pathLst>
                  <a:path w="3401" h="20656" extrusionOk="0">
                    <a:moveTo>
                      <a:pt x="1" y="373"/>
                    </a:moveTo>
                    <a:lnTo>
                      <a:pt x="3037" y="20594"/>
                    </a:lnTo>
                    <a:lnTo>
                      <a:pt x="3400" y="20656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9"/>
              <p:cNvSpPr/>
              <p:nvPr/>
            </p:nvSpPr>
            <p:spPr>
              <a:xfrm>
                <a:off x="-249075" y="2896750"/>
                <a:ext cx="116625" cy="503725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0149" extrusionOk="0">
                    <a:moveTo>
                      <a:pt x="1" y="0"/>
                    </a:moveTo>
                    <a:lnTo>
                      <a:pt x="4395" y="20148"/>
                    </a:lnTo>
                    <a:lnTo>
                      <a:pt x="4665" y="19920"/>
                    </a:lnTo>
                    <a:lnTo>
                      <a:pt x="457" y="30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9"/>
              <p:cNvSpPr/>
              <p:nvPr/>
            </p:nvSpPr>
            <p:spPr>
              <a:xfrm>
                <a:off x="541175" y="2695700"/>
                <a:ext cx="311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1804" extrusionOk="0">
                    <a:moveTo>
                      <a:pt x="125" y="1772"/>
                    </a:moveTo>
                    <a:lnTo>
                      <a:pt x="1245" y="0"/>
                    </a:lnTo>
                    <a:lnTo>
                      <a:pt x="1" y="180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9"/>
              <p:cNvSpPr/>
              <p:nvPr/>
            </p:nvSpPr>
            <p:spPr>
              <a:xfrm>
                <a:off x="-303750" y="2869275"/>
                <a:ext cx="5860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2344" h="1100" extrusionOk="0">
                    <a:moveTo>
                      <a:pt x="2188" y="1099"/>
                    </a:moveTo>
                    <a:lnTo>
                      <a:pt x="1" y="1"/>
                    </a:lnTo>
                    <a:lnTo>
                      <a:pt x="2343" y="106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9"/>
              <p:cNvSpPr/>
              <p:nvPr/>
            </p:nvSpPr>
            <p:spPr>
              <a:xfrm>
                <a:off x="-165900" y="3396025"/>
                <a:ext cx="26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680" extrusionOk="0">
                    <a:moveTo>
                      <a:pt x="1068" y="177"/>
                    </a:moveTo>
                    <a:lnTo>
                      <a:pt x="1" y="1680"/>
                    </a:lnTo>
                    <a:lnTo>
                      <a:pt x="1027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9"/>
              <p:cNvSpPr/>
              <p:nvPr/>
            </p:nvSpPr>
            <p:spPr>
              <a:xfrm>
                <a:off x="617100" y="3249125"/>
                <a:ext cx="360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442" h="1545" extrusionOk="0">
                    <a:moveTo>
                      <a:pt x="42" y="291"/>
                    </a:moveTo>
                    <a:lnTo>
                      <a:pt x="1441" y="154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664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9"/>
              <p:cNvSpPr/>
              <p:nvPr/>
            </p:nvSpPr>
            <p:spPr>
              <a:xfrm>
                <a:off x="544300" y="2695700"/>
                <a:ext cx="108850" cy="592050"/>
              </a:xfrm>
              <a:custGeom>
                <a:avLst/>
                <a:gdLst/>
                <a:ahLst/>
                <a:cxnLst/>
                <a:rect l="l" t="t" r="r" b="b"/>
                <a:pathLst>
                  <a:path w="4354" h="23682" extrusionOk="0">
                    <a:moveTo>
                      <a:pt x="4353" y="23682"/>
                    </a:moveTo>
                    <a:lnTo>
                      <a:pt x="2913" y="22138"/>
                    </a:lnTo>
                    <a:lnTo>
                      <a:pt x="0" y="1772"/>
                    </a:lnTo>
                    <a:lnTo>
                      <a:pt x="1120" y="0"/>
                    </a:lnTo>
                    <a:close/>
                  </a:path>
                </a:pathLst>
              </a:custGeom>
              <a:solidFill>
                <a:srgbClr val="FCFCFC">
                  <a:alpha val="208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9"/>
              <p:cNvSpPr/>
              <p:nvPr/>
            </p:nvSpPr>
            <p:spPr>
              <a:xfrm>
                <a:off x="-245175" y="2740775"/>
                <a:ext cx="788200" cy="219750"/>
              </a:xfrm>
              <a:custGeom>
                <a:avLst/>
                <a:gdLst/>
                <a:ahLst/>
                <a:cxnLst/>
                <a:rect l="l" t="t" r="r" b="b"/>
                <a:pathLst>
                  <a:path w="31528" h="8790" extrusionOk="0">
                    <a:moveTo>
                      <a:pt x="788" y="8789"/>
                    </a:moveTo>
                    <a:lnTo>
                      <a:pt x="850" y="7027"/>
                    </a:lnTo>
                    <a:cubicBezTo>
                      <a:pt x="850" y="7027"/>
                      <a:pt x="20417" y="2146"/>
                      <a:pt x="30709" y="1140"/>
                    </a:cubicBezTo>
                    <a:lnTo>
                      <a:pt x="31528" y="2944"/>
                    </a:lnTo>
                    <a:lnTo>
                      <a:pt x="31455" y="0"/>
                    </a:lnTo>
                    <a:lnTo>
                      <a:pt x="0" y="6208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9"/>
              <p:cNvSpPr/>
              <p:nvPr/>
            </p:nvSpPr>
            <p:spPr>
              <a:xfrm>
                <a:off x="-156575" y="2840000"/>
                <a:ext cx="611500" cy="303175"/>
              </a:xfrm>
              <a:custGeom>
                <a:avLst/>
                <a:gdLst/>
                <a:ahLst/>
                <a:cxnLst/>
                <a:rect l="l" t="t" r="r" b="b"/>
                <a:pathLst>
                  <a:path w="24460" h="12127" extrusionOk="0">
                    <a:moveTo>
                      <a:pt x="23993" y="1"/>
                    </a:moveTo>
                    <a:cubicBezTo>
                      <a:pt x="12438" y="1224"/>
                      <a:pt x="1" y="5203"/>
                      <a:pt x="1" y="5203"/>
                    </a:cubicBezTo>
                    <a:lnTo>
                      <a:pt x="1400" y="12127"/>
                    </a:lnTo>
                    <a:lnTo>
                      <a:pt x="17215" y="8831"/>
                    </a:lnTo>
                    <a:lnTo>
                      <a:pt x="16438" y="5203"/>
                    </a:lnTo>
                    <a:cubicBezTo>
                      <a:pt x="11515" y="6136"/>
                      <a:pt x="3659" y="8323"/>
                      <a:pt x="3659" y="8323"/>
                    </a:cubicBezTo>
                    <a:lnTo>
                      <a:pt x="3483" y="7307"/>
                    </a:lnTo>
                    <a:cubicBezTo>
                      <a:pt x="10468" y="4841"/>
                      <a:pt x="20459" y="3120"/>
                      <a:pt x="20459" y="3120"/>
                    </a:cubicBezTo>
                    <a:lnTo>
                      <a:pt x="20387" y="2706"/>
                    </a:lnTo>
                    <a:cubicBezTo>
                      <a:pt x="16511" y="3265"/>
                      <a:pt x="8510" y="5193"/>
                      <a:pt x="8510" y="5193"/>
                    </a:cubicBezTo>
                    <a:lnTo>
                      <a:pt x="8510" y="5193"/>
                    </a:lnTo>
                    <a:cubicBezTo>
                      <a:pt x="16272" y="3069"/>
                      <a:pt x="24460" y="1783"/>
                      <a:pt x="24460" y="1783"/>
                    </a:cubicBezTo>
                    <a:lnTo>
                      <a:pt x="23993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9"/>
              <p:cNvSpPr/>
              <p:nvPr/>
            </p:nvSpPr>
            <p:spPr>
              <a:xfrm>
                <a:off x="81275" y="3008425"/>
                <a:ext cx="41252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16501" h="5297" extrusionOk="0">
                    <a:moveTo>
                      <a:pt x="16138" y="0"/>
                    </a:moveTo>
                    <a:cubicBezTo>
                      <a:pt x="16138" y="0"/>
                      <a:pt x="7173" y="1762"/>
                      <a:pt x="1" y="3338"/>
                    </a:cubicBezTo>
                    <a:lnTo>
                      <a:pt x="374" y="5296"/>
                    </a:lnTo>
                    <a:cubicBezTo>
                      <a:pt x="374" y="5296"/>
                      <a:pt x="11743" y="2560"/>
                      <a:pt x="16500" y="2229"/>
                    </a:cubicBezTo>
                    <a:lnTo>
                      <a:pt x="16138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9"/>
              <p:cNvSpPr/>
              <p:nvPr/>
            </p:nvSpPr>
            <p:spPr>
              <a:xfrm>
                <a:off x="-105000" y="3106875"/>
                <a:ext cx="515375" cy="146950"/>
              </a:xfrm>
              <a:custGeom>
                <a:avLst/>
                <a:gdLst/>
                <a:ahLst/>
                <a:cxnLst/>
                <a:rect l="l" t="t" r="r" b="b"/>
                <a:pathLst>
                  <a:path w="20615" h="5878" extrusionOk="0">
                    <a:moveTo>
                      <a:pt x="20169" y="1"/>
                    </a:moveTo>
                    <a:lnTo>
                      <a:pt x="2280" y="3970"/>
                    </a:lnTo>
                    <a:lnTo>
                      <a:pt x="2280" y="3970"/>
                    </a:lnTo>
                    <a:lnTo>
                      <a:pt x="4529" y="3701"/>
                    </a:lnTo>
                    <a:lnTo>
                      <a:pt x="0" y="4799"/>
                    </a:lnTo>
                    <a:lnTo>
                      <a:pt x="518" y="5577"/>
                    </a:lnTo>
                    <a:lnTo>
                      <a:pt x="18376" y="1970"/>
                    </a:lnTo>
                    <a:lnTo>
                      <a:pt x="18458" y="2478"/>
                    </a:lnTo>
                    <a:lnTo>
                      <a:pt x="3275" y="5452"/>
                    </a:lnTo>
                    <a:lnTo>
                      <a:pt x="3358" y="5877"/>
                    </a:lnTo>
                    <a:lnTo>
                      <a:pt x="20614" y="2592"/>
                    </a:lnTo>
                    <a:lnTo>
                      <a:pt x="2016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9"/>
              <p:cNvSpPr/>
              <p:nvPr/>
            </p:nvSpPr>
            <p:spPr>
              <a:xfrm>
                <a:off x="141925" y="3170100"/>
                <a:ext cx="300300" cy="66875"/>
              </a:xfrm>
              <a:custGeom>
                <a:avLst/>
                <a:gdLst/>
                <a:ahLst/>
                <a:cxnLst/>
                <a:rect l="l" t="t" r="r" b="b"/>
                <a:pathLst>
                  <a:path w="12012" h="2675" extrusionOk="0">
                    <a:moveTo>
                      <a:pt x="11939" y="1"/>
                    </a:moveTo>
                    <a:lnTo>
                      <a:pt x="0" y="2436"/>
                    </a:lnTo>
                    <a:lnTo>
                      <a:pt x="135" y="2674"/>
                    </a:lnTo>
                    <a:lnTo>
                      <a:pt x="12012" y="415"/>
                    </a:lnTo>
                    <a:lnTo>
                      <a:pt x="11939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9"/>
              <p:cNvSpPr/>
              <p:nvPr/>
            </p:nvSpPr>
            <p:spPr>
              <a:xfrm>
                <a:off x="-72100" y="2859175"/>
                <a:ext cx="473925" cy="178300"/>
              </a:xfrm>
              <a:custGeom>
                <a:avLst/>
                <a:gdLst/>
                <a:ahLst/>
                <a:cxnLst/>
                <a:rect l="l" t="t" r="r" b="b"/>
                <a:pathLst>
                  <a:path w="18957" h="7132" extrusionOk="0">
                    <a:moveTo>
                      <a:pt x="18645" y="1"/>
                    </a:moveTo>
                    <a:cubicBezTo>
                      <a:pt x="18645" y="1"/>
                      <a:pt x="7587" y="2156"/>
                      <a:pt x="0" y="4810"/>
                    </a:cubicBezTo>
                    <a:lnTo>
                      <a:pt x="63" y="5121"/>
                    </a:lnTo>
                    <a:cubicBezTo>
                      <a:pt x="63" y="5121"/>
                      <a:pt x="5597" y="3317"/>
                      <a:pt x="9577" y="2716"/>
                    </a:cubicBezTo>
                    <a:lnTo>
                      <a:pt x="9680" y="3265"/>
                    </a:lnTo>
                    <a:lnTo>
                      <a:pt x="4322" y="4571"/>
                    </a:lnTo>
                    <a:lnTo>
                      <a:pt x="5172" y="7131"/>
                    </a:lnTo>
                    <a:lnTo>
                      <a:pt x="14956" y="5266"/>
                    </a:lnTo>
                    <a:lnTo>
                      <a:pt x="14811" y="4436"/>
                    </a:lnTo>
                    <a:lnTo>
                      <a:pt x="6778" y="6178"/>
                    </a:lnTo>
                    <a:lnTo>
                      <a:pt x="6364" y="5950"/>
                    </a:lnTo>
                    <a:cubicBezTo>
                      <a:pt x="6364" y="5950"/>
                      <a:pt x="14531" y="3918"/>
                      <a:pt x="18956" y="3328"/>
                    </a:cubicBezTo>
                    <a:lnTo>
                      <a:pt x="18645" y="1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9"/>
              <p:cNvSpPr/>
              <p:nvPr/>
            </p:nvSpPr>
            <p:spPr>
              <a:xfrm>
                <a:off x="-157875" y="3111025"/>
                <a:ext cx="767225" cy="283750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11350" extrusionOk="0">
                    <a:moveTo>
                      <a:pt x="29818" y="1"/>
                    </a:moveTo>
                    <a:cubicBezTo>
                      <a:pt x="29818" y="1"/>
                      <a:pt x="30378" y="4903"/>
                      <a:pt x="30025" y="5493"/>
                    </a:cubicBezTo>
                    <a:cubicBezTo>
                      <a:pt x="29663" y="6074"/>
                      <a:pt x="2333" y="11121"/>
                      <a:pt x="1566" y="10727"/>
                    </a:cubicBezTo>
                    <a:cubicBezTo>
                      <a:pt x="809" y="10333"/>
                      <a:pt x="1" y="6613"/>
                      <a:pt x="1" y="6613"/>
                    </a:cubicBezTo>
                    <a:lnTo>
                      <a:pt x="1017" y="11349"/>
                    </a:lnTo>
                    <a:lnTo>
                      <a:pt x="30689" y="5753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9"/>
              <p:cNvSpPr/>
              <p:nvPr/>
            </p:nvSpPr>
            <p:spPr>
              <a:xfrm>
                <a:off x="267825" y="3129675"/>
                <a:ext cx="325475" cy="190475"/>
              </a:xfrm>
              <a:custGeom>
                <a:avLst/>
                <a:gdLst/>
                <a:ahLst/>
                <a:cxnLst/>
                <a:rect l="l" t="t" r="r" b="b"/>
                <a:pathLst>
                  <a:path w="13019" h="7619" extrusionOk="0">
                    <a:moveTo>
                      <a:pt x="8831" y="1"/>
                    </a:moveTo>
                    <a:lnTo>
                      <a:pt x="1" y="7618"/>
                    </a:lnTo>
                    <a:lnTo>
                      <a:pt x="13018" y="5224"/>
                    </a:lnTo>
                    <a:close/>
                    <a:moveTo>
                      <a:pt x="8499" y="2478"/>
                    </a:moveTo>
                    <a:lnTo>
                      <a:pt x="11246" y="4965"/>
                    </a:lnTo>
                    <a:lnTo>
                      <a:pt x="3214" y="6364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9"/>
              <p:cNvSpPr/>
              <p:nvPr/>
            </p:nvSpPr>
            <p:spPr>
              <a:xfrm>
                <a:off x="260575" y="3130975"/>
                <a:ext cx="325450" cy="190725"/>
              </a:xfrm>
              <a:custGeom>
                <a:avLst/>
                <a:gdLst/>
                <a:ahLst/>
                <a:cxnLst/>
                <a:rect l="l" t="t" r="r" b="b"/>
                <a:pathLst>
                  <a:path w="13018" h="7629" extrusionOk="0">
                    <a:moveTo>
                      <a:pt x="8831" y="1"/>
                    </a:moveTo>
                    <a:lnTo>
                      <a:pt x="1" y="7628"/>
                    </a:lnTo>
                    <a:lnTo>
                      <a:pt x="13018" y="5224"/>
                    </a:lnTo>
                    <a:close/>
                    <a:moveTo>
                      <a:pt x="8499" y="2488"/>
                    </a:moveTo>
                    <a:lnTo>
                      <a:pt x="11246" y="4965"/>
                    </a:lnTo>
                    <a:lnTo>
                      <a:pt x="3214" y="637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9"/>
              <p:cNvSpPr/>
              <p:nvPr/>
            </p:nvSpPr>
            <p:spPr>
              <a:xfrm>
                <a:off x="254875" y="3128650"/>
                <a:ext cx="226475" cy="194600"/>
              </a:xfrm>
              <a:custGeom>
                <a:avLst/>
                <a:gdLst/>
                <a:ahLst/>
                <a:cxnLst/>
                <a:rect l="l" t="t" r="r" b="b"/>
                <a:pathLst>
                  <a:path w="9059" h="7784" extrusionOk="0">
                    <a:moveTo>
                      <a:pt x="229" y="7721"/>
                    </a:moveTo>
                    <a:lnTo>
                      <a:pt x="1" y="7784"/>
                    </a:lnTo>
                    <a:lnTo>
                      <a:pt x="8707" y="0"/>
                    </a:lnTo>
                    <a:lnTo>
                      <a:pt x="9059" y="94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9"/>
              <p:cNvSpPr/>
              <p:nvPr/>
            </p:nvSpPr>
            <p:spPr>
              <a:xfrm>
                <a:off x="340650" y="3253525"/>
                <a:ext cx="2010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8043" h="1473" extrusionOk="0">
                    <a:moveTo>
                      <a:pt x="290" y="1255"/>
                    </a:moveTo>
                    <a:lnTo>
                      <a:pt x="7970" y="1"/>
                    </a:lnTo>
                    <a:lnTo>
                      <a:pt x="8043" y="63"/>
                    </a:lnTo>
                    <a:lnTo>
                      <a:pt x="0" y="1472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1593;p49"/>
          <p:cNvGrpSpPr/>
          <p:nvPr/>
        </p:nvGrpSpPr>
        <p:grpSpPr>
          <a:xfrm rot="4134767">
            <a:off x="7511449" y="700792"/>
            <a:ext cx="1436854" cy="1590191"/>
            <a:chOff x="-3182688" y="3354477"/>
            <a:chExt cx="1377835" cy="1524874"/>
          </a:xfrm>
        </p:grpSpPr>
        <p:sp>
          <p:nvSpPr>
            <p:cNvPr id="1594" name="Google Shape;1594;p49"/>
            <p:cNvSpPr/>
            <p:nvPr/>
          </p:nvSpPr>
          <p:spPr>
            <a:xfrm>
              <a:off x="-3182287" y="3354517"/>
              <a:ext cx="1377034" cy="1524794"/>
            </a:xfrm>
            <a:custGeom>
              <a:avLst/>
              <a:gdLst/>
              <a:ahLst/>
              <a:cxnLst/>
              <a:rect l="l" t="t" r="r" b="b"/>
              <a:pathLst>
                <a:path w="17185" h="19029" extrusionOk="0">
                  <a:moveTo>
                    <a:pt x="13121" y="12893"/>
                  </a:moveTo>
                  <a:cubicBezTo>
                    <a:pt x="13111" y="12924"/>
                    <a:pt x="13101" y="12955"/>
                    <a:pt x="13090" y="12987"/>
                  </a:cubicBezTo>
                  <a:lnTo>
                    <a:pt x="13038" y="13069"/>
                  </a:lnTo>
                  <a:cubicBezTo>
                    <a:pt x="13070" y="13018"/>
                    <a:pt x="13101" y="12956"/>
                    <a:pt x="13121" y="12893"/>
                  </a:cubicBezTo>
                  <a:close/>
                  <a:moveTo>
                    <a:pt x="9774" y="12064"/>
                  </a:moveTo>
                  <a:lnTo>
                    <a:pt x="11597" y="14090"/>
                  </a:lnTo>
                  <a:lnTo>
                    <a:pt x="11597" y="14090"/>
                  </a:lnTo>
                  <a:lnTo>
                    <a:pt x="11556" y="14303"/>
                  </a:lnTo>
                  <a:cubicBezTo>
                    <a:pt x="11556" y="14303"/>
                    <a:pt x="13360" y="16448"/>
                    <a:pt x="15298" y="17992"/>
                  </a:cubicBezTo>
                  <a:lnTo>
                    <a:pt x="15101" y="18169"/>
                  </a:lnTo>
                  <a:cubicBezTo>
                    <a:pt x="12852" y="16614"/>
                    <a:pt x="9795" y="12873"/>
                    <a:pt x="9795" y="12873"/>
                  </a:cubicBezTo>
                  <a:cubicBezTo>
                    <a:pt x="9867" y="12603"/>
                    <a:pt x="9857" y="12323"/>
                    <a:pt x="9774" y="12064"/>
                  </a:cubicBezTo>
                  <a:close/>
                  <a:moveTo>
                    <a:pt x="591" y="0"/>
                  </a:moveTo>
                  <a:lnTo>
                    <a:pt x="1" y="529"/>
                  </a:lnTo>
                  <a:cubicBezTo>
                    <a:pt x="218" y="1358"/>
                    <a:pt x="923" y="2270"/>
                    <a:pt x="1286" y="2695"/>
                  </a:cubicBezTo>
                  <a:lnTo>
                    <a:pt x="1389" y="2809"/>
                  </a:lnTo>
                  <a:lnTo>
                    <a:pt x="1503" y="2933"/>
                  </a:lnTo>
                  <a:lnTo>
                    <a:pt x="9359" y="11598"/>
                  </a:lnTo>
                  <a:cubicBezTo>
                    <a:pt x="9142" y="11484"/>
                    <a:pt x="8903" y="11432"/>
                    <a:pt x="8665" y="11422"/>
                  </a:cubicBezTo>
                  <a:lnTo>
                    <a:pt x="8406" y="11660"/>
                  </a:lnTo>
                  <a:cubicBezTo>
                    <a:pt x="8406" y="11660"/>
                    <a:pt x="12748" y="16780"/>
                    <a:pt x="15132" y="18821"/>
                  </a:cubicBezTo>
                  <a:lnTo>
                    <a:pt x="15965" y="18482"/>
                  </a:lnTo>
                  <a:lnTo>
                    <a:pt x="15965" y="18482"/>
                  </a:lnTo>
                  <a:cubicBezTo>
                    <a:pt x="16244" y="18678"/>
                    <a:pt x="16522" y="18864"/>
                    <a:pt x="16821" y="19029"/>
                  </a:cubicBezTo>
                  <a:lnTo>
                    <a:pt x="17184" y="18687"/>
                  </a:lnTo>
                  <a:cubicBezTo>
                    <a:pt x="17184" y="18687"/>
                    <a:pt x="16065" y="15971"/>
                    <a:pt x="13121" y="12893"/>
                  </a:cubicBezTo>
                  <a:cubicBezTo>
                    <a:pt x="13121" y="12893"/>
                    <a:pt x="13121" y="12893"/>
                    <a:pt x="13121" y="12893"/>
                  </a:cubicBezTo>
                  <a:lnTo>
                    <a:pt x="13121" y="12893"/>
                  </a:lnTo>
                  <a:lnTo>
                    <a:pt x="12904" y="12914"/>
                  </a:lnTo>
                  <a:lnTo>
                    <a:pt x="11577" y="11442"/>
                  </a:lnTo>
                  <a:lnTo>
                    <a:pt x="10541" y="10302"/>
                  </a:lnTo>
                  <a:lnTo>
                    <a:pt x="10302" y="10043"/>
                  </a:lnTo>
                  <a:lnTo>
                    <a:pt x="7193" y="6613"/>
                  </a:lnTo>
                  <a:lnTo>
                    <a:pt x="2581" y="1524"/>
                  </a:lnTo>
                  <a:cubicBezTo>
                    <a:pt x="1400" y="322"/>
                    <a:pt x="591" y="0"/>
                    <a:pt x="591" y="0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" name="Google Shape;1595;p49"/>
            <p:cNvGrpSpPr/>
            <p:nvPr/>
          </p:nvGrpSpPr>
          <p:grpSpPr>
            <a:xfrm>
              <a:off x="-3182688" y="3354477"/>
              <a:ext cx="1377835" cy="1524874"/>
              <a:chOff x="3870625" y="2784800"/>
              <a:chExt cx="429875" cy="475750"/>
            </a:xfrm>
          </p:grpSpPr>
          <p:sp>
            <p:nvSpPr>
              <p:cNvPr id="1596" name="Google Shape;1596;p49"/>
              <p:cNvSpPr/>
              <p:nvPr/>
            </p:nvSpPr>
            <p:spPr>
              <a:xfrm>
                <a:off x="4086975" y="3070600"/>
                <a:ext cx="173875" cy="175950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7038" extrusionOk="0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lnTo>
                      <a:pt x="508" y="975"/>
                    </a:lnTo>
                    <a:cubicBezTo>
                      <a:pt x="2042" y="3141"/>
                      <a:pt x="6374" y="7038"/>
                      <a:pt x="6374" y="7038"/>
                    </a:cubicBezTo>
                    <a:lnTo>
                      <a:pt x="6954" y="6810"/>
                    </a:lnTo>
                    <a:lnTo>
                      <a:pt x="6695" y="6613"/>
                    </a:lnTo>
                    <a:lnTo>
                      <a:pt x="6633" y="6561"/>
                    </a:lnTo>
                    <a:lnTo>
                      <a:pt x="6447" y="6737"/>
                    </a:lnTo>
                    <a:cubicBezTo>
                      <a:pt x="4198" y="5193"/>
                      <a:pt x="1130" y="1441"/>
                      <a:pt x="1130" y="1441"/>
                    </a:cubicBezTo>
                    <a:cubicBezTo>
                      <a:pt x="1457" y="10"/>
                      <a:pt x="41" y="0"/>
                      <a:pt x="1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9"/>
              <p:cNvSpPr/>
              <p:nvPr/>
            </p:nvSpPr>
            <p:spPr>
              <a:xfrm>
                <a:off x="3902475" y="2822650"/>
                <a:ext cx="338150" cy="366650"/>
              </a:xfrm>
              <a:custGeom>
                <a:avLst/>
                <a:gdLst/>
                <a:ahLst/>
                <a:cxnLst/>
                <a:rect l="l" t="t" r="r" b="b"/>
                <a:pathLst>
                  <a:path w="13526" h="14666" extrusionOk="0">
                    <a:moveTo>
                      <a:pt x="1307" y="0"/>
                    </a:moveTo>
                    <a:lnTo>
                      <a:pt x="13526" y="13494"/>
                    </a:lnTo>
                    <a:lnTo>
                      <a:pt x="12220" y="14665"/>
                    </a:lnTo>
                    <a:lnTo>
                      <a:pt x="1" y="118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9"/>
              <p:cNvSpPr/>
              <p:nvPr/>
            </p:nvSpPr>
            <p:spPr>
              <a:xfrm>
                <a:off x="3927875" y="2822650"/>
                <a:ext cx="312750" cy="343850"/>
              </a:xfrm>
              <a:custGeom>
                <a:avLst/>
                <a:gdLst/>
                <a:ahLst/>
                <a:cxnLst/>
                <a:rect l="l" t="t" r="r" b="b"/>
                <a:pathLst>
                  <a:path w="12510" h="13754" extrusionOk="0">
                    <a:moveTo>
                      <a:pt x="280" y="0"/>
                    </a:moveTo>
                    <a:lnTo>
                      <a:pt x="1" y="270"/>
                    </a:lnTo>
                    <a:lnTo>
                      <a:pt x="12220" y="13753"/>
                    </a:lnTo>
                    <a:lnTo>
                      <a:pt x="12510" y="13494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9"/>
              <p:cNvSpPr/>
              <p:nvPr/>
            </p:nvSpPr>
            <p:spPr>
              <a:xfrm>
                <a:off x="3902475" y="2845700"/>
                <a:ext cx="312775" cy="343600"/>
              </a:xfrm>
              <a:custGeom>
                <a:avLst/>
                <a:gdLst/>
                <a:ahLst/>
                <a:cxnLst/>
                <a:rect l="l" t="t" r="r" b="b"/>
                <a:pathLst>
                  <a:path w="12511" h="13744" extrusionOk="0">
                    <a:moveTo>
                      <a:pt x="291" y="0"/>
                    </a:moveTo>
                    <a:lnTo>
                      <a:pt x="12510" y="13484"/>
                    </a:lnTo>
                    <a:lnTo>
                      <a:pt x="12220" y="13743"/>
                    </a:lnTo>
                    <a:lnTo>
                      <a:pt x="1" y="260"/>
                    </a:lnTo>
                    <a:close/>
                  </a:path>
                </a:pathLst>
              </a:custGeom>
              <a:solidFill>
                <a:srgbClr val="343063">
                  <a:alpha val="184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9"/>
              <p:cNvSpPr/>
              <p:nvPr/>
            </p:nvSpPr>
            <p:spPr>
              <a:xfrm>
                <a:off x="4159775" y="3107125"/>
                <a:ext cx="140725" cy="153425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6137" extrusionOk="0">
                    <a:moveTo>
                      <a:pt x="1555" y="1"/>
                    </a:moveTo>
                    <a:cubicBezTo>
                      <a:pt x="1555" y="1"/>
                      <a:pt x="1389" y="788"/>
                      <a:pt x="0" y="1410"/>
                    </a:cubicBezTo>
                    <a:cubicBezTo>
                      <a:pt x="0" y="1410"/>
                      <a:pt x="2861" y="4830"/>
                      <a:pt x="5255" y="6136"/>
                    </a:cubicBezTo>
                    <a:lnTo>
                      <a:pt x="5628" y="5794"/>
                    </a:lnTo>
                    <a:cubicBezTo>
                      <a:pt x="5628" y="5794"/>
                      <a:pt x="4498" y="3079"/>
                      <a:pt x="15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9"/>
              <p:cNvSpPr/>
              <p:nvPr/>
            </p:nvSpPr>
            <p:spPr>
              <a:xfrm>
                <a:off x="4159775" y="3107125"/>
                <a:ext cx="388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411" extrusionOk="0">
                    <a:moveTo>
                      <a:pt x="1555" y="1"/>
                    </a:moveTo>
                    <a:lnTo>
                      <a:pt x="1327" y="11"/>
                    </a:lnTo>
                    <a:lnTo>
                      <a:pt x="1420" y="115"/>
                    </a:lnTo>
                    <a:cubicBezTo>
                      <a:pt x="1120" y="633"/>
                      <a:pt x="653" y="1037"/>
                      <a:pt x="104" y="1276"/>
                    </a:cubicBezTo>
                    <a:lnTo>
                      <a:pt x="31" y="1193"/>
                    </a:lnTo>
                    <a:lnTo>
                      <a:pt x="0" y="1410"/>
                    </a:lnTo>
                    <a:cubicBezTo>
                      <a:pt x="0" y="1410"/>
                      <a:pt x="1016" y="1213"/>
                      <a:pt x="1555" y="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9"/>
              <p:cNvSpPr/>
              <p:nvPr/>
            </p:nvSpPr>
            <p:spPr>
              <a:xfrm>
                <a:off x="3870625" y="2784800"/>
                <a:ext cx="69725" cy="73350"/>
              </a:xfrm>
              <a:custGeom>
                <a:avLst/>
                <a:gdLst/>
                <a:ahLst/>
                <a:cxnLst/>
                <a:rect l="l" t="t" r="r" b="b"/>
                <a:pathLst>
                  <a:path w="2789" h="2934" extrusionOk="0">
                    <a:moveTo>
                      <a:pt x="2788" y="1752"/>
                    </a:moveTo>
                    <a:cubicBezTo>
                      <a:pt x="2788" y="1752"/>
                      <a:pt x="2146" y="1918"/>
                      <a:pt x="1493" y="2934"/>
                    </a:cubicBezTo>
                    <a:cubicBezTo>
                      <a:pt x="1493" y="2934"/>
                      <a:pt x="290" y="1659"/>
                      <a:pt x="0" y="529"/>
                    </a:cubicBezTo>
                    <a:lnTo>
                      <a:pt x="581" y="1"/>
                    </a:lnTo>
                    <a:cubicBezTo>
                      <a:pt x="581" y="1"/>
                      <a:pt x="1493" y="374"/>
                      <a:pt x="2788" y="175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9"/>
              <p:cNvSpPr/>
              <p:nvPr/>
            </p:nvSpPr>
            <p:spPr>
              <a:xfrm>
                <a:off x="3907925" y="2828600"/>
                <a:ext cx="32425" cy="2957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183" extrusionOk="0">
                    <a:moveTo>
                      <a:pt x="1296" y="0"/>
                    </a:moveTo>
                    <a:cubicBezTo>
                      <a:pt x="1296" y="0"/>
                      <a:pt x="477" y="218"/>
                      <a:pt x="1" y="1182"/>
                    </a:cubicBezTo>
                    <a:cubicBezTo>
                      <a:pt x="1" y="1182"/>
                      <a:pt x="1" y="1182"/>
                      <a:pt x="1" y="1182"/>
                    </a:cubicBezTo>
                    <a:cubicBezTo>
                      <a:pt x="6" y="1182"/>
                      <a:pt x="319" y="535"/>
                      <a:pt x="1296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9"/>
              <p:cNvSpPr/>
              <p:nvPr/>
            </p:nvSpPr>
            <p:spPr>
              <a:xfrm>
                <a:off x="4013650" y="2915125"/>
                <a:ext cx="114275" cy="124925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997" extrusionOk="0">
                    <a:moveTo>
                      <a:pt x="197" y="1"/>
                    </a:moveTo>
                    <a:lnTo>
                      <a:pt x="0" y="353"/>
                    </a:lnTo>
                    <a:lnTo>
                      <a:pt x="4198" y="4996"/>
                    </a:lnTo>
                    <a:lnTo>
                      <a:pt x="4571" y="4831"/>
                    </a:lnTo>
                    <a:lnTo>
                      <a:pt x="197" y="1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9"/>
              <p:cNvSpPr/>
              <p:nvPr/>
            </p:nvSpPr>
            <p:spPr>
              <a:xfrm>
                <a:off x="4124275" y="3042100"/>
                <a:ext cx="35525" cy="35250"/>
              </a:xfrm>
              <a:custGeom>
                <a:avLst/>
                <a:gdLst/>
                <a:ahLst/>
                <a:cxnLst/>
                <a:rect l="l" t="t" r="r" b="b"/>
                <a:pathLst>
                  <a:path w="1421" h="1410" extrusionOk="0">
                    <a:moveTo>
                      <a:pt x="384" y="0"/>
                    </a:moveTo>
                    <a:lnTo>
                      <a:pt x="1" y="166"/>
                    </a:lnTo>
                    <a:lnTo>
                      <a:pt x="1130" y="1410"/>
                    </a:lnTo>
                    <a:lnTo>
                      <a:pt x="1420" y="1151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FCFCFC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9"/>
              <p:cNvSpPr/>
              <p:nvPr/>
            </p:nvSpPr>
            <p:spPr>
              <a:xfrm>
                <a:off x="4183100" y="3109475"/>
                <a:ext cx="117125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5825" extrusionOk="0">
                    <a:moveTo>
                      <a:pt x="0" y="788"/>
                    </a:moveTo>
                    <a:cubicBezTo>
                      <a:pt x="93" y="725"/>
                      <a:pt x="218" y="684"/>
                      <a:pt x="332" y="684"/>
                    </a:cubicBezTo>
                    <a:cubicBezTo>
                      <a:pt x="467" y="715"/>
                      <a:pt x="2850" y="3088"/>
                      <a:pt x="4550" y="5825"/>
                    </a:cubicBezTo>
                    <a:lnTo>
                      <a:pt x="4685" y="5700"/>
                    </a:lnTo>
                    <a:cubicBezTo>
                      <a:pt x="4685" y="5700"/>
                      <a:pt x="3254" y="3565"/>
                      <a:pt x="2104" y="2197"/>
                    </a:cubicBezTo>
                    <a:cubicBezTo>
                      <a:pt x="943" y="829"/>
                      <a:pt x="487" y="435"/>
                      <a:pt x="477" y="352"/>
                    </a:cubicBezTo>
                    <a:cubicBezTo>
                      <a:pt x="508" y="228"/>
                      <a:pt x="539" y="114"/>
                      <a:pt x="591" y="0"/>
                    </a:cubicBezTo>
                    <a:cubicBezTo>
                      <a:pt x="425" y="290"/>
                      <a:pt x="228" y="560"/>
                      <a:pt x="0" y="788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9"/>
              <p:cNvSpPr/>
              <p:nvPr/>
            </p:nvSpPr>
            <p:spPr>
              <a:xfrm>
                <a:off x="3877100" y="2784800"/>
                <a:ext cx="62200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2085" extrusionOk="0">
                    <a:moveTo>
                      <a:pt x="1907" y="2084"/>
                    </a:moveTo>
                    <a:cubicBezTo>
                      <a:pt x="1980" y="2012"/>
                      <a:pt x="2197" y="1825"/>
                      <a:pt x="1513" y="1213"/>
                    </a:cubicBezTo>
                    <a:cubicBezTo>
                      <a:pt x="943" y="695"/>
                      <a:pt x="363" y="229"/>
                      <a:pt x="280" y="219"/>
                    </a:cubicBezTo>
                    <a:cubicBezTo>
                      <a:pt x="176" y="219"/>
                      <a:pt x="83" y="250"/>
                      <a:pt x="0" y="301"/>
                    </a:cubicBezTo>
                    <a:lnTo>
                      <a:pt x="322" y="1"/>
                    </a:lnTo>
                    <a:cubicBezTo>
                      <a:pt x="322" y="1"/>
                      <a:pt x="270" y="84"/>
                      <a:pt x="311" y="136"/>
                    </a:cubicBezTo>
                    <a:cubicBezTo>
                      <a:pt x="684" y="353"/>
                      <a:pt x="1037" y="602"/>
                      <a:pt x="1379" y="882"/>
                    </a:cubicBezTo>
                    <a:cubicBezTo>
                      <a:pt x="1700" y="1141"/>
                      <a:pt x="2001" y="1431"/>
                      <a:pt x="2260" y="1742"/>
                    </a:cubicBezTo>
                    <a:cubicBezTo>
                      <a:pt x="2301" y="1804"/>
                      <a:pt x="2488" y="1773"/>
                      <a:pt x="2488" y="1773"/>
                    </a:cubicBezTo>
                    <a:cubicBezTo>
                      <a:pt x="2280" y="1846"/>
                      <a:pt x="2083" y="1949"/>
                      <a:pt x="1907" y="208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9"/>
              <p:cNvSpPr/>
              <p:nvPr/>
            </p:nvSpPr>
            <p:spPr>
              <a:xfrm>
                <a:off x="4080500" y="3070600"/>
                <a:ext cx="188900" cy="184750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7390" extrusionOk="0">
                    <a:moveTo>
                      <a:pt x="6965" y="6613"/>
                    </a:moveTo>
                    <a:lnTo>
                      <a:pt x="6664" y="6882"/>
                    </a:lnTo>
                    <a:cubicBezTo>
                      <a:pt x="6664" y="6882"/>
                      <a:pt x="3659" y="4364"/>
                      <a:pt x="1233" y="1431"/>
                    </a:cubicBezTo>
                    <a:cubicBezTo>
                      <a:pt x="1233" y="1431"/>
                      <a:pt x="1524" y="114"/>
                      <a:pt x="259" y="0"/>
                    </a:cubicBezTo>
                    <a:lnTo>
                      <a:pt x="0" y="228"/>
                    </a:lnTo>
                    <a:cubicBezTo>
                      <a:pt x="0" y="228"/>
                      <a:pt x="4343" y="5359"/>
                      <a:pt x="6726" y="7390"/>
                    </a:cubicBezTo>
                    <a:lnTo>
                      <a:pt x="7555" y="70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49"/>
              <p:cNvSpPr/>
              <p:nvPr/>
            </p:nvSpPr>
            <p:spPr>
              <a:xfrm>
                <a:off x="4252000" y="3235900"/>
                <a:ext cx="174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509" extrusionOk="0">
                    <a:moveTo>
                      <a:pt x="105" y="1"/>
                    </a:moveTo>
                    <a:lnTo>
                      <a:pt x="1" y="94"/>
                    </a:lnTo>
                    <a:lnTo>
                      <a:pt x="550" y="508"/>
                    </a:lnTo>
                    <a:lnTo>
                      <a:pt x="695" y="446"/>
                    </a:lnTo>
                    <a:lnTo>
                      <a:pt x="105" y="1"/>
                    </a:ln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" name="Google Shape;1610;p49"/>
          <p:cNvGrpSpPr/>
          <p:nvPr/>
        </p:nvGrpSpPr>
        <p:grpSpPr>
          <a:xfrm rot="830502">
            <a:off x="6007379" y="473736"/>
            <a:ext cx="1648058" cy="776815"/>
            <a:chOff x="-3104295" y="1398438"/>
            <a:chExt cx="1580287" cy="744871"/>
          </a:xfrm>
        </p:grpSpPr>
        <p:sp>
          <p:nvSpPr>
            <p:cNvPr id="1611" name="Google Shape;1611;p49"/>
            <p:cNvSpPr/>
            <p:nvPr/>
          </p:nvSpPr>
          <p:spPr>
            <a:xfrm>
              <a:off x="-3100215" y="1398438"/>
              <a:ext cx="1571967" cy="744864"/>
            </a:xfrm>
            <a:custGeom>
              <a:avLst/>
              <a:gdLst/>
              <a:ahLst/>
              <a:cxnLst/>
              <a:rect l="l" t="t" r="r" b="b"/>
              <a:pathLst>
                <a:path w="21351" h="10117" extrusionOk="0">
                  <a:moveTo>
                    <a:pt x="20096" y="7836"/>
                  </a:moveTo>
                  <a:lnTo>
                    <a:pt x="20096" y="7826"/>
                  </a:lnTo>
                  <a:cubicBezTo>
                    <a:pt x="20096" y="7525"/>
                    <a:pt x="20076" y="7214"/>
                    <a:pt x="20055" y="6903"/>
                  </a:cubicBezTo>
                  <a:lnTo>
                    <a:pt x="20055" y="6893"/>
                  </a:lnTo>
                  <a:lnTo>
                    <a:pt x="20055" y="6893"/>
                  </a:lnTo>
                  <a:cubicBezTo>
                    <a:pt x="20946" y="5649"/>
                    <a:pt x="21350" y="4219"/>
                    <a:pt x="21278" y="3670"/>
                  </a:cubicBezTo>
                  <a:lnTo>
                    <a:pt x="21278" y="3670"/>
                  </a:lnTo>
                  <a:cubicBezTo>
                    <a:pt x="21278" y="3608"/>
                    <a:pt x="21257" y="3556"/>
                    <a:pt x="21236" y="3504"/>
                  </a:cubicBezTo>
                  <a:cubicBezTo>
                    <a:pt x="21236" y="3504"/>
                    <a:pt x="16956" y="2519"/>
                    <a:pt x="14106" y="2768"/>
                  </a:cubicBezTo>
                  <a:cubicBezTo>
                    <a:pt x="12427" y="2913"/>
                    <a:pt x="9504" y="2416"/>
                    <a:pt x="7971" y="1711"/>
                  </a:cubicBezTo>
                  <a:cubicBezTo>
                    <a:pt x="5348" y="519"/>
                    <a:pt x="1006" y="1"/>
                    <a:pt x="1006" y="1"/>
                  </a:cubicBezTo>
                  <a:cubicBezTo>
                    <a:pt x="954" y="42"/>
                    <a:pt x="923" y="94"/>
                    <a:pt x="902" y="146"/>
                  </a:cubicBezTo>
                  <a:lnTo>
                    <a:pt x="902" y="146"/>
                  </a:lnTo>
                  <a:cubicBezTo>
                    <a:pt x="664" y="612"/>
                    <a:pt x="571" y="1980"/>
                    <a:pt x="923" y="3380"/>
                  </a:cubicBezTo>
                  <a:lnTo>
                    <a:pt x="923" y="3380"/>
                  </a:lnTo>
                  <a:lnTo>
                    <a:pt x="913" y="3400"/>
                  </a:lnTo>
                  <a:cubicBezTo>
                    <a:pt x="778" y="3659"/>
                    <a:pt x="674" y="3929"/>
                    <a:pt x="571" y="4188"/>
                  </a:cubicBezTo>
                  <a:lnTo>
                    <a:pt x="550" y="4240"/>
                  </a:lnTo>
                  <a:lnTo>
                    <a:pt x="550" y="4240"/>
                  </a:lnTo>
                  <a:cubicBezTo>
                    <a:pt x="198" y="5173"/>
                    <a:pt x="1" y="6012"/>
                    <a:pt x="32" y="6230"/>
                  </a:cubicBezTo>
                  <a:cubicBezTo>
                    <a:pt x="115" y="6748"/>
                    <a:pt x="892" y="6986"/>
                    <a:pt x="1047" y="6095"/>
                  </a:cubicBezTo>
                  <a:cubicBezTo>
                    <a:pt x="1089" y="5898"/>
                    <a:pt x="1120" y="5577"/>
                    <a:pt x="1172" y="5204"/>
                  </a:cubicBezTo>
                  <a:lnTo>
                    <a:pt x="1296" y="4478"/>
                  </a:lnTo>
                  <a:lnTo>
                    <a:pt x="1286" y="4457"/>
                  </a:lnTo>
                  <a:lnTo>
                    <a:pt x="1286" y="4457"/>
                  </a:lnTo>
                  <a:cubicBezTo>
                    <a:pt x="1825" y="5670"/>
                    <a:pt x="2789" y="6737"/>
                    <a:pt x="4395" y="7069"/>
                  </a:cubicBezTo>
                  <a:cubicBezTo>
                    <a:pt x="8344" y="7888"/>
                    <a:pt x="9463" y="4416"/>
                    <a:pt x="10157" y="4064"/>
                  </a:cubicBezTo>
                  <a:cubicBezTo>
                    <a:pt x="10520" y="3856"/>
                    <a:pt x="10986" y="3939"/>
                    <a:pt x="11266" y="4260"/>
                  </a:cubicBezTo>
                  <a:cubicBezTo>
                    <a:pt x="11753" y="4862"/>
                    <a:pt x="11691" y="8458"/>
                    <a:pt x="15681" y="9018"/>
                  </a:cubicBezTo>
                  <a:cubicBezTo>
                    <a:pt x="17205" y="9235"/>
                    <a:pt x="18397" y="8644"/>
                    <a:pt x="19309" y="7784"/>
                  </a:cubicBezTo>
                  <a:cubicBezTo>
                    <a:pt x="19309" y="7795"/>
                    <a:pt x="19309" y="7805"/>
                    <a:pt x="19309" y="7815"/>
                  </a:cubicBezTo>
                  <a:lnTo>
                    <a:pt x="19101" y="8810"/>
                  </a:lnTo>
                  <a:lnTo>
                    <a:pt x="19101" y="8810"/>
                  </a:lnTo>
                  <a:cubicBezTo>
                    <a:pt x="19070" y="8966"/>
                    <a:pt x="19039" y="9100"/>
                    <a:pt x="19019" y="9204"/>
                  </a:cubicBezTo>
                  <a:cubicBezTo>
                    <a:pt x="18873" y="10085"/>
                    <a:pt x="19692" y="10116"/>
                    <a:pt x="19931" y="9660"/>
                  </a:cubicBezTo>
                  <a:cubicBezTo>
                    <a:pt x="20034" y="9484"/>
                    <a:pt x="20117" y="8738"/>
                    <a:pt x="20117" y="7836"/>
                  </a:cubicBezTo>
                  <a:close/>
                  <a:moveTo>
                    <a:pt x="12323" y="4385"/>
                  </a:moveTo>
                  <a:close/>
                  <a:moveTo>
                    <a:pt x="12313" y="4468"/>
                  </a:moveTo>
                  <a:close/>
                  <a:moveTo>
                    <a:pt x="18822" y="7183"/>
                  </a:moveTo>
                  <a:cubicBezTo>
                    <a:pt x="18801" y="7225"/>
                    <a:pt x="18770" y="7256"/>
                    <a:pt x="18739" y="7287"/>
                  </a:cubicBezTo>
                  <a:cubicBezTo>
                    <a:pt x="18770" y="7245"/>
                    <a:pt x="18801" y="7214"/>
                    <a:pt x="18832" y="7183"/>
                  </a:cubicBezTo>
                  <a:close/>
                  <a:moveTo>
                    <a:pt x="18697" y="7328"/>
                  </a:moveTo>
                  <a:cubicBezTo>
                    <a:pt x="18656" y="7370"/>
                    <a:pt x="18614" y="7411"/>
                    <a:pt x="18563" y="7453"/>
                  </a:cubicBezTo>
                  <a:cubicBezTo>
                    <a:pt x="18625" y="7411"/>
                    <a:pt x="18666" y="7359"/>
                    <a:pt x="18708" y="7318"/>
                  </a:cubicBezTo>
                  <a:close/>
                  <a:moveTo>
                    <a:pt x="18531" y="7494"/>
                  </a:moveTo>
                  <a:cubicBezTo>
                    <a:pt x="18500" y="7525"/>
                    <a:pt x="18469" y="7556"/>
                    <a:pt x="18428" y="7587"/>
                  </a:cubicBezTo>
                  <a:cubicBezTo>
                    <a:pt x="18480" y="7546"/>
                    <a:pt x="18511" y="7515"/>
                    <a:pt x="18542" y="7484"/>
                  </a:cubicBezTo>
                  <a:close/>
                  <a:moveTo>
                    <a:pt x="18386" y="7618"/>
                  </a:moveTo>
                  <a:cubicBezTo>
                    <a:pt x="18345" y="7660"/>
                    <a:pt x="18303" y="7691"/>
                    <a:pt x="18252" y="7722"/>
                  </a:cubicBezTo>
                  <a:cubicBezTo>
                    <a:pt x="18314" y="7691"/>
                    <a:pt x="18355" y="7660"/>
                    <a:pt x="18397" y="7618"/>
                  </a:cubicBezTo>
                  <a:close/>
                  <a:moveTo>
                    <a:pt x="18231" y="7743"/>
                  </a:moveTo>
                  <a:cubicBezTo>
                    <a:pt x="18189" y="7784"/>
                    <a:pt x="18138" y="7815"/>
                    <a:pt x="18086" y="7846"/>
                  </a:cubicBezTo>
                  <a:cubicBezTo>
                    <a:pt x="18148" y="7815"/>
                    <a:pt x="18200" y="7784"/>
                    <a:pt x="18241" y="7743"/>
                  </a:cubicBezTo>
                  <a:close/>
                  <a:moveTo>
                    <a:pt x="18034" y="7888"/>
                  </a:moveTo>
                  <a:cubicBezTo>
                    <a:pt x="17993" y="7909"/>
                    <a:pt x="17961" y="7940"/>
                    <a:pt x="17920" y="7960"/>
                  </a:cubicBezTo>
                  <a:cubicBezTo>
                    <a:pt x="17972" y="7940"/>
                    <a:pt x="18003" y="7909"/>
                    <a:pt x="18044" y="7888"/>
                  </a:cubicBezTo>
                  <a:close/>
                  <a:moveTo>
                    <a:pt x="19412" y="6230"/>
                  </a:moveTo>
                  <a:cubicBezTo>
                    <a:pt x="19402" y="6250"/>
                    <a:pt x="19402" y="6271"/>
                    <a:pt x="19392" y="6281"/>
                  </a:cubicBezTo>
                  <a:cubicBezTo>
                    <a:pt x="19412" y="6261"/>
                    <a:pt x="19412" y="6250"/>
                    <a:pt x="19423" y="6230"/>
                  </a:cubicBezTo>
                  <a:close/>
                  <a:moveTo>
                    <a:pt x="19350" y="6364"/>
                  </a:moveTo>
                  <a:lnTo>
                    <a:pt x="19319" y="6437"/>
                  </a:lnTo>
                  <a:close/>
                  <a:moveTo>
                    <a:pt x="19267" y="6530"/>
                  </a:moveTo>
                  <a:cubicBezTo>
                    <a:pt x="19247" y="6561"/>
                    <a:pt x="19226" y="6603"/>
                    <a:pt x="19205" y="6644"/>
                  </a:cubicBezTo>
                  <a:cubicBezTo>
                    <a:pt x="19236" y="6603"/>
                    <a:pt x="19257" y="6561"/>
                    <a:pt x="19278" y="6520"/>
                  </a:cubicBezTo>
                  <a:close/>
                  <a:moveTo>
                    <a:pt x="19164" y="6706"/>
                  </a:moveTo>
                  <a:cubicBezTo>
                    <a:pt x="19143" y="6737"/>
                    <a:pt x="19122" y="6769"/>
                    <a:pt x="19112" y="6800"/>
                  </a:cubicBezTo>
                  <a:cubicBezTo>
                    <a:pt x="19133" y="6769"/>
                    <a:pt x="19153" y="6737"/>
                    <a:pt x="19174" y="6706"/>
                  </a:cubicBezTo>
                  <a:close/>
                  <a:moveTo>
                    <a:pt x="19070" y="6862"/>
                  </a:moveTo>
                  <a:cubicBezTo>
                    <a:pt x="19039" y="6903"/>
                    <a:pt x="19008" y="6945"/>
                    <a:pt x="18977" y="6986"/>
                  </a:cubicBezTo>
                  <a:cubicBezTo>
                    <a:pt x="19019" y="6945"/>
                    <a:pt x="19060" y="6893"/>
                    <a:pt x="19081" y="6851"/>
                  </a:cubicBezTo>
                  <a:close/>
                  <a:moveTo>
                    <a:pt x="18946" y="7028"/>
                  </a:moveTo>
                  <a:cubicBezTo>
                    <a:pt x="18915" y="7059"/>
                    <a:pt x="18884" y="7100"/>
                    <a:pt x="18853" y="7131"/>
                  </a:cubicBezTo>
                  <a:cubicBezTo>
                    <a:pt x="18894" y="7090"/>
                    <a:pt x="18925" y="7059"/>
                    <a:pt x="18956" y="7017"/>
                  </a:cubicBezTo>
                  <a:close/>
                  <a:moveTo>
                    <a:pt x="8820" y="3224"/>
                  </a:moveTo>
                  <a:cubicBezTo>
                    <a:pt x="9007" y="3390"/>
                    <a:pt x="9111" y="3556"/>
                    <a:pt x="9111" y="3711"/>
                  </a:cubicBezTo>
                  <a:lnTo>
                    <a:pt x="9111" y="3711"/>
                  </a:lnTo>
                  <a:cubicBezTo>
                    <a:pt x="9111" y="3556"/>
                    <a:pt x="9007" y="3390"/>
                    <a:pt x="8820" y="3224"/>
                  </a:cubicBezTo>
                  <a:close/>
                  <a:moveTo>
                    <a:pt x="8717" y="4696"/>
                  </a:moveTo>
                  <a:cubicBezTo>
                    <a:pt x="8976" y="4250"/>
                    <a:pt x="9100" y="3867"/>
                    <a:pt x="9111" y="3711"/>
                  </a:cubicBezTo>
                  <a:cubicBezTo>
                    <a:pt x="9111" y="3856"/>
                    <a:pt x="8986" y="4250"/>
                    <a:pt x="8727" y="4696"/>
                  </a:cubicBezTo>
                  <a:close/>
                  <a:moveTo>
                    <a:pt x="12303" y="4561"/>
                  </a:moveTo>
                  <a:close/>
                  <a:moveTo>
                    <a:pt x="12323" y="4965"/>
                  </a:moveTo>
                  <a:lnTo>
                    <a:pt x="12323" y="4924"/>
                  </a:lnTo>
                  <a:close/>
                  <a:moveTo>
                    <a:pt x="12313" y="4831"/>
                  </a:moveTo>
                  <a:cubicBezTo>
                    <a:pt x="12313" y="4820"/>
                    <a:pt x="12313" y="4810"/>
                    <a:pt x="12313" y="4799"/>
                  </a:cubicBezTo>
                  <a:cubicBezTo>
                    <a:pt x="12313" y="4810"/>
                    <a:pt x="12313" y="4820"/>
                    <a:pt x="12323" y="4831"/>
                  </a:cubicBezTo>
                  <a:close/>
                  <a:moveTo>
                    <a:pt x="12313" y="4706"/>
                  </a:moveTo>
                  <a:lnTo>
                    <a:pt x="12313" y="4675"/>
                  </a:lnTo>
                  <a:cubicBezTo>
                    <a:pt x="12313" y="4665"/>
                    <a:pt x="12323" y="4696"/>
                    <a:pt x="12323" y="4696"/>
                  </a:cubicBezTo>
                  <a:close/>
                  <a:moveTo>
                    <a:pt x="12769" y="3908"/>
                  </a:moveTo>
                  <a:lnTo>
                    <a:pt x="12769" y="3908"/>
                  </a:lnTo>
                  <a:cubicBezTo>
                    <a:pt x="12603" y="3960"/>
                    <a:pt x="12458" y="4064"/>
                    <a:pt x="12365" y="4209"/>
                  </a:cubicBezTo>
                  <a:cubicBezTo>
                    <a:pt x="12458" y="4064"/>
                    <a:pt x="12603" y="3960"/>
                    <a:pt x="12769" y="3908"/>
                  </a:cubicBezTo>
                  <a:close/>
                  <a:moveTo>
                    <a:pt x="13432" y="7432"/>
                  </a:moveTo>
                  <a:lnTo>
                    <a:pt x="13360" y="7359"/>
                  </a:lnTo>
                  <a:close/>
                  <a:moveTo>
                    <a:pt x="13298" y="7297"/>
                  </a:moveTo>
                  <a:cubicBezTo>
                    <a:pt x="13277" y="7266"/>
                    <a:pt x="13256" y="7245"/>
                    <a:pt x="13235" y="7214"/>
                  </a:cubicBezTo>
                  <a:cubicBezTo>
                    <a:pt x="13256" y="7245"/>
                    <a:pt x="13277" y="7266"/>
                    <a:pt x="13308" y="7297"/>
                  </a:cubicBezTo>
                  <a:close/>
                  <a:moveTo>
                    <a:pt x="13173" y="7142"/>
                  </a:moveTo>
                  <a:cubicBezTo>
                    <a:pt x="13142" y="7100"/>
                    <a:pt x="13111" y="7069"/>
                    <a:pt x="13090" y="7028"/>
                  </a:cubicBezTo>
                  <a:cubicBezTo>
                    <a:pt x="13121" y="7069"/>
                    <a:pt x="13153" y="7100"/>
                    <a:pt x="13184" y="7152"/>
                  </a:cubicBezTo>
                  <a:close/>
                  <a:moveTo>
                    <a:pt x="13609" y="7608"/>
                  </a:moveTo>
                  <a:cubicBezTo>
                    <a:pt x="13567" y="7577"/>
                    <a:pt x="13526" y="7536"/>
                    <a:pt x="13474" y="7494"/>
                  </a:cubicBezTo>
                  <a:cubicBezTo>
                    <a:pt x="13526" y="7536"/>
                    <a:pt x="13567" y="7577"/>
                    <a:pt x="13619" y="7608"/>
                  </a:cubicBezTo>
                  <a:close/>
                  <a:moveTo>
                    <a:pt x="15288" y="8427"/>
                  </a:moveTo>
                  <a:cubicBezTo>
                    <a:pt x="15225" y="8416"/>
                    <a:pt x="15174" y="8396"/>
                    <a:pt x="15111" y="8385"/>
                  </a:cubicBezTo>
                  <a:cubicBezTo>
                    <a:pt x="15174" y="8396"/>
                    <a:pt x="15236" y="8416"/>
                    <a:pt x="15298" y="8427"/>
                  </a:cubicBezTo>
                  <a:close/>
                  <a:moveTo>
                    <a:pt x="15018" y="8365"/>
                  </a:moveTo>
                  <a:cubicBezTo>
                    <a:pt x="14977" y="8354"/>
                    <a:pt x="14925" y="8334"/>
                    <a:pt x="14883" y="8323"/>
                  </a:cubicBezTo>
                  <a:cubicBezTo>
                    <a:pt x="14935" y="8334"/>
                    <a:pt x="14977" y="8354"/>
                    <a:pt x="15028" y="8365"/>
                  </a:cubicBezTo>
                  <a:close/>
                  <a:moveTo>
                    <a:pt x="14800" y="8292"/>
                  </a:moveTo>
                  <a:cubicBezTo>
                    <a:pt x="14738" y="8271"/>
                    <a:pt x="14666" y="8251"/>
                    <a:pt x="14614" y="8230"/>
                  </a:cubicBezTo>
                  <a:cubicBezTo>
                    <a:pt x="14676" y="8251"/>
                    <a:pt x="14738" y="8271"/>
                    <a:pt x="14800" y="8292"/>
                  </a:cubicBezTo>
                  <a:close/>
                  <a:moveTo>
                    <a:pt x="14541" y="8199"/>
                  </a:moveTo>
                  <a:cubicBezTo>
                    <a:pt x="14490" y="8178"/>
                    <a:pt x="14448" y="8157"/>
                    <a:pt x="14407" y="8137"/>
                  </a:cubicBezTo>
                  <a:cubicBezTo>
                    <a:pt x="14448" y="8157"/>
                    <a:pt x="14500" y="8188"/>
                    <a:pt x="14541" y="8199"/>
                  </a:cubicBezTo>
                  <a:close/>
                  <a:moveTo>
                    <a:pt x="14324" y="8095"/>
                  </a:moveTo>
                  <a:cubicBezTo>
                    <a:pt x="14293" y="8085"/>
                    <a:pt x="14251" y="8064"/>
                    <a:pt x="14220" y="8043"/>
                  </a:cubicBezTo>
                  <a:cubicBezTo>
                    <a:pt x="14262" y="8064"/>
                    <a:pt x="14293" y="8085"/>
                    <a:pt x="14334" y="8095"/>
                  </a:cubicBezTo>
                  <a:close/>
                  <a:moveTo>
                    <a:pt x="14137" y="8002"/>
                  </a:moveTo>
                  <a:cubicBezTo>
                    <a:pt x="14085" y="7971"/>
                    <a:pt x="14033" y="7940"/>
                    <a:pt x="13982" y="7898"/>
                  </a:cubicBezTo>
                  <a:cubicBezTo>
                    <a:pt x="14044" y="7940"/>
                    <a:pt x="14096" y="7971"/>
                    <a:pt x="14148" y="8002"/>
                  </a:cubicBezTo>
                  <a:close/>
                  <a:moveTo>
                    <a:pt x="13919" y="7857"/>
                  </a:moveTo>
                  <a:cubicBezTo>
                    <a:pt x="13888" y="7836"/>
                    <a:pt x="13857" y="7815"/>
                    <a:pt x="13826" y="7784"/>
                  </a:cubicBezTo>
                  <a:cubicBezTo>
                    <a:pt x="13857" y="7815"/>
                    <a:pt x="13888" y="7836"/>
                    <a:pt x="13930" y="7857"/>
                  </a:cubicBezTo>
                  <a:close/>
                  <a:moveTo>
                    <a:pt x="13754" y="7732"/>
                  </a:moveTo>
                  <a:cubicBezTo>
                    <a:pt x="13723" y="7701"/>
                    <a:pt x="13702" y="7681"/>
                    <a:pt x="13671" y="7660"/>
                  </a:cubicBezTo>
                  <a:cubicBezTo>
                    <a:pt x="13702" y="7691"/>
                    <a:pt x="13733" y="7712"/>
                    <a:pt x="13764" y="7732"/>
                  </a:cubicBezTo>
                  <a:close/>
                  <a:moveTo>
                    <a:pt x="15567" y="8458"/>
                  </a:moveTo>
                  <a:cubicBezTo>
                    <a:pt x="15505" y="8458"/>
                    <a:pt x="15453" y="8448"/>
                    <a:pt x="15391" y="8437"/>
                  </a:cubicBezTo>
                  <a:cubicBezTo>
                    <a:pt x="15453" y="8448"/>
                    <a:pt x="15516" y="8458"/>
                    <a:pt x="15578" y="8468"/>
                  </a:cubicBezTo>
                  <a:close/>
                  <a:moveTo>
                    <a:pt x="16324" y="8479"/>
                  </a:moveTo>
                  <a:cubicBezTo>
                    <a:pt x="16282" y="8479"/>
                    <a:pt x="16231" y="8489"/>
                    <a:pt x="16189" y="8489"/>
                  </a:cubicBezTo>
                  <a:cubicBezTo>
                    <a:pt x="16241" y="8489"/>
                    <a:pt x="16282" y="8489"/>
                    <a:pt x="16334" y="8489"/>
                  </a:cubicBezTo>
                  <a:close/>
                  <a:moveTo>
                    <a:pt x="16106" y="8489"/>
                  </a:moveTo>
                  <a:lnTo>
                    <a:pt x="15899" y="8489"/>
                  </a:lnTo>
                  <a:cubicBezTo>
                    <a:pt x="15972" y="8499"/>
                    <a:pt x="16044" y="8499"/>
                    <a:pt x="16117" y="8499"/>
                  </a:cubicBezTo>
                  <a:close/>
                  <a:moveTo>
                    <a:pt x="15806" y="8479"/>
                  </a:moveTo>
                  <a:cubicBezTo>
                    <a:pt x="15764" y="8479"/>
                    <a:pt x="15712" y="8479"/>
                    <a:pt x="15661" y="8468"/>
                  </a:cubicBezTo>
                  <a:cubicBezTo>
                    <a:pt x="15723" y="8479"/>
                    <a:pt x="15764" y="8489"/>
                    <a:pt x="15816" y="8489"/>
                  </a:cubicBezTo>
                  <a:close/>
                  <a:moveTo>
                    <a:pt x="16417" y="8468"/>
                  </a:moveTo>
                  <a:lnTo>
                    <a:pt x="16562" y="8458"/>
                  </a:lnTo>
                  <a:close/>
                  <a:moveTo>
                    <a:pt x="16821" y="8406"/>
                  </a:moveTo>
                  <a:cubicBezTo>
                    <a:pt x="16759" y="8416"/>
                    <a:pt x="16687" y="8437"/>
                    <a:pt x="16624" y="8448"/>
                  </a:cubicBezTo>
                  <a:cubicBezTo>
                    <a:pt x="16697" y="8448"/>
                    <a:pt x="16759" y="8427"/>
                    <a:pt x="16821" y="8416"/>
                  </a:cubicBezTo>
                  <a:close/>
                  <a:moveTo>
                    <a:pt x="17868" y="7992"/>
                  </a:moveTo>
                  <a:cubicBezTo>
                    <a:pt x="17816" y="8023"/>
                    <a:pt x="17765" y="8054"/>
                    <a:pt x="17713" y="8074"/>
                  </a:cubicBezTo>
                  <a:cubicBezTo>
                    <a:pt x="17765" y="8054"/>
                    <a:pt x="17827" y="8023"/>
                    <a:pt x="17879" y="7992"/>
                  </a:cubicBezTo>
                  <a:close/>
                  <a:moveTo>
                    <a:pt x="17661" y="8106"/>
                  </a:moveTo>
                  <a:cubicBezTo>
                    <a:pt x="17619" y="8126"/>
                    <a:pt x="17578" y="8147"/>
                    <a:pt x="17526" y="8168"/>
                  </a:cubicBezTo>
                  <a:cubicBezTo>
                    <a:pt x="17578" y="8157"/>
                    <a:pt x="17619" y="8126"/>
                    <a:pt x="17661" y="8106"/>
                  </a:cubicBezTo>
                  <a:close/>
                  <a:moveTo>
                    <a:pt x="17464" y="8199"/>
                  </a:moveTo>
                  <a:lnTo>
                    <a:pt x="17329" y="8251"/>
                  </a:lnTo>
                  <a:close/>
                  <a:moveTo>
                    <a:pt x="17277" y="8271"/>
                  </a:moveTo>
                  <a:cubicBezTo>
                    <a:pt x="17215" y="8292"/>
                    <a:pt x="17163" y="8313"/>
                    <a:pt x="17101" y="8334"/>
                  </a:cubicBezTo>
                  <a:cubicBezTo>
                    <a:pt x="17163" y="8323"/>
                    <a:pt x="17226" y="8302"/>
                    <a:pt x="17288" y="8282"/>
                  </a:cubicBezTo>
                  <a:close/>
                  <a:moveTo>
                    <a:pt x="17018" y="8354"/>
                  </a:moveTo>
                  <a:lnTo>
                    <a:pt x="16894" y="8385"/>
                  </a:lnTo>
                  <a:close/>
                  <a:moveTo>
                    <a:pt x="12334" y="5079"/>
                  </a:moveTo>
                  <a:lnTo>
                    <a:pt x="12334" y="5059"/>
                  </a:lnTo>
                  <a:cubicBezTo>
                    <a:pt x="12334" y="5090"/>
                    <a:pt x="12344" y="5131"/>
                    <a:pt x="12355" y="5162"/>
                  </a:cubicBezTo>
                  <a:cubicBezTo>
                    <a:pt x="12355" y="5131"/>
                    <a:pt x="12344" y="5100"/>
                    <a:pt x="12344" y="5079"/>
                  </a:cubicBezTo>
                  <a:close/>
                  <a:moveTo>
                    <a:pt x="12448" y="5608"/>
                  </a:moveTo>
                  <a:cubicBezTo>
                    <a:pt x="12437" y="5566"/>
                    <a:pt x="12427" y="5535"/>
                    <a:pt x="12417" y="5494"/>
                  </a:cubicBezTo>
                  <a:cubicBezTo>
                    <a:pt x="12437" y="5535"/>
                    <a:pt x="12448" y="5577"/>
                    <a:pt x="12448" y="5608"/>
                  </a:cubicBezTo>
                  <a:close/>
                  <a:moveTo>
                    <a:pt x="12406" y="5452"/>
                  </a:moveTo>
                  <a:cubicBezTo>
                    <a:pt x="12396" y="5411"/>
                    <a:pt x="12386" y="5380"/>
                    <a:pt x="12386" y="5338"/>
                  </a:cubicBezTo>
                  <a:cubicBezTo>
                    <a:pt x="12396" y="5380"/>
                    <a:pt x="12406" y="5421"/>
                    <a:pt x="12417" y="5463"/>
                  </a:cubicBezTo>
                  <a:close/>
                  <a:moveTo>
                    <a:pt x="12375" y="5307"/>
                  </a:moveTo>
                  <a:cubicBezTo>
                    <a:pt x="12365" y="5266"/>
                    <a:pt x="12365" y="5214"/>
                    <a:pt x="12355" y="5173"/>
                  </a:cubicBezTo>
                  <a:cubicBezTo>
                    <a:pt x="12375" y="5224"/>
                    <a:pt x="12375" y="5266"/>
                    <a:pt x="12386" y="5318"/>
                  </a:cubicBezTo>
                  <a:close/>
                  <a:moveTo>
                    <a:pt x="12676" y="6292"/>
                  </a:moveTo>
                  <a:cubicBezTo>
                    <a:pt x="12665" y="6250"/>
                    <a:pt x="12645" y="6219"/>
                    <a:pt x="12634" y="6188"/>
                  </a:cubicBezTo>
                  <a:cubicBezTo>
                    <a:pt x="12655" y="6230"/>
                    <a:pt x="12676" y="6261"/>
                    <a:pt x="12686" y="6292"/>
                  </a:cubicBezTo>
                  <a:close/>
                  <a:moveTo>
                    <a:pt x="12603" y="6095"/>
                  </a:moveTo>
                  <a:cubicBezTo>
                    <a:pt x="12583" y="6064"/>
                    <a:pt x="12572" y="6033"/>
                    <a:pt x="12562" y="6002"/>
                  </a:cubicBezTo>
                  <a:cubicBezTo>
                    <a:pt x="12583" y="6043"/>
                    <a:pt x="12593" y="6074"/>
                    <a:pt x="12614" y="6105"/>
                  </a:cubicBezTo>
                  <a:close/>
                  <a:moveTo>
                    <a:pt x="12541" y="5929"/>
                  </a:moveTo>
                  <a:cubicBezTo>
                    <a:pt x="12531" y="5908"/>
                    <a:pt x="12520" y="5877"/>
                    <a:pt x="12510" y="5846"/>
                  </a:cubicBezTo>
                  <a:cubicBezTo>
                    <a:pt x="12531" y="5877"/>
                    <a:pt x="12541" y="5908"/>
                    <a:pt x="12551" y="5939"/>
                  </a:cubicBezTo>
                  <a:close/>
                  <a:moveTo>
                    <a:pt x="12489" y="5784"/>
                  </a:moveTo>
                  <a:cubicBezTo>
                    <a:pt x="12479" y="5743"/>
                    <a:pt x="12469" y="5691"/>
                    <a:pt x="12458" y="5649"/>
                  </a:cubicBezTo>
                  <a:cubicBezTo>
                    <a:pt x="12479" y="5701"/>
                    <a:pt x="12489" y="5743"/>
                    <a:pt x="12500" y="5794"/>
                  </a:cubicBezTo>
                  <a:close/>
                  <a:moveTo>
                    <a:pt x="13039" y="6945"/>
                  </a:moveTo>
                  <a:lnTo>
                    <a:pt x="12987" y="6872"/>
                  </a:lnTo>
                  <a:close/>
                  <a:moveTo>
                    <a:pt x="12935" y="6800"/>
                  </a:moveTo>
                  <a:lnTo>
                    <a:pt x="12883" y="6706"/>
                  </a:lnTo>
                  <a:close/>
                  <a:moveTo>
                    <a:pt x="12831" y="6613"/>
                  </a:moveTo>
                  <a:cubicBezTo>
                    <a:pt x="12811" y="6582"/>
                    <a:pt x="12800" y="6551"/>
                    <a:pt x="12779" y="6509"/>
                  </a:cubicBezTo>
                  <a:cubicBezTo>
                    <a:pt x="12811" y="6551"/>
                    <a:pt x="12821" y="6582"/>
                    <a:pt x="12842" y="6623"/>
                  </a:cubicBezTo>
                  <a:close/>
                  <a:moveTo>
                    <a:pt x="12748" y="6437"/>
                  </a:moveTo>
                  <a:cubicBezTo>
                    <a:pt x="12728" y="6416"/>
                    <a:pt x="12717" y="6385"/>
                    <a:pt x="12707" y="6364"/>
                  </a:cubicBezTo>
                  <a:cubicBezTo>
                    <a:pt x="12728" y="6395"/>
                    <a:pt x="12738" y="6427"/>
                    <a:pt x="12759" y="6447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1612;p49"/>
            <p:cNvGrpSpPr/>
            <p:nvPr/>
          </p:nvGrpSpPr>
          <p:grpSpPr>
            <a:xfrm>
              <a:off x="-3104295" y="1398518"/>
              <a:ext cx="1580287" cy="744790"/>
              <a:chOff x="3576550" y="1943775"/>
              <a:chExt cx="536600" cy="252900"/>
            </a:xfrm>
          </p:grpSpPr>
          <p:sp>
            <p:nvSpPr>
              <p:cNvPr id="1613" name="Google Shape;1613;p49"/>
              <p:cNvSpPr/>
              <p:nvPr/>
            </p:nvSpPr>
            <p:spPr>
              <a:xfrm>
                <a:off x="3597000" y="1964750"/>
                <a:ext cx="489725" cy="231925"/>
              </a:xfrm>
              <a:custGeom>
                <a:avLst/>
                <a:gdLst/>
                <a:ahLst/>
                <a:cxnLst/>
                <a:rect l="l" t="t" r="r" b="b"/>
                <a:pathLst>
                  <a:path w="19589" h="9277" extrusionOk="0">
                    <a:moveTo>
                      <a:pt x="11" y="1"/>
                    </a:moveTo>
                    <a:cubicBezTo>
                      <a:pt x="11" y="1"/>
                      <a:pt x="16946" y="2737"/>
                      <a:pt x="18262" y="3379"/>
                    </a:cubicBezTo>
                    <a:cubicBezTo>
                      <a:pt x="19589" y="4022"/>
                      <a:pt x="19402" y="8365"/>
                      <a:pt x="19153" y="8821"/>
                    </a:cubicBezTo>
                    <a:cubicBezTo>
                      <a:pt x="18894" y="9277"/>
                      <a:pt x="18086" y="9245"/>
                      <a:pt x="18231" y="8365"/>
                    </a:cubicBezTo>
                    <a:cubicBezTo>
                      <a:pt x="18387" y="7484"/>
                      <a:pt x="19247" y="4540"/>
                      <a:pt x="18117" y="3908"/>
                    </a:cubicBezTo>
                    <a:cubicBezTo>
                      <a:pt x="16987" y="3265"/>
                      <a:pt x="1" y="1462"/>
                      <a:pt x="1" y="14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49"/>
              <p:cNvSpPr/>
              <p:nvPr/>
            </p:nvSpPr>
            <p:spPr>
              <a:xfrm>
                <a:off x="3576550" y="1974600"/>
                <a:ext cx="526775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21071" h="5753" extrusionOk="0">
                    <a:moveTo>
                      <a:pt x="21070" y="3110"/>
                    </a:moveTo>
                    <a:cubicBezTo>
                      <a:pt x="21070" y="3110"/>
                      <a:pt x="4197" y="1"/>
                      <a:pt x="2736" y="156"/>
                    </a:cubicBezTo>
                    <a:cubicBezTo>
                      <a:pt x="1275" y="322"/>
                      <a:pt x="0" y="4478"/>
                      <a:pt x="73" y="4986"/>
                    </a:cubicBezTo>
                    <a:cubicBezTo>
                      <a:pt x="156" y="5504"/>
                      <a:pt x="943" y="5753"/>
                      <a:pt x="1099" y="4861"/>
                    </a:cubicBezTo>
                    <a:cubicBezTo>
                      <a:pt x="1244" y="3970"/>
                      <a:pt x="1420" y="923"/>
                      <a:pt x="2695" y="695"/>
                    </a:cubicBezTo>
                    <a:cubicBezTo>
                      <a:pt x="3980" y="477"/>
                      <a:pt x="20573" y="4478"/>
                      <a:pt x="20573" y="44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9"/>
              <p:cNvSpPr/>
              <p:nvPr/>
            </p:nvSpPr>
            <p:spPr>
              <a:xfrm>
                <a:off x="3609700" y="1957250"/>
                <a:ext cx="196950" cy="164300"/>
              </a:xfrm>
              <a:custGeom>
                <a:avLst/>
                <a:gdLst/>
                <a:ahLst/>
                <a:cxnLst/>
                <a:rect l="l" t="t" r="r" b="b"/>
                <a:pathLst>
                  <a:path w="7878" h="6572" extrusionOk="0">
                    <a:moveTo>
                      <a:pt x="3618" y="6084"/>
                    </a:moveTo>
                    <a:cubicBezTo>
                      <a:pt x="705" y="5597"/>
                      <a:pt x="1" y="2363"/>
                      <a:pt x="830" y="1182"/>
                    </a:cubicBezTo>
                    <a:cubicBezTo>
                      <a:pt x="1649" y="0"/>
                      <a:pt x="7877" y="2021"/>
                      <a:pt x="7846" y="3161"/>
                    </a:cubicBezTo>
                    <a:cubicBezTo>
                      <a:pt x="7836" y="3638"/>
                      <a:pt x="6540" y="6571"/>
                      <a:pt x="3618" y="6084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9"/>
              <p:cNvSpPr/>
              <p:nvPr/>
            </p:nvSpPr>
            <p:spPr>
              <a:xfrm>
                <a:off x="3587675" y="1943775"/>
                <a:ext cx="525475" cy="239175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567" extrusionOk="0">
                    <a:moveTo>
                      <a:pt x="20884" y="3669"/>
                    </a:moveTo>
                    <a:lnTo>
                      <a:pt x="20884" y="3669"/>
                    </a:lnTo>
                    <a:cubicBezTo>
                      <a:pt x="20884" y="3607"/>
                      <a:pt x="20863" y="3555"/>
                      <a:pt x="20843" y="3503"/>
                    </a:cubicBezTo>
                    <a:cubicBezTo>
                      <a:pt x="20843" y="3503"/>
                      <a:pt x="16562" y="2519"/>
                      <a:pt x="13712" y="2768"/>
                    </a:cubicBezTo>
                    <a:cubicBezTo>
                      <a:pt x="12023" y="2913"/>
                      <a:pt x="9100" y="2415"/>
                      <a:pt x="7566" y="1710"/>
                    </a:cubicBezTo>
                    <a:cubicBezTo>
                      <a:pt x="4955" y="519"/>
                      <a:pt x="602" y="0"/>
                      <a:pt x="602" y="0"/>
                    </a:cubicBezTo>
                    <a:cubicBezTo>
                      <a:pt x="560" y="42"/>
                      <a:pt x="529" y="83"/>
                      <a:pt x="509" y="145"/>
                    </a:cubicBezTo>
                    <a:lnTo>
                      <a:pt x="509" y="145"/>
                    </a:lnTo>
                    <a:cubicBezTo>
                      <a:pt x="1" y="1161"/>
                      <a:pt x="115" y="6260"/>
                      <a:pt x="4001" y="7069"/>
                    </a:cubicBezTo>
                    <a:cubicBezTo>
                      <a:pt x="7950" y="7877"/>
                      <a:pt x="9069" y="4415"/>
                      <a:pt x="9764" y="4063"/>
                    </a:cubicBezTo>
                    <a:cubicBezTo>
                      <a:pt x="10126" y="3856"/>
                      <a:pt x="10593" y="3928"/>
                      <a:pt x="10862" y="4250"/>
                    </a:cubicBezTo>
                    <a:cubicBezTo>
                      <a:pt x="11360" y="4851"/>
                      <a:pt x="11297" y="8457"/>
                      <a:pt x="15277" y="9017"/>
                    </a:cubicBezTo>
                    <a:cubicBezTo>
                      <a:pt x="19205" y="9566"/>
                      <a:pt x="21019" y="4788"/>
                      <a:pt x="20884" y="3669"/>
                    </a:cubicBezTo>
                    <a:close/>
                    <a:moveTo>
                      <a:pt x="4499" y="6623"/>
                    </a:moveTo>
                    <a:cubicBezTo>
                      <a:pt x="1586" y="6136"/>
                      <a:pt x="882" y="2902"/>
                      <a:pt x="1711" y="1721"/>
                    </a:cubicBezTo>
                    <a:cubicBezTo>
                      <a:pt x="2540" y="539"/>
                      <a:pt x="8748" y="2560"/>
                      <a:pt x="8727" y="3700"/>
                    </a:cubicBezTo>
                    <a:cubicBezTo>
                      <a:pt x="8717" y="4177"/>
                      <a:pt x="7421" y="7110"/>
                      <a:pt x="4499" y="6623"/>
                    </a:cubicBezTo>
                    <a:close/>
                    <a:moveTo>
                      <a:pt x="19060" y="6136"/>
                    </a:moveTo>
                    <a:cubicBezTo>
                      <a:pt x="18542" y="7442"/>
                      <a:pt x="17049" y="8799"/>
                      <a:pt x="14946" y="8426"/>
                    </a:cubicBezTo>
                    <a:cubicBezTo>
                      <a:pt x="12800" y="8032"/>
                      <a:pt x="12106" y="6198"/>
                      <a:pt x="11950" y="5079"/>
                    </a:cubicBezTo>
                    <a:lnTo>
                      <a:pt x="11950" y="5079"/>
                    </a:lnTo>
                    <a:cubicBezTo>
                      <a:pt x="11899" y="4809"/>
                      <a:pt x="11899" y="4529"/>
                      <a:pt x="11950" y="4250"/>
                    </a:cubicBezTo>
                    <a:cubicBezTo>
                      <a:pt x="12303" y="3172"/>
                      <a:pt x="18842" y="3348"/>
                      <a:pt x="19226" y="4747"/>
                    </a:cubicBezTo>
                    <a:cubicBezTo>
                      <a:pt x="19330" y="5130"/>
                      <a:pt x="19267" y="5628"/>
                      <a:pt x="19070" y="612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9"/>
              <p:cNvSpPr/>
              <p:nvPr/>
            </p:nvSpPr>
            <p:spPr>
              <a:xfrm>
                <a:off x="3882800" y="2023325"/>
                <a:ext cx="194875" cy="144325"/>
              </a:xfrm>
              <a:custGeom>
                <a:avLst/>
                <a:gdLst/>
                <a:ahLst/>
                <a:cxnLst/>
                <a:rect l="l" t="t" r="r" b="b"/>
                <a:pathLst>
                  <a:path w="7795" h="5773" extrusionOk="0">
                    <a:moveTo>
                      <a:pt x="3141" y="5255"/>
                    </a:moveTo>
                    <a:cubicBezTo>
                      <a:pt x="6053" y="5773"/>
                      <a:pt x="7794" y="2954"/>
                      <a:pt x="7421" y="1565"/>
                    </a:cubicBezTo>
                    <a:cubicBezTo>
                      <a:pt x="7037" y="176"/>
                      <a:pt x="498" y="0"/>
                      <a:pt x="145" y="1078"/>
                    </a:cubicBezTo>
                    <a:cubicBezTo>
                      <a:pt x="0" y="1534"/>
                      <a:pt x="228" y="4726"/>
                      <a:pt x="3141" y="5255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9"/>
              <p:cNvSpPr/>
              <p:nvPr/>
            </p:nvSpPr>
            <p:spPr>
              <a:xfrm>
                <a:off x="3591575" y="2028225"/>
                <a:ext cx="186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747" h="1836" extrusionOk="0">
                    <a:moveTo>
                      <a:pt x="0" y="861"/>
                    </a:moveTo>
                    <a:cubicBezTo>
                      <a:pt x="363" y="695"/>
                      <a:pt x="612" y="1835"/>
                      <a:pt x="612" y="1835"/>
                    </a:cubicBezTo>
                    <a:lnTo>
                      <a:pt x="746" y="1100"/>
                    </a:lnTo>
                    <a:cubicBezTo>
                      <a:pt x="560" y="758"/>
                      <a:pt x="425" y="384"/>
                      <a:pt x="363" y="1"/>
                    </a:cubicBezTo>
                    <a:cubicBezTo>
                      <a:pt x="363" y="1"/>
                      <a:pt x="62" y="675"/>
                      <a:pt x="0" y="861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9"/>
              <p:cNvSpPr/>
              <p:nvPr/>
            </p:nvSpPr>
            <p:spPr>
              <a:xfrm>
                <a:off x="4054825" y="2116075"/>
                <a:ext cx="25425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1918" extrusionOk="0">
                    <a:moveTo>
                      <a:pt x="1" y="1918"/>
                    </a:moveTo>
                    <a:cubicBezTo>
                      <a:pt x="343" y="1109"/>
                      <a:pt x="685" y="819"/>
                      <a:pt x="1017" y="944"/>
                    </a:cubicBezTo>
                    <a:lnTo>
                      <a:pt x="975" y="0"/>
                    </a:lnTo>
                    <a:cubicBezTo>
                      <a:pt x="768" y="342"/>
                      <a:pt x="509" y="643"/>
                      <a:pt x="208" y="90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9"/>
              <p:cNvSpPr/>
              <p:nvPr/>
            </p:nvSpPr>
            <p:spPr>
              <a:xfrm>
                <a:off x="3587675" y="1947400"/>
                <a:ext cx="525475" cy="235550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9422" extrusionOk="0">
                    <a:moveTo>
                      <a:pt x="15277" y="8872"/>
                    </a:moveTo>
                    <a:cubicBezTo>
                      <a:pt x="11287" y="8312"/>
                      <a:pt x="11349" y="4706"/>
                      <a:pt x="10862" y="4115"/>
                    </a:cubicBezTo>
                    <a:cubicBezTo>
                      <a:pt x="10582" y="3783"/>
                      <a:pt x="10116" y="3711"/>
                      <a:pt x="9753" y="3918"/>
                    </a:cubicBezTo>
                    <a:cubicBezTo>
                      <a:pt x="9059" y="4270"/>
                      <a:pt x="7940" y="7732"/>
                      <a:pt x="3991" y="6924"/>
                    </a:cubicBezTo>
                    <a:cubicBezTo>
                      <a:pt x="104" y="6115"/>
                      <a:pt x="1" y="1016"/>
                      <a:pt x="498" y="0"/>
                    </a:cubicBezTo>
                    <a:cubicBezTo>
                      <a:pt x="488" y="63"/>
                      <a:pt x="1" y="2436"/>
                      <a:pt x="1099" y="4561"/>
                    </a:cubicBezTo>
                    <a:cubicBezTo>
                      <a:pt x="2219" y="6716"/>
                      <a:pt x="4810" y="7110"/>
                      <a:pt x="6644" y="6623"/>
                    </a:cubicBezTo>
                    <a:cubicBezTo>
                      <a:pt x="8478" y="6136"/>
                      <a:pt x="9028" y="4011"/>
                      <a:pt x="9670" y="3731"/>
                    </a:cubicBezTo>
                    <a:cubicBezTo>
                      <a:pt x="10313" y="3441"/>
                      <a:pt x="10924" y="3617"/>
                      <a:pt x="11121" y="4001"/>
                    </a:cubicBezTo>
                    <a:cubicBezTo>
                      <a:pt x="11318" y="4395"/>
                      <a:pt x="11339" y="5784"/>
                      <a:pt x="12033" y="6841"/>
                    </a:cubicBezTo>
                    <a:cubicBezTo>
                      <a:pt x="12738" y="7898"/>
                      <a:pt x="14479" y="9110"/>
                      <a:pt x="17112" y="8582"/>
                    </a:cubicBezTo>
                    <a:cubicBezTo>
                      <a:pt x="19713" y="8064"/>
                      <a:pt x="20863" y="3617"/>
                      <a:pt x="20884" y="3524"/>
                    </a:cubicBezTo>
                    <a:cubicBezTo>
                      <a:pt x="21019" y="4643"/>
                      <a:pt x="19205" y="9421"/>
                      <a:pt x="15277" y="8872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9"/>
              <p:cNvSpPr/>
              <p:nvPr/>
            </p:nvSpPr>
            <p:spPr>
              <a:xfrm>
                <a:off x="3881250" y="2023325"/>
                <a:ext cx="208325" cy="73850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2954" extrusionOk="0">
                    <a:moveTo>
                      <a:pt x="7327" y="2954"/>
                    </a:moveTo>
                    <a:cubicBezTo>
                      <a:pt x="7524" y="2446"/>
                      <a:pt x="7587" y="1959"/>
                      <a:pt x="7483" y="1565"/>
                    </a:cubicBezTo>
                    <a:cubicBezTo>
                      <a:pt x="7099" y="176"/>
                      <a:pt x="560" y="0"/>
                      <a:pt x="207" y="1078"/>
                    </a:cubicBezTo>
                    <a:cubicBezTo>
                      <a:pt x="156" y="1347"/>
                      <a:pt x="156" y="1627"/>
                      <a:pt x="207" y="1897"/>
                    </a:cubicBezTo>
                    <a:cubicBezTo>
                      <a:pt x="0" y="829"/>
                      <a:pt x="93" y="674"/>
                      <a:pt x="798" y="404"/>
                    </a:cubicBezTo>
                    <a:cubicBezTo>
                      <a:pt x="1503" y="135"/>
                      <a:pt x="3990" y="104"/>
                      <a:pt x="6198" y="612"/>
                    </a:cubicBezTo>
                    <a:cubicBezTo>
                      <a:pt x="8333" y="1099"/>
                      <a:pt x="7390" y="2829"/>
                      <a:pt x="7327" y="2954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9"/>
              <p:cNvSpPr/>
              <p:nvPr/>
            </p:nvSpPr>
            <p:spPr>
              <a:xfrm>
                <a:off x="3614100" y="1957250"/>
                <a:ext cx="198750" cy="98475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3939" extrusionOk="0">
                    <a:moveTo>
                      <a:pt x="332" y="2539"/>
                    </a:moveTo>
                    <a:cubicBezTo>
                      <a:pt x="312" y="2000"/>
                      <a:pt x="426" y="1513"/>
                      <a:pt x="654" y="1182"/>
                    </a:cubicBezTo>
                    <a:cubicBezTo>
                      <a:pt x="1483" y="0"/>
                      <a:pt x="7701" y="2032"/>
                      <a:pt x="7670" y="3161"/>
                    </a:cubicBezTo>
                    <a:cubicBezTo>
                      <a:pt x="7629" y="3441"/>
                      <a:pt x="7535" y="3700"/>
                      <a:pt x="7390" y="3939"/>
                    </a:cubicBezTo>
                    <a:cubicBezTo>
                      <a:pt x="7950" y="2995"/>
                      <a:pt x="7909" y="2830"/>
                      <a:pt x="7339" y="2332"/>
                    </a:cubicBezTo>
                    <a:cubicBezTo>
                      <a:pt x="6769" y="1845"/>
                      <a:pt x="4426" y="974"/>
                      <a:pt x="2177" y="715"/>
                    </a:cubicBezTo>
                    <a:cubicBezTo>
                      <a:pt x="1" y="456"/>
                      <a:pt x="322" y="2405"/>
                      <a:pt x="332" y="2539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9"/>
              <p:cNvSpPr/>
              <p:nvPr/>
            </p:nvSpPr>
            <p:spPr>
              <a:xfrm>
                <a:off x="3992650" y="2080575"/>
                <a:ext cx="96925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3431" extrusionOk="0">
                    <a:moveTo>
                      <a:pt x="1" y="3224"/>
                    </a:moveTo>
                    <a:cubicBezTo>
                      <a:pt x="42" y="3431"/>
                      <a:pt x="1161" y="3379"/>
                      <a:pt x="2219" y="2623"/>
                    </a:cubicBezTo>
                    <a:cubicBezTo>
                      <a:pt x="3276" y="1866"/>
                      <a:pt x="3877" y="52"/>
                      <a:pt x="3659" y="32"/>
                    </a:cubicBezTo>
                    <a:cubicBezTo>
                      <a:pt x="3431" y="1"/>
                      <a:pt x="3390" y="747"/>
                      <a:pt x="2436" y="1856"/>
                    </a:cubicBezTo>
                    <a:cubicBezTo>
                      <a:pt x="1472" y="2965"/>
                      <a:pt x="1" y="3224"/>
                      <a:pt x="1" y="3224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9"/>
              <p:cNvSpPr/>
              <p:nvPr/>
            </p:nvSpPr>
            <p:spPr>
              <a:xfrm>
                <a:off x="3959750" y="2159075"/>
                <a:ext cx="303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50" extrusionOk="0">
                    <a:moveTo>
                      <a:pt x="1182" y="125"/>
                    </a:moveTo>
                    <a:cubicBezTo>
                      <a:pt x="1213" y="1"/>
                      <a:pt x="757" y="63"/>
                      <a:pt x="384" y="53"/>
                    </a:cubicBezTo>
                    <a:cubicBezTo>
                      <a:pt x="0" y="42"/>
                      <a:pt x="166" y="177"/>
                      <a:pt x="591" y="218"/>
                    </a:cubicBezTo>
                    <a:cubicBezTo>
                      <a:pt x="1026" y="250"/>
                      <a:pt x="1182" y="167"/>
                      <a:pt x="1182" y="12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9"/>
              <p:cNvSpPr/>
              <p:nvPr/>
            </p:nvSpPr>
            <p:spPr>
              <a:xfrm>
                <a:off x="3703750" y="2064500"/>
                <a:ext cx="966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3867" h="2157" extrusionOk="0">
                    <a:moveTo>
                      <a:pt x="1068" y="2105"/>
                    </a:moveTo>
                    <a:cubicBezTo>
                      <a:pt x="1" y="2157"/>
                      <a:pt x="1431" y="1970"/>
                      <a:pt x="2302" y="1421"/>
                    </a:cubicBezTo>
                    <a:cubicBezTo>
                      <a:pt x="2861" y="1048"/>
                      <a:pt x="3328" y="561"/>
                      <a:pt x="3690" y="1"/>
                    </a:cubicBezTo>
                    <a:cubicBezTo>
                      <a:pt x="3867" y="167"/>
                      <a:pt x="3462" y="1245"/>
                      <a:pt x="2778" y="1597"/>
                    </a:cubicBezTo>
                    <a:cubicBezTo>
                      <a:pt x="2250" y="1887"/>
                      <a:pt x="1669" y="2063"/>
                      <a:pt x="1068" y="210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9"/>
              <p:cNvSpPr/>
              <p:nvPr/>
            </p:nvSpPr>
            <p:spPr>
              <a:xfrm>
                <a:off x="4001725" y="2016825"/>
                <a:ext cx="10495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4198" h="1473" extrusionOk="0">
                    <a:moveTo>
                      <a:pt x="622" y="581"/>
                    </a:moveTo>
                    <a:cubicBezTo>
                      <a:pt x="2218" y="913"/>
                      <a:pt x="2467" y="1068"/>
                      <a:pt x="2695" y="1473"/>
                    </a:cubicBezTo>
                    <a:lnTo>
                      <a:pt x="4198" y="644"/>
                    </a:lnTo>
                    <a:cubicBezTo>
                      <a:pt x="2830" y="270"/>
                      <a:pt x="1420" y="53"/>
                      <a:pt x="0" y="1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9"/>
              <p:cNvSpPr/>
              <p:nvPr/>
            </p:nvSpPr>
            <p:spPr>
              <a:xfrm>
                <a:off x="3596750" y="1946875"/>
                <a:ext cx="97975" cy="5237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095" extrusionOk="0">
                    <a:moveTo>
                      <a:pt x="21" y="1555"/>
                    </a:moveTo>
                    <a:lnTo>
                      <a:pt x="985" y="2094"/>
                    </a:lnTo>
                    <a:cubicBezTo>
                      <a:pt x="985" y="2094"/>
                      <a:pt x="1068" y="1348"/>
                      <a:pt x="1773" y="1099"/>
                    </a:cubicBezTo>
                    <a:cubicBezTo>
                      <a:pt x="2477" y="840"/>
                      <a:pt x="3918" y="1182"/>
                      <a:pt x="3918" y="1182"/>
                    </a:cubicBezTo>
                    <a:lnTo>
                      <a:pt x="3700" y="633"/>
                    </a:lnTo>
                    <a:cubicBezTo>
                      <a:pt x="3700" y="633"/>
                      <a:pt x="2560" y="177"/>
                      <a:pt x="291" y="1"/>
                    </a:cubicBezTo>
                    <a:cubicBezTo>
                      <a:pt x="291" y="1"/>
                      <a:pt x="0" y="498"/>
                      <a:pt x="21" y="1555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9"/>
              <p:cNvSpPr/>
              <p:nvPr/>
            </p:nvSpPr>
            <p:spPr>
              <a:xfrm>
                <a:off x="3800400" y="2002075"/>
                <a:ext cx="105475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2457" extrusionOk="0">
                    <a:moveTo>
                      <a:pt x="1" y="467"/>
                    </a:moveTo>
                    <a:lnTo>
                      <a:pt x="457" y="0"/>
                    </a:lnTo>
                    <a:cubicBezTo>
                      <a:pt x="1006" y="166"/>
                      <a:pt x="1566" y="301"/>
                      <a:pt x="2125" y="394"/>
                    </a:cubicBezTo>
                    <a:cubicBezTo>
                      <a:pt x="2726" y="477"/>
                      <a:pt x="3317" y="508"/>
                      <a:pt x="3908" y="508"/>
                    </a:cubicBezTo>
                    <a:lnTo>
                      <a:pt x="4219" y="1109"/>
                    </a:lnTo>
                    <a:cubicBezTo>
                      <a:pt x="4219" y="1109"/>
                      <a:pt x="3472" y="1348"/>
                      <a:pt x="3348" y="1648"/>
                    </a:cubicBezTo>
                    <a:cubicBezTo>
                      <a:pt x="3224" y="1959"/>
                      <a:pt x="3348" y="2456"/>
                      <a:pt x="3348" y="2456"/>
                    </a:cubicBezTo>
                    <a:lnTo>
                      <a:pt x="2861" y="2415"/>
                    </a:lnTo>
                    <a:cubicBezTo>
                      <a:pt x="2861" y="2415"/>
                      <a:pt x="2581" y="1410"/>
                      <a:pt x="1939" y="1285"/>
                    </a:cubicBezTo>
                    <a:cubicBezTo>
                      <a:pt x="1286" y="1171"/>
                      <a:pt x="612" y="1969"/>
                      <a:pt x="612" y="1969"/>
                    </a:cubicBezTo>
                    <a:lnTo>
                      <a:pt x="125" y="1938"/>
                    </a:lnTo>
                    <a:cubicBezTo>
                      <a:pt x="125" y="1938"/>
                      <a:pt x="488" y="1389"/>
                      <a:pt x="508" y="1047"/>
                    </a:cubicBezTo>
                    <a:cubicBezTo>
                      <a:pt x="529" y="705"/>
                      <a:pt x="1" y="467"/>
                      <a:pt x="1" y="467"/>
                    </a:cubicBezTo>
                    <a:close/>
                  </a:path>
                </a:pathLst>
              </a:custGeom>
              <a:solidFill>
                <a:srgbClr val="FCFCFC">
                  <a:alpha val="12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9"/>
              <p:cNvSpPr/>
              <p:nvPr/>
            </p:nvSpPr>
            <p:spPr>
              <a:xfrm>
                <a:off x="3891600" y="2038600"/>
                <a:ext cx="112725" cy="8137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255" extrusionOk="0">
                    <a:moveTo>
                      <a:pt x="4509" y="353"/>
                    </a:moveTo>
                    <a:lnTo>
                      <a:pt x="4229" y="3130"/>
                    </a:lnTo>
                    <a:lnTo>
                      <a:pt x="3825" y="3068"/>
                    </a:lnTo>
                    <a:lnTo>
                      <a:pt x="3908" y="2001"/>
                    </a:lnTo>
                    <a:lnTo>
                      <a:pt x="975" y="1597"/>
                    </a:lnTo>
                    <a:lnTo>
                      <a:pt x="819" y="3255"/>
                    </a:lnTo>
                    <a:lnTo>
                      <a:pt x="519" y="3193"/>
                    </a:lnTo>
                    <a:cubicBezTo>
                      <a:pt x="519" y="3193"/>
                      <a:pt x="1" y="1648"/>
                      <a:pt x="198" y="726"/>
                    </a:cubicBezTo>
                    <a:cubicBezTo>
                      <a:pt x="198" y="726"/>
                      <a:pt x="2457" y="1"/>
                      <a:pt x="4509" y="353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9"/>
              <p:cNvSpPr/>
              <p:nvPr/>
            </p:nvSpPr>
            <p:spPr>
              <a:xfrm>
                <a:off x="4028675" y="2053900"/>
                <a:ext cx="34225" cy="601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2405" extrusionOk="0">
                    <a:moveTo>
                      <a:pt x="539" y="0"/>
                    </a:moveTo>
                    <a:lnTo>
                      <a:pt x="0" y="2404"/>
                    </a:lnTo>
                    <a:lnTo>
                      <a:pt x="726" y="2394"/>
                    </a:lnTo>
                    <a:cubicBezTo>
                      <a:pt x="726" y="2394"/>
                      <a:pt x="1327" y="1192"/>
                      <a:pt x="1368" y="352"/>
                    </a:cubicBezTo>
                    <a:cubicBezTo>
                      <a:pt x="1109" y="197"/>
                      <a:pt x="829" y="73"/>
                      <a:pt x="539" y="0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9"/>
              <p:cNvSpPr/>
              <p:nvPr/>
            </p:nvSpPr>
            <p:spPr>
              <a:xfrm>
                <a:off x="3680175" y="1993775"/>
                <a:ext cx="115325" cy="10005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4002" extrusionOk="0">
                    <a:moveTo>
                      <a:pt x="674" y="1"/>
                    </a:moveTo>
                    <a:lnTo>
                      <a:pt x="1" y="2726"/>
                    </a:lnTo>
                    <a:lnTo>
                      <a:pt x="405" y="2799"/>
                    </a:lnTo>
                    <a:lnTo>
                      <a:pt x="685" y="1762"/>
                    </a:lnTo>
                    <a:lnTo>
                      <a:pt x="3587" y="2364"/>
                    </a:lnTo>
                    <a:lnTo>
                      <a:pt x="3172" y="3970"/>
                    </a:lnTo>
                    <a:lnTo>
                      <a:pt x="3369" y="4001"/>
                    </a:lnTo>
                    <a:cubicBezTo>
                      <a:pt x="3369" y="4001"/>
                      <a:pt x="4561" y="2944"/>
                      <a:pt x="4613" y="1804"/>
                    </a:cubicBezTo>
                    <a:cubicBezTo>
                      <a:pt x="4613" y="1804"/>
                      <a:pt x="2737" y="363"/>
                      <a:pt x="674" y="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49"/>
              <p:cNvSpPr/>
              <p:nvPr/>
            </p:nvSpPr>
            <p:spPr>
              <a:xfrm>
                <a:off x="3630700" y="1986775"/>
                <a:ext cx="2852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478" extrusionOk="0">
                    <a:moveTo>
                      <a:pt x="1140" y="21"/>
                    </a:moveTo>
                    <a:lnTo>
                      <a:pt x="840" y="2478"/>
                    </a:lnTo>
                    <a:lnTo>
                      <a:pt x="156" y="2219"/>
                    </a:lnTo>
                    <a:cubicBezTo>
                      <a:pt x="156" y="2219"/>
                      <a:pt x="0" y="882"/>
                      <a:pt x="238" y="73"/>
                    </a:cubicBezTo>
                    <a:cubicBezTo>
                      <a:pt x="529" y="21"/>
                      <a:pt x="840" y="1"/>
                      <a:pt x="1140" y="21"/>
                    </a:cubicBezTo>
                    <a:close/>
                  </a:path>
                </a:pathLst>
              </a:custGeom>
              <a:solidFill>
                <a:srgbClr val="FCFCFC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" name="Google Shape;1633;p49"/>
          <p:cNvGrpSpPr/>
          <p:nvPr/>
        </p:nvGrpSpPr>
        <p:grpSpPr>
          <a:xfrm rot="10800000" flipH="1">
            <a:off x="1326709" y="567557"/>
            <a:ext cx="7564751" cy="4336208"/>
            <a:chOff x="4574832" y="1263375"/>
            <a:chExt cx="2290544" cy="1312968"/>
          </a:xfrm>
        </p:grpSpPr>
        <p:sp>
          <p:nvSpPr>
            <p:cNvPr id="1634" name="Google Shape;1634;p49"/>
            <p:cNvSpPr/>
            <p:nvPr/>
          </p:nvSpPr>
          <p:spPr>
            <a:xfrm>
              <a:off x="5085567" y="2408549"/>
              <a:ext cx="48825" cy="45750"/>
            </a:xfrm>
            <a:custGeom>
              <a:avLst/>
              <a:gdLst/>
              <a:ahLst/>
              <a:cxnLst/>
              <a:rect l="l" t="t" r="r" b="b"/>
              <a:pathLst>
                <a:path w="1953" h="1830" extrusionOk="0">
                  <a:moveTo>
                    <a:pt x="970" y="1"/>
                  </a:moveTo>
                  <a:cubicBezTo>
                    <a:pt x="942" y="1"/>
                    <a:pt x="912" y="8"/>
                    <a:pt x="882" y="26"/>
                  </a:cubicBezTo>
                  <a:cubicBezTo>
                    <a:pt x="1" y="492"/>
                    <a:pt x="333" y="1829"/>
                    <a:pt x="1338" y="1829"/>
                  </a:cubicBezTo>
                  <a:cubicBezTo>
                    <a:pt x="1483" y="1819"/>
                    <a:pt x="1638" y="1788"/>
                    <a:pt x="1784" y="1715"/>
                  </a:cubicBezTo>
                  <a:cubicBezTo>
                    <a:pt x="1952" y="1627"/>
                    <a:pt x="1855" y="1393"/>
                    <a:pt x="1700" y="1393"/>
                  </a:cubicBezTo>
                  <a:cubicBezTo>
                    <a:pt x="1674" y="1393"/>
                    <a:pt x="1646" y="1400"/>
                    <a:pt x="1618" y="1415"/>
                  </a:cubicBezTo>
                  <a:cubicBezTo>
                    <a:pt x="1526" y="1465"/>
                    <a:pt x="1428" y="1489"/>
                    <a:pt x="1332" y="1489"/>
                  </a:cubicBezTo>
                  <a:cubicBezTo>
                    <a:pt x="1110" y="1489"/>
                    <a:pt x="894" y="1365"/>
                    <a:pt x="778" y="1156"/>
                  </a:cubicBezTo>
                  <a:cubicBezTo>
                    <a:pt x="623" y="855"/>
                    <a:pt x="737" y="482"/>
                    <a:pt x="1037" y="316"/>
                  </a:cubicBezTo>
                  <a:cubicBezTo>
                    <a:pt x="1212" y="229"/>
                    <a:pt x="1121" y="1"/>
                    <a:pt x="9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9"/>
            <p:cNvSpPr/>
            <p:nvPr/>
          </p:nvSpPr>
          <p:spPr>
            <a:xfrm rot="-5400000">
              <a:off x="4572507" y="2469740"/>
              <a:ext cx="54700" cy="50050"/>
            </a:xfrm>
            <a:custGeom>
              <a:avLst/>
              <a:gdLst/>
              <a:ahLst/>
              <a:cxnLst/>
              <a:rect l="l" t="t" r="r" b="b"/>
              <a:pathLst>
                <a:path w="2188" h="2002" extrusionOk="0">
                  <a:moveTo>
                    <a:pt x="850" y="2001"/>
                  </a:moveTo>
                  <a:cubicBezTo>
                    <a:pt x="632" y="2001"/>
                    <a:pt x="425" y="1928"/>
                    <a:pt x="249" y="1804"/>
                  </a:cubicBezTo>
                  <a:cubicBezTo>
                    <a:pt x="0" y="1618"/>
                    <a:pt x="280" y="1255"/>
                    <a:pt x="518" y="1441"/>
                  </a:cubicBezTo>
                  <a:cubicBezTo>
                    <a:pt x="1120" y="1918"/>
                    <a:pt x="1824" y="985"/>
                    <a:pt x="1192" y="540"/>
                  </a:cubicBezTo>
                  <a:cubicBezTo>
                    <a:pt x="954" y="363"/>
                    <a:pt x="1223" y="1"/>
                    <a:pt x="1462" y="177"/>
                  </a:cubicBezTo>
                  <a:cubicBezTo>
                    <a:pt x="2187" y="726"/>
                    <a:pt x="1886" y="1866"/>
                    <a:pt x="995" y="1991"/>
                  </a:cubicBezTo>
                  <a:cubicBezTo>
                    <a:pt x="954" y="2001"/>
                    <a:pt x="902" y="2001"/>
                    <a:pt x="850" y="2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6499450" y="1263375"/>
              <a:ext cx="31625" cy="28525"/>
            </a:xfrm>
            <a:custGeom>
              <a:avLst/>
              <a:gdLst/>
              <a:ahLst/>
              <a:cxnLst/>
              <a:rect l="l" t="t" r="r" b="b"/>
              <a:pathLst>
                <a:path w="1265" h="1141" extrusionOk="0">
                  <a:moveTo>
                    <a:pt x="1068" y="1140"/>
                  </a:moveTo>
                  <a:cubicBezTo>
                    <a:pt x="964" y="1140"/>
                    <a:pt x="881" y="1068"/>
                    <a:pt x="871" y="964"/>
                  </a:cubicBezTo>
                  <a:cubicBezTo>
                    <a:pt x="840" y="643"/>
                    <a:pt x="550" y="405"/>
                    <a:pt x="218" y="436"/>
                  </a:cubicBezTo>
                  <a:cubicBezTo>
                    <a:pt x="114" y="446"/>
                    <a:pt x="21" y="374"/>
                    <a:pt x="11" y="270"/>
                  </a:cubicBezTo>
                  <a:cubicBezTo>
                    <a:pt x="0" y="156"/>
                    <a:pt x="73" y="63"/>
                    <a:pt x="177" y="52"/>
                  </a:cubicBezTo>
                  <a:cubicBezTo>
                    <a:pt x="715" y="0"/>
                    <a:pt x="1203" y="384"/>
                    <a:pt x="1254" y="923"/>
                  </a:cubicBezTo>
                  <a:cubicBezTo>
                    <a:pt x="1265" y="1037"/>
                    <a:pt x="1192" y="1130"/>
                    <a:pt x="1089" y="11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6571329" y="2516993"/>
              <a:ext cx="59375" cy="59350"/>
            </a:xfrm>
            <a:custGeom>
              <a:avLst/>
              <a:gdLst/>
              <a:ahLst/>
              <a:cxnLst/>
              <a:rect l="l" t="t" r="r" b="b"/>
              <a:pathLst>
                <a:path w="2375" h="2374" extrusionOk="0">
                  <a:moveTo>
                    <a:pt x="1358" y="2374"/>
                  </a:moveTo>
                  <a:cubicBezTo>
                    <a:pt x="457" y="2374"/>
                    <a:pt x="1" y="1275"/>
                    <a:pt x="643" y="643"/>
                  </a:cubicBezTo>
                  <a:cubicBezTo>
                    <a:pt x="1275" y="0"/>
                    <a:pt x="2374" y="456"/>
                    <a:pt x="2374" y="1358"/>
                  </a:cubicBezTo>
                  <a:cubicBezTo>
                    <a:pt x="2374" y="1918"/>
                    <a:pt x="1918" y="2374"/>
                    <a:pt x="1358" y="2374"/>
                  </a:cubicBezTo>
                  <a:close/>
                  <a:moveTo>
                    <a:pt x="1358" y="798"/>
                  </a:moveTo>
                  <a:cubicBezTo>
                    <a:pt x="861" y="798"/>
                    <a:pt x="602" y="1400"/>
                    <a:pt x="965" y="1752"/>
                  </a:cubicBezTo>
                  <a:cubicBezTo>
                    <a:pt x="1317" y="2104"/>
                    <a:pt x="1918" y="1856"/>
                    <a:pt x="1918" y="1358"/>
                  </a:cubicBezTo>
                  <a:cubicBezTo>
                    <a:pt x="1918" y="1047"/>
                    <a:pt x="1669" y="798"/>
                    <a:pt x="135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5565183" y="2461977"/>
              <a:ext cx="65850" cy="65575"/>
            </a:xfrm>
            <a:custGeom>
              <a:avLst/>
              <a:gdLst/>
              <a:ahLst/>
              <a:cxnLst/>
              <a:rect l="l" t="t" r="r" b="b"/>
              <a:pathLst>
                <a:path w="2634" h="2623" extrusionOk="0">
                  <a:moveTo>
                    <a:pt x="1514" y="2623"/>
                  </a:moveTo>
                  <a:cubicBezTo>
                    <a:pt x="509" y="2623"/>
                    <a:pt x="1" y="1420"/>
                    <a:pt x="716" y="705"/>
                  </a:cubicBezTo>
                  <a:cubicBezTo>
                    <a:pt x="1421" y="1"/>
                    <a:pt x="2633" y="498"/>
                    <a:pt x="2633" y="1503"/>
                  </a:cubicBezTo>
                  <a:cubicBezTo>
                    <a:pt x="2633" y="2125"/>
                    <a:pt x="2125" y="2623"/>
                    <a:pt x="1514" y="2623"/>
                  </a:cubicBezTo>
                  <a:close/>
                  <a:moveTo>
                    <a:pt x="1514" y="705"/>
                  </a:moveTo>
                  <a:cubicBezTo>
                    <a:pt x="799" y="705"/>
                    <a:pt x="447" y="1566"/>
                    <a:pt x="944" y="2063"/>
                  </a:cubicBezTo>
                  <a:cubicBezTo>
                    <a:pt x="1452" y="2561"/>
                    <a:pt x="2302" y="2208"/>
                    <a:pt x="2302" y="1503"/>
                  </a:cubicBezTo>
                  <a:cubicBezTo>
                    <a:pt x="2302" y="1058"/>
                    <a:pt x="1949" y="705"/>
                    <a:pt x="1514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5847551" y="1511809"/>
              <a:ext cx="59100" cy="59350"/>
            </a:xfrm>
            <a:custGeom>
              <a:avLst/>
              <a:gdLst/>
              <a:ahLst/>
              <a:cxnLst/>
              <a:rect l="l" t="t" r="r" b="b"/>
              <a:pathLst>
                <a:path w="2364" h="2374" extrusionOk="0">
                  <a:moveTo>
                    <a:pt x="1348" y="2374"/>
                  </a:moveTo>
                  <a:cubicBezTo>
                    <a:pt x="447" y="2363"/>
                    <a:pt x="1" y="1275"/>
                    <a:pt x="633" y="643"/>
                  </a:cubicBezTo>
                  <a:cubicBezTo>
                    <a:pt x="1276" y="0"/>
                    <a:pt x="2364" y="456"/>
                    <a:pt x="2364" y="1358"/>
                  </a:cubicBezTo>
                  <a:cubicBezTo>
                    <a:pt x="2364" y="1918"/>
                    <a:pt x="1908" y="2374"/>
                    <a:pt x="1348" y="2374"/>
                  </a:cubicBezTo>
                  <a:close/>
                  <a:moveTo>
                    <a:pt x="1348" y="788"/>
                  </a:moveTo>
                  <a:cubicBezTo>
                    <a:pt x="851" y="788"/>
                    <a:pt x="602" y="1399"/>
                    <a:pt x="954" y="1752"/>
                  </a:cubicBezTo>
                  <a:cubicBezTo>
                    <a:pt x="1307" y="2115"/>
                    <a:pt x="1918" y="1855"/>
                    <a:pt x="1918" y="1358"/>
                  </a:cubicBezTo>
                  <a:cubicBezTo>
                    <a:pt x="1908" y="1047"/>
                    <a:pt x="1659" y="798"/>
                    <a:pt x="1348" y="7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5097266" y="1468655"/>
              <a:ext cx="25925" cy="33975"/>
            </a:xfrm>
            <a:custGeom>
              <a:avLst/>
              <a:gdLst/>
              <a:ahLst/>
              <a:cxnLst/>
              <a:rect l="l" t="t" r="r" b="b"/>
              <a:pathLst>
                <a:path w="1037" h="1359" extrusionOk="0">
                  <a:moveTo>
                    <a:pt x="0" y="1162"/>
                  </a:moveTo>
                  <a:lnTo>
                    <a:pt x="705" y="1"/>
                  </a:lnTo>
                  <a:lnTo>
                    <a:pt x="1037" y="198"/>
                  </a:lnTo>
                  <a:lnTo>
                    <a:pt x="332" y="135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9"/>
            <p:cNvSpPr/>
            <p:nvPr/>
          </p:nvSpPr>
          <p:spPr>
            <a:xfrm rot="-2700000">
              <a:off x="6844114" y="2169371"/>
              <a:ext cx="9875" cy="36300"/>
            </a:xfrm>
            <a:custGeom>
              <a:avLst/>
              <a:gdLst/>
              <a:ahLst/>
              <a:cxnLst/>
              <a:rect l="l" t="t" r="r" b="b"/>
              <a:pathLst>
                <a:path w="395" h="1452" extrusionOk="0">
                  <a:moveTo>
                    <a:pt x="0" y="1"/>
                  </a:moveTo>
                  <a:lnTo>
                    <a:pt x="394" y="1"/>
                  </a:lnTo>
                  <a:lnTo>
                    <a:pt x="394" y="1452"/>
                  </a:lnTo>
                  <a:lnTo>
                    <a:pt x="0" y="145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133350"/>
            <a:ext cx="8305800" cy="737606"/>
          </a:xfrm>
        </p:spPr>
        <p:txBody>
          <a:bodyPr/>
          <a:lstStyle/>
          <a:p>
            <a:pPr algn="l"/>
            <a:r>
              <a:rPr lang="fr-FR" sz="4000" dirty="0"/>
              <a:t>1-how to </a:t>
            </a:r>
            <a:r>
              <a:rPr lang="fr-FR" sz="4000" dirty="0" err="1"/>
              <a:t>form</a:t>
            </a:r>
            <a:r>
              <a:rPr lang="fr-FR" sz="4000" dirty="0"/>
              <a:t> a question: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8651" y="591085"/>
            <a:ext cx="8686800" cy="3962400"/>
          </a:xfrm>
        </p:spPr>
        <p:txBody>
          <a:bodyPr/>
          <a:lstStyle/>
          <a:p>
            <a:pPr algn="l"/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1.There are two2 types of </a:t>
            </a:r>
            <a:r>
              <a:rPr lang="fr-FR" sz="2800" b="1" i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quest</a:t>
            </a:r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. :</a:t>
            </a:r>
          </a:p>
          <a:p>
            <a:pPr algn="l"/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a. YES/ NO </a:t>
            </a:r>
            <a:r>
              <a:rPr lang="fr-FR" sz="2800" b="1" i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quest</a:t>
            </a:r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always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start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with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a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verb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/ aux. </a:t>
            </a:r>
            <a:r>
              <a:rPr lang="fr-FR" sz="2800" b="1" dirty="0" err="1">
                <a:solidFill>
                  <a:srgbClr val="FF0000"/>
                </a:solidFill>
                <a:latin typeface="Comic Sans MS" pitchFamily="66" charset="0"/>
              </a:rPr>
              <a:t>Eg</a:t>
            </a:r>
            <a:r>
              <a:rPr lang="fr-FR" sz="2800" b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fr-FR" sz="28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Is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python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better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than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Java?</a:t>
            </a:r>
          </a:p>
          <a:p>
            <a:pPr algn="l"/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               </a:t>
            </a:r>
            <a:r>
              <a:rPr lang="fr-FR" sz="28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Are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open source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communities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safe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?</a:t>
            </a:r>
          </a:p>
          <a:p>
            <a:pPr algn="l"/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               </a:t>
            </a:r>
            <a:r>
              <a:rPr lang="fr-FR" sz="280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Did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you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find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any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bugs?</a:t>
            </a:r>
          </a:p>
          <a:p>
            <a:pPr algn="l"/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b-WH/H </a:t>
            </a:r>
            <a:r>
              <a:rPr lang="fr-FR" sz="2800" b="1" i="1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quest</a:t>
            </a:r>
            <a:r>
              <a:rPr lang="fr-FR" sz="2800" b="1" i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always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start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with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words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like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what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why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where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how, how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often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,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when</a:t>
            </a:r>
            <a:endParaRPr lang="fr-FR" sz="28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  <a:p>
            <a:pPr algn="l"/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     </a:t>
            </a:r>
            <a:r>
              <a:rPr lang="fr-FR" sz="2800" b="1" dirty="0" err="1">
                <a:solidFill>
                  <a:srgbClr val="FF0000"/>
                </a:solidFill>
                <a:latin typeface="Comic Sans MS" pitchFamily="66" charset="0"/>
              </a:rPr>
              <a:t>Eg</a:t>
            </a:r>
            <a:r>
              <a:rPr lang="fr-FR" sz="2800" b="1" dirty="0">
                <a:solidFill>
                  <a:srgbClr val="FF0000"/>
                </a:solidFill>
                <a:latin typeface="Comic Sans MS" pitchFamily="66" charset="0"/>
              </a:rPr>
              <a:t>: </a:t>
            </a:r>
            <a:r>
              <a:rPr lang="fr-FR" sz="2800" dirty="0" err="1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What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is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your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favourite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programming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language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?</a:t>
            </a:r>
          </a:p>
          <a:p>
            <a:pPr algn="l"/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           </a:t>
            </a:r>
            <a:r>
              <a:rPr lang="fr-FR" sz="2800" dirty="0">
                <a:solidFill>
                  <a:schemeClr val="tx1">
                    <a:lumMod val="75000"/>
                  </a:schemeClr>
                </a:solidFill>
                <a:latin typeface="Comic Sans MS" pitchFamily="66" charset="0"/>
              </a:rPr>
              <a:t>How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long </a:t>
            </a:r>
            <a:r>
              <a:rPr lang="fr-FR" sz="2800" dirty="0" err="1">
                <a:solidFill>
                  <a:srgbClr val="FF0000"/>
                </a:solidFill>
                <a:latin typeface="Comic Sans MS" pitchFamily="66" charset="0"/>
              </a:rPr>
              <a:t>does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it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take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you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to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solve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8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errors</a:t>
            </a:r>
            <a:r>
              <a:rPr lang="fr-FR" sz="28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fr-FR" sz="2400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grpSp>
        <p:nvGrpSpPr>
          <p:cNvPr id="4" name="Google Shape;3695;p71"/>
          <p:cNvGrpSpPr/>
          <p:nvPr/>
        </p:nvGrpSpPr>
        <p:grpSpPr>
          <a:xfrm>
            <a:off x="8173131" y="3850627"/>
            <a:ext cx="819941" cy="727448"/>
            <a:chOff x="-3511074" y="2214888"/>
            <a:chExt cx="990520" cy="878693"/>
          </a:xfrm>
        </p:grpSpPr>
        <p:sp>
          <p:nvSpPr>
            <p:cNvPr id="5" name="Google Shape;3696;p71"/>
            <p:cNvSpPr/>
            <p:nvPr/>
          </p:nvSpPr>
          <p:spPr>
            <a:xfrm>
              <a:off x="-3511074" y="2214888"/>
              <a:ext cx="990290" cy="878537"/>
            </a:xfrm>
            <a:custGeom>
              <a:avLst/>
              <a:gdLst/>
              <a:ahLst/>
              <a:cxnLst/>
              <a:rect l="l" t="t" r="r" b="b"/>
              <a:pathLst>
                <a:path w="57785" h="51264" extrusionOk="0">
                  <a:moveTo>
                    <a:pt x="48230" y="1"/>
                  </a:moveTo>
                  <a:cubicBezTo>
                    <a:pt x="46972" y="1"/>
                    <a:pt x="45715" y="479"/>
                    <a:pt x="44758" y="1436"/>
                  </a:cubicBezTo>
                  <a:lnTo>
                    <a:pt x="38285" y="7909"/>
                  </a:lnTo>
                  <a:cubicBezTo>
                    <a:pt x="34647" y="8189"/>
                    <a:pt x="31370" y="9281"/>
                    <a:pt x="28896" y="10915"/>
                  </a:cubicBezTo>
                  <a:cubicBezTo>
                    <a:pt x="26007" y="9010"/>
                    <a:pt x="22044" y="7837"/>
                    <a:pt x="17675" y="7837"/>
                  </a:cubicBezTo>
                  <a:cubicBezTo>
                    <a:pt x="14479" y="7837"/>
                    <a:pt x="11500" y="8468"/>
                    <a:pt x="8999" y="9552"/>
                  </a:cubicBezTo>
                  <a:cubicBezTo>
                    <a:pt x="7979" y="9994"/>
                    <a:pt x="7176" y="10825"/>
                    <a:pt x="6770" y="11854"/>
                  </a:cubicBezTo>
                  <a:cubicBezTo>
                    <a:pt x="6652" y="11899"/>
                    <a:pt x="6544" y="11944"/>
                    <a:pt x="6427" y="11998"/>
                  </a:cubicBezTo>
                  <a:cubicBezTo>
                    <a:pt x="6282" y="12061"/>
                    <a:pt x="6129" y="12134"/>
                    <a:pt x="5984" y="12197"/>
                  </a:cubicBezTo>
                  <a:lnTo>
                    <a:pt x="5876" y="12260"/>
                  </a:lnTo>
                  <a:cubicBezTo>
                    <a:pt x="5759" y="12314"/>
                    <a:pt x="5650" y="12368"/>
                    <a:pt x="5533" y="12441"/>
                  </a:cubicBezTo>
                  <a:lnTo>
                    <a:pt x="5434" y="12495"/>
                  </a:lnTo>
                  <a:cubicBezTo>
                    <a:pt x="5298" y="12576"/>
                    <a:pt x="5154" y="12657"/>
                    <a:pt x="5018" y="12739"/>
                  </a:cubicBezTo>
                  <a:lnTo>
                    <a:pt x="5000" y="12757"/>
                  </a:lnTo>
                  <a:cubicBezTo>
                    <a:pt x="4865" y="12838"/>
                    <a:pt x="4738" y="12919"/>
                    <a:pt x="4612" y="13009"/>
                  </a:cubicBezTo>
                  <a:lnTo>
                    <a:pt x="4522" y="13073"/>
                  </a:lnTo>
                  <a:cubicBezTo>
                    <a:pt x="4404" y="13154"/>
                    <a:pt x="4287" y="13235"/>
                    <a:pt x="4179" y="13325"/>
                  </a:cubicBezTo>
                  <a:lnTo>
                    <a:pt x="4134" y="13361"/>
                  </a:lnTo>
                  <a:cubicBezTo>
                    <a:pt x="3998" y="13461"/>
                    <a:pt x="3872" y="13569"/>
                    <a:pt x="3745" y="13677"/>
                  </a:cubicBezTo>
                  <a:lnTo>
                    <a:pt x="3727" y="13695"/>
                  </a:lnTo>
                  <a:cubicBezTo>
                    <a:pt x="3610" y="13795"/>
                    <a:pt x="3493" y="13903"/>
                    <a:pt x="3375" y="14002"/>
                  </a:cubicBezTo>
                  <a:lnTo>
                    <a:pt x="3321" y="14057"/>
                  </a:lnTo>
                  <a:cubicBezTo>
                    <a:pt x="1209" y="16070"/>
                    <a:pt x="8" y="18868"/>
                    <a:pt x="8" y="21793"/>
                  </a:cubicBezTo>
                  <a:lnTo>
                    <a:pt x="8" y="39433"/>
                  </a:lnTo>
                  <a:cubicBezTo>
                    <a:pt x="0" y="45067"/>
                    <a:pt x="4610" y="49346"/>
                    <a:pt x="9882" y="49346"/>
                  </a:cubicBezTo>
                  <a:cubicBezTo>
                    <a:pt x="10862" y="49346"/>
                    <a:pt x="11864" y="49199"/>
                    <a:pt x="12863" y="48885"/>
                  </a:cubicBezTo>
                  <a:cubicBezTo>
                    <a:pt x="14396" y="48415"/>
                    <a:pt x="15990" y="48180"/>
                    <a:pt x="17593" y="48180"/>
                  </a:cubicBezTo>
                  <a:cubicBezTo>
                    <a:pt x="17623" y="48180"/>
                    <a:pt x="17654" y="48181"/>
                    <a:pt x="17684" y="48181"/>
                  </a:cubicBezTo>
                  <a:cubicBezTo>
                    <a:pt x="20618" y="48181"/>
                    <a:pt x="23398" y="48921"/>
                    <a:pt x="25339" y="50194"/>
                  </a:cubicBezTo>
                  <a:cubicBezTo>
                    <a:pt x="26418" y="50907"/>
                    <a:pt x="27657" y="51264"/>
                    <a:pt x="28896" y="51264"/>
                  </a:cubicBezTo>
                  <a:cubicBezTo>
                    <a:pt x="30135" y="51264"/>
                    <a:pt x="31374" y="50907"/>
                    <a:pt x="32453" y="50194"/>
                  </a:cubicBezTo>
                  <a:cubicBezTo>
                    <a:pt x="34394" y="48921"/>
                    <a:pt x="37184" y="48181"/>
                    <a:pt x="40109" y="48181"/>
                  </a:cubicBezTo>
                  <a:cubicBezTo>
                    <a:pt x="40139" y="48181"/>
                    <a:pt x="40169" y="48180"/>
                    <a:pt x="40199" y="48180"/>
                  </a:cubicBezTo>
                  <a:cubicBezTo>
                    <a:pt x="41803" y="48180"/>
                    <a:pt x="43396" y="48415"/>
                    <a:pt x="44929" y="48885"/>
                  </a:cubicBezTo>
                  <a:cubicBezTo>
                    <a:pt x="45886" y="49183"/>
                    <a:pt x="46888" y="49336"/>
                    <a:pt x="47890" y="49336"/>
                  </a:cubicBezTo>
                  <a:cubicBezTo>
                    <a:pt x="53352" y="49327"/>
                    <a:pt x="57785" y="44895"/>
                    <a:pt x="57785" y="39424"/>
                  </a:cubicBezTo>
                  <a:lnTo>
                    <a:pt x="57785" y="21793"/>
                  </a:lnTo>
                  <a:cubicBezTo>
                    <a:pt x="57785" y="19040"/>
                    <a:pt x="56719" y="16386"/>
                    <a:pt x="54814" y="14400"/>
                  </a:cubicBezTo>
                  <a:lnTo>
                    <a:pt x="54805" y="14391"/>
                  </a:lnTo>
                  <a:cubicBezTo>
                    <a:pt x="54697" y="14273"/>
                    <a:pt x="54589" y="14174"/>
                    <a:pt x="54480" y="14066"/>
                  </a:cubicBezTo>
                  <a:lnTo>
                    <a:pt x="54408" y="14002"/>
                  </a:lnTo>
                  <a:cubicBezTo>
                    <a:pt x="54300" y="13903"/>
                    <a:pt x="54192" y="13804"/>
                    <a:pt x="54083" y="13704"/>
                  </a:cubicBezTo>
                  <a:lnTo>
                    <a:pt x="54047" y="13677"/>
                  </a:lnTo>
                  <a:cubicBezTo>
                    <a:pt x="53921" y="13569"/>
                    <a:pt x="53794" y="13461"/>
                    <a:pt x="53668" y="13361"/>
                  </a:cubicBezTo>
                  <a:lnTo>
                    <a:pt x="53605" y="13316"/>
                  </a:lnTo>
                  <a:cubicBezTo>
                    <a:pt x="53496" y="13235"/>
                    <a:pt x="53379" y="13154"/>
                    <a:pt x="53271" y="13073"/>
                  </a:cubicBezTo>
                  <a:cubicBezTo>
                    <a:pt x="53253" y="13064"/>
                    <a:pt x="53235" y="13045"/>
                    <a:pt x="53217" y="13036"/>
                  </a:cubicBezTo>
                  <a:lnTo>
                    <a:pt x="54787" y="11475"/>
                  </a:lnTo>
                  <a:cubicBezTo>
                    <a:pt x="56710" y="9552"/>
                    <a:pt x="56710" y="6437"/>
                    <a:pt x="54787" y="4514"/>
                  </a:cubicBezTo>
                  <a:lnTo>
                    <a:pt x="51709" y="1436"/>
                  </a:lnTo>
                  <a:cubicBezTo>
                    <a:pt x="50748" y="479"/>
                    <a:pt x="49488" y="1"/>
                    <a:pt x="48230" y="1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3697;p71"/>
            <p:cNvGrpSpPr/>
            <p:nvPr/>
          </p:nvGrpSpPr>
          <p:grpSpPr>
            <a:xfrm>
              <a:off x="-3510982" y="2214927"/>
              <a:ext cx="990428" cy="878658"/>
              <a:chOff x="3860275" y="3153175"/>
              <a:chExt cx="1444825" cy="1281775"/>
            </a:xfrm>
          </p:grpSpPr>
          <p:sp>
            <p:nvSpPr>
              <p:cNvPr id="7" name="Google Shape;3698;p71"/>
              <p:cNvSpPr/>
              <p:nvPr/>
            </p:nvSpPr>
            <p:spPr>
              <a:xfrm>
                <a:off x="3860275" y="3396875"/>
                <a:ext cx="1444825" cy="1038075"/>
              </a:xfrm>
              <a:custGeom>
                <a:avLst/>
                <a:gdLst/>
                <a:ahLst/>
                <a:cxnLst/>
                <a:rect l="l" t="t" r="r" b="b"/>
                <a:pathLst>
                  <a:path w="57793" h="41523" extrusionOk="0">
                    <a:moveTo>
                      <a:pt x="17683" y="0"/>
                    </a:moveTo>
                    <a:cubicBezTo>
                      <a:pt x="13720" y="0"/>
                      <a:pt x="9829" y="786"/>
                      <a:pt x="6443" y="2248"/>
                    </a:cubicBezTo>
                    <a:cubicBezTo>
                      <a:pt x="2534" y="3945"/>
                      <a:pt x="7" y="7800"/>
                      <a:pt x="16" y="12052"/>
                    </a:cubicBezTo>
                    <a:lnTo>
                      <a:pt x="16" y="29683"/>
                    </a:lnTo>
                    <a:cubicBezTo>
                      <a:pt x="0" y="35325"/>
                      <a:pt x="4615" y="39605"/>
                      <a:pt x="9890" y="39605"/>
                    </a:cubicBezTo>
                    <a:cubicBezTo>
                      <a:pt x="10869" y="39605"/>
                      <a:pt x="11871" y="39458"/>
                      <a:pt x="12871" y="39144"/>
                    </a:cubicBezTo>
                    <a:cubicBezTo>
                      <a:pt x="14395" y="38674"/>
                      <a:pt x="15989" y="38439"/>
                      <a:pt x="17592" y="38439"/>
                    </a:cubicBezTo>
                    <a:cubicBezTo>
                      <a:pt x="17622" y="38439"/>
                      <a:pt x="17652" y="38440"/>
                      <a:pt x="17683" y="38440"/>
                    </a:cubicBezTo>
                    <a:cubicBezTo>
                      <a:pt x="20617" y="38440"/>
                      <a:pt x="23406" y="39171"/>
                      <a:pt x="25347" y="40453"/>
                    </a:cubicBezTo>
                    <a:cubicBezTo>
                      <a:pt x="26426" y="41166"/>
                      <a:pt x="27665" y="41523"/>
                      <a:pt x="28903" y="41523"/>
                    </a:cubicBezTo>
                    <a:cubicBezTo>
                      <a:pt x="30141" y="41523"/>
                      <a:pt x="31378" y="41166"/>
                      <a:pt x="32452" y="40453"/>
                    </a:cubicBezTo>
                    <a:cubicBezTo>
                      <a:pt x="34393" y="39171"/>
                      <a:pt x="37191" y="38440"/>
                      <a:pt x="40116" y="38440"/>
                    </a:cubicBezTo>
                    <a:cubicBezTo>
                      <a:pt x="40146" y="38440"/>
                      <a:pt x="40177" y="38439"/>
                      <a:pt x="40207" y="38439"/>
                    </a:cubicBezTo>
                    <a:cubicBezTo>
                      <a:pt x="41810" y="38439"/>
                      <a:pt x="43404" y="38674"/>
                      <a:pt x="44937" y="39144"/>
                    </a:cubicBezTo>
                    <a:cubicBezTo>
                      <a:pt x="45894" y="39442"/>
                      <a:pt x="46887" y="39595"/>
                      <a:pt x="47889" y="39595"/>
                    </a:cubicBezTo>
                    <a:cubicBezTo>
                      <a:pt x="53360" y="39586"/>
                      <a:pt x="57792" y="35154"/>
                      <a:pt x="57792" y="29683"/>
                    </a:cubicBezTo>
                    <a:lnTo>
                      <a:pt x="57792" y="12052"/>
                    </a:lnTo>
                    <a:cubicBezTo>
                      <a:pt x="57792" y="7800"/>
                      <a:pt x="55264" y="3945"/>
                      <a:pt x="51365" y="2248"/>
                    </a:cubicBezTo>
                    <a:cubicBezTo>
                      <a:pt x="47979" y="777"/>
                      <a:pt x="44097" y="0"/>
                      <a:pt x="40116" y="0"/>
                    </a:cubicBezTo>
                    <a:cubicBezTo>
                      <a:pt x="36135" y="0"/>
                      <a:pt x="32271" y="786"/>
                      <a:pt x="28904" y="2239"/>
                    </a:cubicBezTo>
                    <a:cubicBezTo>
                      <a:pt x="25528" y="786"/>
                      <a:pt x="21655" y="0"/>
                      <a:pt x="17683" y="0"/>
                    </a:cubicBezTo>
                    <a:close/>
                  </a:path>
                </a:pathLst>
              </a:custGeom>
              <a:solidFill>
                <a:srgbClr val="343063">
                  <a:alpha val="452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3699;p71"/>
              <p:cNvSpPr/>
              <p:nvPr/>
            </p:nvSpPr>
            <p:spPr>
              <a:xfrm>
                <a:off x="3934525" y="3396875"/>
                <a:ext cx="1296325" cy="963875"/>
              </a:xfrm>
              <a:custGeom>
                <a:avLst/>
                <a:gdLst/>
                <a:ahLst/>
                <a:cxnLst/>
                <a:rect l="l" t="t" r="r" b="b"/>
                <a:pathLst>
                  <a:path w="51853" h="38555" extrusionOk="0">
                    <a:moveTo>
                      <a:pt x="14713" y="0"/>
                    </a:moveTo>
                    <a:cubicBezTo>
                      <a:pt x="10732" y="0"/>
                      <a:pt x="6859" y="777"/>
                      <a:pt x="3473" y="2248"/>
                    </a:cubicBezTo>
                    <a:cubicBezTo>
                      <a:pt x="2164" y="2817"/>
                      <a:pt x="991" y="3629"/>
                      <a:pt x="16" y="4659"/>
                    </a:cubicBezTo>
                    <a:lnTo>
                      <a:pt x="16" y="29683"/>
                    </a:lnTo>
                    <a:cubicBezTo>
                      <a:pt x="1" y="33637"/>
                      <a:pt x="3232" y="36639"/>
                      <a:pt x="6927" y="36639"/>
                    </a:cubicBezTo>
                    <a:cubicBezTo>
                      <a:pt x="7610" y="36639"/>
                      <a:pt x="8310" y="36537"/>
                      <a:pt x="9007" y="36318"/>
                    </a:cubicBezTo>
                    <a:cubicBezTo>
                      <a:pt x="10803" y="35766"/>
                      <a:pt x="12668" y="35478"/>
                      <a:pt x="14542" y="35478"/>
                    </a:cubicBezTo>
                    <a:cubicBezTo>
                      <a:pt x="14599" y="35478"/>
                      <a:pt x="14656" y="35478"/>
                      <a:pt x="14713" y="35479"/>
                    </a:cubicBezTo>
                    <a:cubicBezTo>
                      <a:pt x="18215" y="35479"/>
                      <a:pt x="21601" y="36390"/>
                      <a:pt x="24011" y="37979"/>
                    </a:cubicBezTo>
                    <a:cubicBezTo>
                      <a:pt x="24593" y="38363"/>
                      <a:pt x="25261" y="38555"/>
                      <a:pt x="25929" y="38555"/>
                    </a:cubicBezTo>
                    <a:cubicBezTo>
                      <a:pt x="26597" y="38555"/>
                      <a:pt x="27266" y="38363"/>
                      <a:pt x="27848" y="37979"/>
                    </a:cubicBezTo>
                    <a:cubicBezTo>
                      <a:pt x="30258" y="36390"/>
                      <a:pt x="33653" y="35479"/>
                      <a:pt x="37146" y="35479"/>
                    </a:cubicBezTo>
                    <a:cubicBezTo>
                      <a:pt x="37203" y="35478"/>
                      <a:pt x="37260" y="35478"/>
                      <a:pt x="37317" y="35478"/>
                    </a:cubicBezTo>
                    <a:cubicBezTo>
                      <a:pt x="39191" y="35478"/>
                      <a:pt x="41055" y="35766"/>
                      <a:pt x="42852" y="36318"/>
                    </a:cubicBezTo>
                    <a:cubicBezTo>
                      <a:pt x="43520" y="36526"/>
                      <a:pt x="44215" y="36634"/>
                      <a:pt x="44919" y="36634"/>
                    </a:cubicBezTo>
                    <a:cubicBezTo>
                      <a:pt x="48747" y="36625"/>
                      <a:pt x="51843" y="33520"/>
                      <a:pt x="51852" y="29692"/>
                    </a:cubicBezTo>
                    <a:lnTo>
                      <a:pt x="51852" y="4659"/>
                    </a:lnTo>
                    <a:cubicBezTo>
                      <a:pt x="50868" y="3629"/>
                      <a:pt x="49695" y="2817"/>
                      <a:pt x="48395" y="2248"/>
                    </a:cubicBezTo>
                    <a:cubicBezTo>
                      <a:pt x="45009" y="786"/>
                      <a:pt x="41118" y="0"/>
                      <a:pt x="37146" y="0"/>
                    </a:cubicBezTo>
                    <a:cubicBezTo>
                      <a:pt x="33174" y="0"/>
                      <a:pt x="29301" y="786"/>
                      <a:pt x="25934" y="2239"/>
                    </a:cubicBezTo>
                    <a:cubicBezTo>
                      <a:pt x="22558" y="786"/>
                      <a:pt x="18694" y="0"/>
                      <a:pt x="147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3700;p71"/>
              <p:cNvSpPr/>
              <p:nvPr/>
            </p:nvSpPr>
            <p:spPr>
              <a:xfrm>
                <a:off x="4502075" y="3349250"/>
                <a:ext cx="641625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5665" h="36969" extrusionOk="0">
                    <a:moveTo>
                      <a:pt x="14444" y="1"/>
                    </a:moveTo>
                    <a:cubicBezTo>
                      <a:pt x="10075" y="1"/>
                      <a:pt x="6121" y="1174"/>
                      <a:pt x="3232" y="3079"/>
                    </a:cubicBezTo>
                    <a:lnTo>
                      <a:pt x="0" y="20592"/>
                    </a:lnTo>
                    <a:lnTo>
                      <a:pt x="3232" y="36968"/>
                    </a:lnTo>
                    <a:cubicBezTo>
                      <a:pt x="6121" y="35064"/>
                      <a:pt x="10075" y="33890"/>
                      <a:pt x="14444" y="33890"/>
                    </a:cubicBezTo>
                    <a:cubicBezTo>
                      <a:pt x="14474" y="33890"/>
                      <a:pt x="14504" y="33890"/>
                      <a:pt x="14534" y="33890"/>
                    </a:cubicBezTo>
                    <a:cubicBezTo>
                      <a:pt x="16788" y="33890"/>
                      <a:pt x="19032" y="34224"/>
                      <a:pt x="21188" y="34883"/>
                    </a:cubicBezTo>
                    <a:cubicBezTo>
                      <a:pt x="21535" y="34992"/>
                      <a:pt x="21883" y="35043"/>
                      <a:pt x="22223" y="35043"/>
                    </a:cubicBezTo>
                    <a:cubicBezTo>
                      <a:pt x="24059" y="35043"/>
                      <a:pt x="25664" y="33553"/>
                      <a:pt x="25656" y="31588"/>
                    </a:cubicBezTo>
                    <a:lnTo>
                      <a:pt x="25656" y="5589"/>
                    </a:lnTo>
                    <a:cubicBezTo>
                      <a:pt x="25656" y="3909"/>
                      <a:pt x="24663" y="2384"/>
                      <a:pt x="23120" y="1716"/>
                    </a:cubicBezTo>
                    <a:cubicBezTo>
                      <a:pt x="20619" y="632"/>
                      <a:pt x="17640" y="1"/>
                      <a:pt x="144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3701;p71"/>
              <p:cNvSpPr/>
              <p:nvPr/>
            </p:nvSpPr>
            <p:spPr>
              <a:xfrm>
                <a:off x="4022025" y="3349250"/>
                <a:ext cx="560850" cy="924225"/>
              </a:xfrm>
              <a:custGeom>
                <a:avLst/>
                <a:gdLst/>
                <a:ahLst/>
                <a:cxnLst/>
                <a:rect l="l" t="t" r="r" b="b"/>
                <a:pathLst>
                  <a:path w="22434" h="36969" extrusionOk="0">
                    <a:moveTo>
                      <a:pt x="11213" y="1"/>
                    </a:moveTo>
                    <a:cubicBezTo>
                      <a:pt x="8017" y="1"/>
                      <a:pt x="5038" y="632"/>
                      <a:pt x="2537" y="1716"/>
                    </a:cubicBezTo>
                    <a:cubicBezTo>
                      <a:pt x="993" y="2384"/>
                      <a:pt x="0" y="3909"/>
                      <a:pt x="0" y="5589"/>
                    </a:cubicBezTo>
                    <a:lnTo>
                      <a:pt x="0" y="31588"/>
                    </a:lnTo>
                    <a:cubicBezTo>
                      <a:pt x="0" y="33553"/>
                      <a:pt x="1601" y="35043"/>
                      <a:pt x="3435" y="35043"/>
                    </a:cubicBezTo>
                    <a:cubicBezTo>
                      <a:pt x="3774" y="35043"/>
                      <a:pt x="4122" y="34992"/>
                      <a:pt x="4469" y="34883"/>
                    </a:cubicBezTo>
                    <a:cubicBezTo>
                      <a:pt x="6625" y="34224"/>
                      <a:pt x="8869" y="33890"/>
                      <a:pt x="11123" y="33890"/>
                    </a:cubicBezTo>
                    <a:cubicBezTo>
                      <a:pt x="11153" y="33890"/>
                      <a:pt x="11183" y="33890"/>
                      <a:pt x="11213" y="33890"/>
                    </a:cubicBezTo>
                    <a:cubicBezTo>
                      <a:pt x="15582" y="33890"/>
                      <a:pt x="19545" y="35064"/>
                      <a:pt x="22434" y="36968"/>
                    </a:cubicBezTo>
                    <a:lnTo>
                      <a:pt x="22434" y="3079"/>
                    </a:lnTo>
                    <a:cubicBezTo>
                      <a:pt x="19545" y="1174"/>
                      <a:pt x="15582" y="1"/>
                      <a:pt x="112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702;p71"/>
              <p:cNvSpPr/>
              <p:nvPr/>
            </p:nvSpPr>
            <p:spPr>
              <a:xfrm>
                <a:off x="4130125" y="3474200"/>
                <a:ext cx="3374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3497" h="2442" extrusionOk="0">
                    <a:moveTo>
                      <a:pt x="6886" y="0"/>
                    </a:moveTo>
                    <a:cubicBezTo>
                      <a:pt x="4910" y="0"/>
                      <a:pt x="2935" y="242"/>
                      <a:pt x="1003" y="726"/>
                    </a:cubicBezTo>
                    <a:cubicBezTo>
                      <a:pt x="1" y="970"/>
                      <a:pt x="181" y="2441"/>
                      <a:pt x="1219" y="2441"/>
                    </a:cubicBezTo>
                    <a:cubicBezTo>
                      <a:pt x="1292" y="2441"/>
                      <a:pt x="1364" y="2432"/>
                      <a:pt x="1427" y="2414"/>
                    </a:cubicBezTo>
                    <a:cubicBezTo>
                      <a:pt x="3224" y="1970"/>
                      <a:pt x="5061" y="1746"/>
                      <a:pt x="6899" y="1746"/>
                    </a:cubicBezTo>
                    <a:cubicBezTo>
                      <a:pt x="8717" y="1746"/>
                      <a:pt x="10536" y="1965"/>
                      <a:pt x="12314" y="2405"/>
                    </a:cubicBezTo>
                    <a:cubicBezTo>
                      <a:pt x="12387" y="2423"/>
                      <a:pt x="12459" y="2432"/>
                      <a:pt x="12530" y="2432"/>
                    </a:cubicBezTo>
                    <a:cubicBezTo>
                      <a:pt x="12922" y="2432"/>
                      <a:pt x="13280" y="2170"/>
                      <a:pt x="13380" y="1773"/>
                    </a:cubicBezTo>
                    <a:cubicBezTo>
                      <a:pt x="13497" y="1304"/>
                      <a:pt x="13208" y="834"/>
                      <a:pt x="12748" y="717"/>
                    </a:cubicBezTo>
                    <a:cubicBezTo>
                      <a:pt x="10820" y="240"/>
                      <a:pt x="8852" y="0"/>
                      <a:pt x="68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703;p71"/>
              <p:cNvSpPr/>
              <p:nvPr/>
            </p:nvSpPr>
            <p:spPr>
              <a:xfrm>
                <a:off x="4130350" y="3604500"/>
                <a:ext cx="33720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88" h="2439" extrusionOk="0">
                    <a:moveTo>
                      <a:pt x="6891" y="1"/>
                    </a:moveTo>
                    <a:cubicBezTo>
                      <a:pt x="4910" y="1"/>
                      <a:pt x="2930" y="242"/>
                      <a:pt x="994" y="723"/>
                    </a:cubicBezTo>
                    <a:cubicBezTo>
                      <a:pt x="1" y="976"/>
                      <a:pt x="181" y="2438"/>
                      <a:pt x="1210" y="2438"/>
                    </a:cubicBezTo>
                    <a:cubicBezTo>
                      <a:pt x="1283" y="2438"/>
                      <a:pt x="1355" y="2429"/>
                      <a:pt x="1418" y="2411"/>
                    </a:cubicBezTo>
                    <a:cubicBezTo>
                      <a:pt x="3215" y="1966"/>
                      <a:pt x="5052" y="1743"/>
                      <a:pt x="6890" y="1743"/>
                    </a:cubicBezTo>
                    <a:cubicBezTo>
                      <a:pt x="8708" y="1743"/>
                      <a:pt x="10527" y="1962"/>
                      <a:pt x="12305" y="2402"/>
                    </a:cubicBezTo>
                    <a:cubicBezTo>
                      <a:pt x="12378" y="2420"/>
                      <a:pt x="12450" y="2429"/>
                      <a:pt x="12521" y="2429"/>
                    </a:cubicBezTo>
                    <a:cubicBezTo>
                      <a:pt x="12913" y="2429"/>
                      <a:pt x="13271" y="2167"/>
                      <a:pt x="13371" y="1770"/>
                    </a:cubicBezTo>
                    <a:cubicBezTo>
                      <a:pt x="13488" y="1301"/>
                      <a:pt x="13199" y="831"/>
                      <a:pt x="12739" y="714"/>
                    </a:cubicBezTo>
                    <a:cubicBezTo>
                      <a:pt x="10816" y="238"/>
                      <a:pt x="8853" y="1"/>
                      <a:pt x="6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704;p71"/>
              <p:cNvSpPr/>
              <p:nvPr/>
            </p:nvSpPr>
            <p:spPr>
              <a:xfrm>
                <a:off x="4130200" y="3734725"/>
                <a:ext cx="337350" cy="60975"/>
              </a:xfrm>
              <a:custGeom>
                <a:avLst/>
                <a:gdLst/>
                <a:ahLst/>
                <a:cxnLst/>
                <a:rect l="l" t="t" r="r" b="b"/>
                <a:pathLst>
                  <a:path w="13494" h="2439" extrusionOk="0">
                    <a:moveTo>
                      <a:pt x="6897" y="1"/>
                    </a:moveTo>
                    <a:cubicBezTo>
                      <a:pt x="4916" y="1"/>
                      <a:pt x="2936" y="242"/>
                      <a:pt x="1000" y="723"/>
                    </a:cubicBezTo>
                    <a:cubicBezTo>
                      <a:pt x="1" y="975"/>
                      <a:pt x="177" y="2438"/>
                      <a:pt x="1207" y="2438"/>
                    </a:cubicBezTo>
                    <a:cubicBezTo>
                      <a:pt x="1210" y="2438"/>
                      <a:pt x="1213" y="2438"/>
                      <a:pt x="1216" y="2438"/>
                    </a:cubicBezTo>
                    <a:cubicBezTo>
                      <a:pt x="1289" y="2438"/>
                      <a:pt x="1361" y="2429"/>
                      <a:pt x="1424" y="2420"/>
                    </a:cubicBezTo>
                    <a:cubicBezTo>
                      <a:pt x="3216" y="1972"/>
                      <a:pt x="5049" y="1749"/>
                      <a:pt x="6882" y="1749"/>
                    </a:cubicBezTo>
                    <a:cubicBezTo>
                      <a:pt x="8705" y="1749"/>
                      <a:pt x="10528" y="1970"/>
                      <a:pt x="12311" y="2411"/>
                    </a:cubicBezTo>
                    <a:cubicBezTo>
                      <a:pt x="12382" y="2429"/>
                      <a:pt x="12453" y="2437"/>
                      <a:pt x="12523" y="2437"/>
                    </a:cubicBezTo>
                    <a:cubicBezTo>
                      <a:pt x="12917" y="2437"/>
                      <a:pt x="13277" y="2169"/>
                      <a:pt x="13377" y="1770"/>
                    </a:cubicBezTo>
                    <a:cubicBezTo>
                      <a:pt x="13494" y="1310"/>
                      <a:pt x="13205" y="831"/>
                      <a:pt x="12745" y="714"/>
                    </a:cubicBezTo>
                    <a:cubicBezTo>
                      <a:pt x="10822" y="238"/>
                      <a:pt x="8859" y="1"/>
                      <a:pt x="68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705;p71"/>
              <p:cNvSpPr/>
              <p:nvPr/>
            </p:nvSpPr>
            <p:spPr>
              <a:xfrm>
                <a:off x="4697975" y="3835925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8"/>
                      <a:pt x="0" y="1306"/>
                      <a:pt x="126" y="1775"/>
                    </a:cubicBezTo>
                    <a:cubicBezTo>
                      <a:pt x="226" y="2166"/>
                      <a:pt x="579" y="2434"/>
                      <a:pt x="971" y="2434"/>
                    </a:cubicBezTo>
                    <a:cubicBezTo>
                      <a:pt x="1041" y="2434"/>
                      <a:pt x="1112" y="2425"/>
                      <a:pt x="1183" y="2407"/>
                    </a:cubicBezTo>
                    <a:cubicBezTo>
                      <a:pt x="2966" y="1966"/>
                      <a:pt x="4789" y="1745"/>
                      <a:pt x="6612" y="1745"/>
                    </a:cubicBezTo>
                    <a:cubicBezTo>
                      <a:pt x="8445" y="1745"/>
                      <a:pt x="10278" y="1968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8"/>
                      <a:pt x="12503" y="719"/>
                    </a:cubicBezTo>
                    <a:cubicBezTo>
                      <a:pt x="10571" y="240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706;p71"/>
              <p:cNvSpPr/>
              <p:nvPr/>
            </p:nvSpPr>
            <p:spPr>
              <a:xfrm>
                <a:off x="4697975" y="3966150"/>
                <a:ext cx="330200" cy="6110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2444" extrusionOk="0">
                    <a:moveTo>
                      <a:pt x="6617" y="0"/>
                    </a:moveTo>
                    <a:cubicBezTo>
                      <a:pt x="4649" y="0"/>
                      <a:pt x="2681" y="237"/>
                      <a:pt x="758" y="710"/>
                    </a:cubicBezTo>
                    <a:cubicBezTo>
                      <a:pt x="289" y="827"/>
                      <a:pt x="0" y="1306"/>
                      <a:pt x="126" y="1775"/>
                    </a:cubicBezTo>
                    <a:cubicBezTo>
                      <a:pt x="226" y="2172"/>
                      <a:pt x="577" y="2434"/>
                      <a:pt x="967" y="2434"/>
                    </a:cubicBezTo>
                    <a:cubicBezTo>
                      <a:pt x="1038" y="2434"/>
                      <a:pt x="1110" y="2425"/>
                      <a:pt x="1183" y="2407"/>
                    </a:cubicBezTo>
                    <a:cubicBezTo>
                      <a:pt x="2961" y="1967"/>
                      <a:pt x="4780" y="1748"/>
                      <a:pt x="6598" y="1748"/>
                    </a:cubicBezTo>
                    <a:cubicBezTo>
                      <a:pt x="8436" y="1748"/>
                      <a:pt x="10273" y="1972"/>
                      <a:pt x="12070" y="2416"/>
                    </a:cubicBezTo>
                    <a:cubicBezTo>
                      <a:pt x="12142" y="2434"/>
                      <a:pt x="12214" y="2443"/>
                      <a:pt x="12287" y="2443"/>
                    </a:cubicBezTo>
                    <a:cubicBezTo>
                      <a:pt x="12720" y="2443"/>
                      <a:pt x="13099" y="2109"/>
                      <a:pt x="13153" y="1676"/>
                    </a:cubicBezTo>
                    <a:cubicBezTo>
                      <a:pt x="13207" y="1243"/>
                      <a:pt x="12928" y="827"/>
                      <a:pt x="12503" y="719"/>
                    </a:cubicBezTo>
                    <a:cubicBezTo>
                      <a:pt x="10571" y="239"/>
                      <a:pt x="8594" y="0"/>
                      <a:pt x="6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707;p71"/>
              <p:cNvSpPr/>
              <p:nvPr/>
            </p:nvSpPr>
            <p:spPr>
              <a:xfrm>
                <a:off x="4138700" y="3857475"/>
                <a:ext cx="326375" cy="183100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7324" extrusionOk="0">
                    <a:moveTo>
                      <a:pt x="6546" y="0"/>
                    </a:moveTo>
                    <a:cubicBezTo>
                      <a:pt x="4829" y="0"/>
                      <a:pt x="3112" y="163"/>
                      <a:pt x="1418" y="489"/>
                    </a:cubicBezTo>
                    <a:cubicBezTo>
                      <a:pt x="596" y="643"/>
                      <a:pt x="10" y="1356"/>
                      <a:pt x="1" y="2186"/>
                    </a:cubicBezTo>
                    <a:lnTo>
                      <a:pt x="1" y="5590"/>
                    </a:lnTo>
                    <a:cubicBezTo>
                      <a:pt x="1" y="6556"/>
                      <a:pt x="789" y="7324"/>
                      <a:pt x="1738" y="7324"/>
                    </a:cubicBezTo>
                    <a:cubicBezTo>
                      <a:pt x="1799" y="7324"/>
                      <a:pt x="1861" y="7321"/>
                      <a:pt x="1924" y="7314"/>
                    </a:cubicBezTo>
                    <a:cubicBezTo>
                      <a:pt x="3512" y="7133"/>
                      <a:pt x="5417" y="7043"/>
                      <a:pt x="6546" y="7043"/>
                    </a:cubicBezTo>
                    <a:cubicBezTo>
                      <a:pt x="7674" y="7043"/>
                      <a:pt x="9561" y="7133"/>
                      <a:pt x="11132" y="7314"/>
                    </a:cubicBezTo>
                    <a:cubicBezTo>
                      <a:pt x="11194" y="7321"/>
                      <a:pt x="11256" y="7324"/>
                      <a:pt x="11318" y="7324"/>
                    </a:cubicBezTo>
                    <a:cubicBezTo>
                      <a:pt x="12266" y="7324"/>
                      <a:pt x="13055" y="6556"/>
                      <a:pt x="13055" y="5590"/>
                    </a:cubicBezTo>
                    <a:lnTo>
                      <a:pt x="13055" y="2177"/>
                    </a:lnTo>
                    <a:cubicBezTo>
                      <a:pt x="13046" y="1347"/>
                      <a:pt x="12459" y="634"/>
                      <a:pt x="11637" y="480"/>
                    </a:cubicBezTo>
                    <a:cubicBezTo>
                      <a:pt x="9955" y="161"/>
                      <a:pt x="8250" y="0"/>
                      <a:pt x="6546" y="0"/>
                    </a:cubicBezTo>
                    <a:close/>
                  </a:path>
                </a:pathLst>
              </a:custGeom>
              <a:solidFill>
                <a:srgbClr val="73BFB8">
                  <a:alpha val="5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708;p71"/>
              <p:cNvSpPr/>
              <p:nvPr/>
            </p:nvSpPr>
            <p:spPr>
              <a:xfrm>
                <a:off x="4213625" y="3928925"/>
                <a:ext cx="170650" cy="50700"/>
              </a:xfrm>
              <a:custGeom>
                <a:avLst/>
                <a:gdLst/>
                <a:ahLst/>
                <a:cxnLst/>
                <a:rect l="l" t="t" r="r" b="b"/>
                <a:pathLst>
                  <a:path w="6826" h="2028" extrusionOk="0">
                    <a:moveTo>
                      <a:pt x="3535" y="1"/>
                    </a:moveTo>
                    <a:cubicBezTo>
                      <a:pt x="2682" y="1"/>
                      <a:pt x="1829" y="105"/>
                      <a:pt x="994" y="312"/>
                    </a:cubicBezTo>
                    <a:cubicBezTo>
                      <a:pt x="1" y="565"/>
                      <a:pt x="181" y="2028"/>
                      <a:pt x="1211" y="2028"/>
                    </a:cubicBezTo>
                    <a:cubicBezTo>
                      <a:pt x="1283" y="2028"/>
                      <a:pt x="1355" y="2019"/>
                      <a:pt x="1427" y="2000"/>
                    </a:cubicBezTo>
                    <a:cubicBezTo>
                      <a:pt x="2122" y="1829"/>
                      <a:pt x="2831" y="1743"/>
                      <a:pt x="3539" y="1743"/>
                    </a:cubicBezTo>
                    <a:cubicBezTo>
                      <a:pt x="4246" y="1743"/>
                      <a:pt x="4952" y="1829"/>
                      <a:pt x="5643" y="2000"/>
                    </a:cubicBezTo>
                    <a:cubicBezTo>
                      <a:pt x="5715" y="2019"/>
                      <a:pt x="5788" y="2027"/>
                      <a:pt x="5859" y="2027"/>
                    </a:cubicBezTo>
                    <a:cubicBezTo>
                      <a:pt x="6251" y="2027"/>
                      <a:pt x="6609" y="1766"/>
                      <a:pt x="6708" y="1369"/>
                    </a:cubicBezTo>
                    <a:cubicBezTo>
                      <a:pt x="6826" y="899"/>
                      <a:pt x="6537" y="430"/>
                      <a:pt x="6076" y="312"/>
                    </a:cubicBezTo>
                    <a:cubicBezTo>
                      <a:pt x="5241" y="105"/>
                      <a:pt x="4388" y="1"/>
                      <a:pt x="353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709;p71"/>
              <p:cNvSpPr/>
              <p:nvPr/>
            </p:nvSpPr>
            <p:spPr>
              <a:xfrm>
                <a:off x="4600925" y="3153175"/>
                <a:ext cx="677300" cy="665075"/>
              </a:xfrm>
              <a:custGeom>
                <a:avLst/>
                <a:gdLst/>
                <a:ahLst/>
                <a:cxnLst/>
                <a:rect l="l" t="t" r="r" b="b"/>
                <a:pathLst>
                  <a:path w="27092" h="26603" extrusionOk="0">
                    <a:moveTo>
                      <a:pt x="18615" y="1"/>
                    </a:moveTo>
                    <a:cubicBezTo>
                      <a:pt x="17358" y="1"/>
                      <a:pt x="16101" y="482"/>
                      <a:pt x="15139" y="1443"/>
                    </a:cubicBezTo>
                    <a:lnTo>
                      <a:pt x="0" y="16573"/>
                    </a:lnTo>
                    <a:lnTo>
                      <a:pt x="1679" y="24924"/>
                    </a:lnTo>
                    <a:lnTo>
                      <a:pt x="10030" y="26603"/>
                    </a:lnTo>
                    <a:lnTo>
                      <a:pt x="25169" y="11473"/>
                    </a:lnTo>
                    <a:cubicBezTo>
                      <a:pt x="27092" y="9559"/>
                      <a:pt x="27092" y="6444"/>
                      <a:pt x="25169" y="4521"/>
                    </a:cubicBezTo>
                    <a:lnTo>
                      <a:pt x="22091" y="1443"/>
                    </a:lnTo>
                    <a:cubicBezTo>
                      <a:pt x="21129" y="482"/>
                      <a:pt x="19872" y="1"/>
                      <a:pt x="18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710;p71"/>
              <p:cNvSpPr/>
              <p:nvPr/>
            </p:nvSpPr>
            <p:spPr>
              <a:xfrm>
                <a:off x="4430525" y="3727050"/>
                <a:ext cx="261825" cy="269725"/>
              </a:xfrm>
              <a:custGeom>
                <a:avLst/>
                <a:gdLst/>
                <a:ahLst/>
                <a:cxnLst/>
                <a:rect l="l" t="t" r="r" b="b"/>
                <a:pathLst>
                  <a:path w="10473" h="10789" extrusionOk="0">
                    <a:moveTo>
                      <a:pt x="6247" y="1"/>
                    </a:moveTo>
                    <a:lnTo>
                      <a:pt x="993" y="5255"/>
                    </a:lnTo>
                    <a:cubicBezTo>
                      <a:pt x="136" y="6112"/>
                      <a:pt x="0" y="7457"/>
                      <a:pt x="677" y="8469"/>
                    </a:cubicBezTo>
                    <a:lnTo>
                      <a:pt x="1707" y="10003"/>
                    </a:lnTo>
                    <a:cubicBezTo>
                      <a:pt x="2053" y="10520"/>
                      <a:pt x="2614" y="10789"/>
                      <a:pt x="3179" y="10789"/>
                    </a:cubicBezTo>
                    <a:cubicBezTo>
                      <a:pt x="3631" y="10789"/>
                      <a:pt x="4084" y="10618"/>
                      <a:pt x="4433" y="10265"/>
                    </a:cubicBezTo>
                    <a:lnTo>
                      <a:pt x="10472" y="4226"/>
                    </a:lnTo>
                    <a:lnTo>
                      <a:pt x="62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711;p71"/>
              <p:cNvSpPr/>
              <p:nvPr/>
            </p:nvSpPr>
            <p:spPr>
              <a:xfrm>
                <a:off x="4490325" y="3567500"/>
                <a:ext cx="361575" cy="344300"/>
              </a:xfrm>
              <a:custGeom>
                <a:avLst/>
                <a:gdLst/>
                <a:ahLst/>
                <a:cxnLst/>
                <a:rect l="l" t="t" r="r" b="b"/>
                <a:pathLst>
                  <a:path w="14463" h="13772" extrusionOk="0">
                    <a:moveTo>
                      <a:pt x="4424" y="0"/>
                    </a:moveTo>
                    <a:lnTo>
                      <a:pt x="2772" y="1661"/>
                    </a:lnTo>
                    <a:cubicBezTo>
                      <a:pt x="1" y="4433"/>
                      <a:pt x="1" y="8928"/>
                      <a:pt x="2772" y="11700"/>
                    </a:cubicBezTo>
                    <a:cubicBezTo>
                      <a:pt x="4153" y="13081"/>
                      <a:pt x="5968" y="13772"/>
                      <a:pt x="7784" y="13772"/>
                    </a:cubicBezTo>
                    <a:cubicBezTo>
                      <a:pt x="9599" y="13772"/>
                      <a:pt x="11416" y="13081"/>
                      <a:pt x="12802" y="11700"/>
                    </a:cubicBezTo>
                    <a:lnTo>
                      <a:pt x="14463" y="10039"/>
                    </a:lnTo>
                    <a:lnTo>
                      <a:pt x="44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" name="Google Shape;2947;p71"/>
          <p:cNvGrpSpPr/>
          <p:nvPr/>
        </p:nvGrpSpPr>
        <p:grpSpPr>
          <a:xfrm>
            <a:off x="7857949" y="3362845"/>
            <a:ext cx="814085" cy="766163"/>
            <a:chOff x="6997638" y="2685738"/>
            <a:chExt cx="364475" cy="385163"/>
          </a:xfrm>
        </p:grpSpPr>
        <p:sp>
          <p:nvSpPr>
            <p:cNvPr id="22" name="Google Shape;2948;p71"/>
            <p:cNvSpPr/>
            <p:nvPr/>
          </p:nvSpPr>
          <p:spPr>
            <a:xfrm>
              <a:off x="6998838" y="2685750"/>
              <a:ext cx="363275" cy="385150"/>
            </a:xfrm>
            <a:custGeom>
              <a:avLst/>
              <a:gdLst/>
              <a:ahLst/>
              <a:cxnLst/>
              <a:rect l="l" t="t" r="r" b="b"/>
              <a:pathLst>
                <a:path w="14531" h="15406" extrusionOk="0">
                  <a:moveTo>
                    <a:pt x="12452" y="0"/>
                  </a:moveTo>
                  <a:cubicBezTo>
                    <a:pt x="12133" y="0"/>
                    <a:pt x="11814" y="119"/>
                    <a:pt x="11578" y="355"/>
                  </a:cubicBezTo>
                  <a:lnTo>
                    <a:pt x="11483" y="449"/>
                  </a:lnTo>
                  <a:cubicBezTo>
                    <a:pt x="11152" y="213"/>
                    <a:pt x="10774" y="71"/>
                    <a:pt x="10325" y="71"/>
                  </a:cubicBezTo>
                  <a:lnTo>
                    <a:pt x="4513" y="71"/>
                  </a:lnTo>
                  <a:lnTo>
                    <a:pt x="0" y="4584"/>
                  </a:lnTo>
                  <a:lnTo>
                    <a:pt x="0" y="5506"/>
                  </a:lnTo>
                  <a:lnTo>
                    <a:pt x="0" y="13562"/>
                  </a:lnTo>
                  <a:cubicBezTo>
                    <a:pt x="0" y="14578"/>
                    <a:pt x="827" y="15405"/>
                    <a:pt x="1819" y="15405"/>
                  </a:cubicBezTo>
                  <a:lnTo>
                    <a:pt x="10325" y="15405"/>
                  </a:lnTo>
                  <a:cubicBezTo>
                    <a:pt x="11341" y="15405"/>
                    <a:pt x="12168" y="14578"/>
                    <a:pt x="12168" y="13562"/>
                  </a:cubicBezTo>
                  <a:lnTo>
                    <a:pt x="12168" y="4702"/>
                  </a:lnTo>
                  <a:lnTo>
                    <a:pt x="14035" y="2836"/>
                  </a:lnTo>
                  <a:cubicBezTo>
                    <a:pt x="14531" y="2363"/>
                    <a:pt x="14531" y="1583"/>
                    <a:pt x="14058" y="1111"/>
                  </a:cubicBezTo>
                  <a:lnTo>
                    <a:pt x="13917" y="946"/>
                  </a:lnTo>
                  <a:lnTo>
                    <a:pt x="13326" y="355"/>
                  </a:lnTo>
                  <a:cubicBezTo>
                    <a:pt x="13090" y="119"/>
                    <a:pt x="12771" y="0"/>
                    <a:pt x="12452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949;p71"/>
            <p:cNvGrpSpPr/>
            <p:nvPr/>
          </p:nvGrpSpPr>
          <p:grpSpPr>
            <a:xfrm>
              <a:off x="6997638" y="2685738"/>
              <a:ext cx="363900" cy="384575"/>
              <a:chOff x="3910450" y="6826000"/>
              <a:chExt cx="363900" cy="384575"/>
            </a:xfrm>
          </p:grpSpPr>
          <p:sp>
            <p:nvSpPr>
              <p:cNvPr id="24" name="Google Shape;2950;p71"/>
              <p:cNvSpPr/>
              <p:nvPr/>
            </p:nvSpPr>
            <p:spPr>
              <a:xfrm>
                <a:off x="3910450" y="6827775"/>
                <a:ext cx="304825" cy="382800"/>
              </a:xfrm>
              <a:custGeom>
                <a:avLst/>
                <a:gdLst/>
                <a:ahLst/>
                <a:cxnLst/>
                <a:rect l="l" t="t" r="r" b="b"/>
                <a:pathLst>
                  <a:path w="12193" h="15312" extrusionOk="0">
                    <a:moveTo>
                      <a:pt x="4514" y="1"/>
                    </a:moveTo>
                    <a:lnTo>
                      <a:pt x="2931" y="3001"/>
                    </a:lnTo>
                    <a:lnTo>
                      <a:pt x="1" y="4490"/>
                    </a:lnTo>
                    <a:lnTo>
                      <a:pt x="1" y="13492"/>
                    </a:lnTo>
                    <a:cubicBezTo>
                      <a:pt x="1" y="14508"/>
                      <a:pt x="828" y="15311"/>
                      <a:pt x="1820" y="15311"/>
                    </a:cubicBezTo>
                    <a:lnTo>
                      <a:pt x="10326" y="15311"/>
                    </a:lnTo>
                    <a:cubicBezTo>
                      <a:pt x="11342" y="15311"/>
                      <a:pt x="12169" y="14484"/>
                      <a:pt x="12169" y="13492"/>
                    </a:cubicBezTo>
                    <a:lnTo>
                      <a:pt x="12169" y="1867"/>
                    </a:lnTo>
                    <a:cubicBezTo>
                      <a:pt x="12193" y="828"/>
                      <a:pt x="11366" y="1"/>
                      <a:pt x="103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951;p71"/>
              <p:cNvSpPr/>
              <p:nvPr/>
            </p:nvSpPr>
            <p:spPr>
              <a:xfrm>
                <a:off x="3910450" y="6826600"/>
                <a:ext cx="135900" cy="135875"/>
              </a:xfrm>
              <a:custGeom>
                <a:avLst/>
                <a:gdLst/>
                <a:ahLst/>
                <a:cxnLst/>
                <a:rect l="l" t="t" r="r" b="b"/>
                <a:pathLst>
                  <a:path w="5436" h="5435" extrusionOk="0">
                    <a:moveTo>
                      <a:pt x="4514" y="0"/>
                    </a:moveTo>
                    <a:lnTo>
                      <a:pt x="4514" y="48"/>
                    </a:lnTo>
                    <a:lnTo>
                      <a:pt x="2931" y="3048"/>
                    </a:lnTo>
                    <a:lnTo>
                      <a:pt x="1" y="4537"/>
                    </a:lnTo>
                    <a:lnTo>
                      <a:pt x="1" y="5435"/>
                    </a:lnTo>
                    <a:lnTo>
                      <a:pt x="2505" y="5435"/>
                    </a:lnTo>
                    <a:cubicBezTo>
                      <a:pt x="4136" y="5435"/>
                      <a:pt x="5435" y="4112"/>
                      <a:pt x="5435" y="2529"/>
                    </a:cubicBezTo>
                    <a:lnTo>
                      <a:pt x="5435" y="0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952;p71"/>
              <p:cNvSpPr/>
              <p:nvPr/>
            </p:nvSpPr>
            <p:spPr>
              <a:xfrm>
                <a:off x="3910450" y="6827775"/>
                <a:ext cx="11285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4514" extrusionOk="0">
                    <a:moveTo>
                      <a:pt x="4514" y="1"/>
                    </a:moveTo>
                    <a:lnTo>
                      <a:pt x="1" y="4514"/>
                    </a:lnTo>
                    <a:lnTo>
                      <a:pt x="2505" y="4514"/>
                    </a:lnTo>
                    <a:cubicBezTo>
                      <a:pt x="3639" y="4514"/>
                      <a:pt x="4514" y="3639"/>
                      <a:pt x="4514" y="2505"/>
                    </a:cubicBezTo>
                    <a:lnTo>
                      <a:pt x="4514" y="1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953;p71"/>
              <p:cNvSpPr/>
              <p:nvPr/>
            </p:nvSpPr>
            <p:spPr>
              <a:xfrm>
                <a:off x="3952400" y="6990800"/>
                <a:ext cx="472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44" extrusionOk="0">
                    <a:moveTo>
                      <a:pt x="260" y="1"/>
                    </a:moveTo>
                    <a:cubicBezTo>
                      <a:pt x="201" y="1"/>
                      <a:pt x="142" y="24"/>
                      <a:pt x="95" y="72"/>
                    </a:cubicBezTo>
                    <a:cubicBezTo>
                      <a:pt x="0" y="143"/>
                      <a:pt x="0" y="308"/>
                      <a:pt x="95" y="379"/>
                    </a:cubicBezTo>
                    <a:lnTo>
                      <a:pt x="615" y="922"/>
                    </a:lnTo>
                    <a:lnTo>
                      <a:pt x="95" y="1442"/>
                    </a:lnTo>
                    <a:cubicBezTo>
                      <a:pt x="0" y="1537"/>
                      <a:pt x="0" y="1678"/>
                      <a:pt x="95" y="1773"/>
                    </a:cubicBezTo>
                    <a:cubicBezTo>
                      <a:pt x="142" y="1820"/>
                      <a:pt x="201" y="1844"/>
                      <a:pt x="260" y="1844"/>
                    </a:cubicBezTo>
                    <a:cubicBezTo>
                      <a:pt x="319" y="1844"/>
                      <a:pt x="378" y="1820"/>
                      <a:pt x="426" y="1773"/>
                    </a:cubicBezTo>
                    <a:lnTo>
                      <a:pt x="945" y="1253"/>
                    </a:lnTo>
                    <a:lnTo>
                      <a:pt x="1489" y="1773"/>
                    </a:lnTo>
                    <a:cubicBezTo>
                      <a:pt x="1524" y="1820"/>
                      <a:pt x="1578" y="1844"/>
                      <a:pt x="1634" y="1844"/>
                    </a:cubicBezTo>
                    <a:cubicBezTo>
                      <a:pt x="1690" y="1844"/>
                      <a:pt x="1749" y="1820"/>
                      <a:pt x="1796" y="1773"/>
                    </a:cubicBezTo>
                    <a:cubicBezTo>
                      <a:pt x="1891" y="1678"/>
                      <a:pt x="1891" y="1537"/>
                      <a:pt x="1796" y="1442"/>
                    </a:cubicBezTo>
                    <a:lnTo>
                      <a:pt x="1276" y="922"/>
                    </a:lnTo>
                    <a:lnTo>
                      <a:pt x="1796" y="379"/>
                    </a:lnTo>
                    <a:cubicBezTo>
                      <a:pt x="1891" y="308"/>
                      <a:pt x="1891" y="143"/>
                      <a:pt x="1796" y="72"/>
                    </a:cubicBezTo>
                    <a:cubicBezTo>
                      <a:pt x="1761" y="24"/>
                      <a:pt x="1702" y="1"/>
                      <a:pt x="1643" y="1"/>
                    </a:cubicBezTo>
                    <a:cubicBezTo>
                      <a:pt x="1583" y="1"/>
                      <a:pt x="1524" y="24"/>
                      <a:pt x="1489" y="72"/>
                    </a:cubicBezTo>
                    <a:lnTo>
                      <a:pt x="945" y="592"/>
                    </a:lnTo>
                    <a:lnTo>
                      <a:pt x="426" y="72"/>
                    </a:lnTo>
                    <a:cubicBezTo>
                      <a:pt x="378" y="24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954;p71"/>
              <p:cNvSpPr/>
              <p:nvPr/>
            </p:nvSpPr>
            <p:spPr>
              <a:xfrm>
                <a:off x="3952400" y="7059925"/>
                <a:ext cx="47275" cy="4625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50" extrusionOk="0">
                    <a:moveTo>
                      <a:pt x="260" y="0"/>
                    </a:moveTo>
                    <a:cubicBezTo>
                      <a:pt x="201" y="0"/>
                      <a:pt x="142" y="24"/>
                      <a:pt x="95" y="71"/>
                    </a:cubicBezTo>
                    <a:cubicBezTo>
                      <a:pt x="0" y="166"/>
                      <a:pt x="0" y="307"/>
                      <a:pt x="95" y="402"/>
                    </a:cubicBezTo>
                    <a:lnTo>
                      <a:pt x="615" y="922"/>
                    </a:lnTo>
                    <a:lnTo>
                      <a:pt x="95" y="1465"/>
                    </a:lnTo>
                    <a:cubicBezTo>
                      <a:pt x="0" y="1560"/>
                      <a:pt x="0" y="1701"/>
                      <a:pt x="95" y="1796"/>
                    </a:cubicBezTo>
                    <a:cubicBezTo>
                      <a:pt x="142" y="1831"/>
                      <a:pt x="201" y="1849"/>
                      <a:pt x="260" y="1849"/>
                    </a:cubicBezTo>
                    <a:cubicBezTo>
                      <a:pt x="319" y="1849"/>
                      <a:pt x="378" y="1831"/>
                      <a:pt x="426" y="1796"/>
                    </a:cubicBezTo>
                    <a:lnTo>
                      <a:pt x="945" y="1252"/>
                    </a:lnTo>
                    <a:lnTo>
                      <a:pt x="1489" y="1796"/>
                    </a:lnTo>
                    <a:cubicBezTo>
                      <a:pt x="1524" y="1831"/>
                      <a:pt x="1578" y="1849"/>
                      <a:pt x="1634" y="1849"/>
                    </a:cubicBezTo>
                    <a:cubicBezTo>
                      <a:pt x="1690" y="1849"/>
                      <a:pt x="1749" y="1831"/>
                      <a:pt x="1796" y="1796"/>
                    </a:cubicBezTo>
                    <a:cubicBezTo>
                      <a:pt x="1891" y="1701"/>
                      <a:pt x="1891" y="1560"/>
                      <a:pt x="1796" y="1465"/>
                    </a:cubicBezTo>
                    <a:lnTo>
                      <a:pt x="1276" y="922"/>
                    </a:lnTo>
                    <a:lnTo>
                      <a:pt x="1796" y="402"/>
                    </a:lnTo>
                    <a:cubicBezTo>
                      <a:pt x="1891" y="307"/>
                      <a:pt x="1891" y="166"/>
                      <a:pt x="1796" y="71"/>
                    </a:cubicBezTo>
                    <a:cubicBezTo>
                      <a:pt x="1761" y="24"/>
                      <a:pt x="1702" y="0"/>
                      <a:pt x="1643" y="0"/>
                    </a:cubicBezTo>
                    <a:cubicBezTo>
                      <a:pt x="1583" y="0"/>
                      <a:pt x="1524" y="24"/>
                      <a:pt x="1489" y="71"/>
                    </a:cubicBezTo>
                    <a:lnTo>
                      <a:pt x="945" y="615"/>
                    </a:lnTo>
                    <a:lnTo>
                      <a:pt x="426" y="71"/>
                    </a:lnTo>
                    <a:cubicBezTo>
                      <a:pt x="378" y="24"/>
                      <a:pt x="319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55;p71"/>
              <p:cNvSpPr/>
              <p:nvPr/>
            </p:nvSpPr>
            <p:spPr>
              <a:xfrm>
                <a:off x="3952400" y="7129625"/>
                <a:ext cx="47275" cy="461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1844" extrusionOk="0">
                    <a:moveTo>
                      <a:pt x="260" y="0"/>
                    </a:moveTo>
                    <a:cubicBezTo>
                      <a:pt x="201" y="0"/>
                      <a:pt x="142" y="24"/>
                      <a:pt x="95" y="71"/>
                    </a:cubicBezTo>
                    <a:cubicBezTo>
                      <a:pt x="0" y="142"/>
                      <a:pt x="0" y="307"/>
                      <a:pt x="95" y="378"/>
                    </a:cubicBezTo>
                    <a:lnTo>
                      <a:pt x="615" y="922"/>
                    </a:lnTo>
                    <a:lnTo>
                      <a:pt x="95" y="1442"/>
                    </a:lnTo>
                    <a:cubicBezTo>
                      <a:pt x="0" y="1536"/>
                      <a:pt x="0" y="1678"/>
                      <a:pt x="95" y="1772"/>
                    </a:cubicBezTo>
                    <a:cubicBezTo>
                      <a:pt x="142" y="1820"/>
                      <a:pt x="201" y="1843"/>
                      <a:pt x="260" y="1843"/>
                    </a:cubicBezTo>
                    <a:cubicBezTo>
                      <a:pt x="319" y="1843"/>
                      <a:pt x="378" y="1820"/>
                      <a:pt x="426" y="1772"/>
                    </a:cubicBezTo>
                    <a:lnTo>
                      <a:pt x="945" y="1253"/>
                    </a:lnTo>
                    <a:lnTo>
                      <a:pt x="1489" y="1772"/>
                    </a:lnTo>
                    <a:cubicBezTo>
                      <a:pt x="1524" y="1820"/>
                      <a:pt x="1578" y="1843"/>
                      <a:pt x="1634" y="1843"/>
                    </a:cubicBezTo>
                    <a:cubicBezTo>
                      <a:pt x="1690" y="1843"/>
                      <a:pt x="1749" y="1820"/>
                      <a:pt x="1796" y="1772"/>
                    </a:cubicBezTo>
                    <a:cubicBezTo>
                      <a:pt x="1891" y="1678"/>
                      <a:pt x="1891" y="1536"/>
                      <a:pt x="1796" y="1442"/>
                    </a:cubicBezTo>
                    <a:lnTo>
                      <a:pt x="1276" y="922"/>
                    </a:lnTo>
                    <a:lnTo>
                      <a:pt x="1796" y="378"/>
                    </a:lnTo>
                    <a:cubicBezTo>
                      <a:pt x="1891" y="307"/>
                      <a:pt x="1891" y="142"/>
                      <a:pt x="1796" y="71"/>
                    </a:cubicBezTo>
                    <a:cubicBezTo>
                      <a:pt x="1761" y="24"/>
                      <a:pt x="1702" y="0"/>
                      <a:pt x="1643" y="0"/>
                    </a:cubicBezTo>
                    <a:cubicBezTo>
                      <a:pt x="1583" y="0"/>
                      <a:pt x="1524" y="24"/>
                      <a:pt x="1489" y="71"/>
                    </a:cubicBezTo>
                    <a:lnTo>
                      <a:pt x="945" y="591"/>
                    </a:lnTo>
                    <a:lnTo>
                      <a:pt x="426" y="71"/>
                    </a:lnTo>
                    <a:cubicBezTo>
                      <a:pt x="378" y="24"/>
                      <a:pt x="319" y="0"/>
                      <a:pt x="2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956;p71"/>
              <p:cNvSpPr/>
              <p:nvPr/>
            </p:nvSpPr>
            <p:spPr>
              <a:xfrm>
                <a:off x="4058725" y="6975450"/>
                <a:ext cx="63825" cy="6145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458" extrusionOk="0">
                    <a:moveTo>
                      <a:pt x="1442" y="1"/>
                    </a:moveTo>
                    <a:lnTo>
                      <a:pt x="307" y="1158"/>
                    </a:lnTo>
                    <a:cubicBezTo>
                      <a:pt x="0" y="1442"/>
                      <a:pt x="0" y="1914"/>
                      <a:pt x="307" y="2245"/>
                    </a:cubicBezTo>
                    <a:cubicBezTo>
                      <a:pt x="449" y="2387"/>
                      <a:pt x="638" y="2458"/>
                      <a:pt x="833" y="2458"/>
                    </a:cubicBezTo>
                    <a:cubicBezTo>
                      <a:pt x="1028" y="2458"/>
                      <a:pt x="1229" y="2387"/>
                      <a:pt x="1394" y="2245"/>
                    </a:cubicBezTo>
                    <a:lnTo>
                      <a:pt x="2552" y="1087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957;p71"/>
              <p:cNvSpPr/>
              <p:nvPr/>
            </p:nvSpPr>
            <p:spPr>
              <a:xfrm>
                <a:off x="4108350" y="6826000"/>
                <a:ext cx="166000" cy="162475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6499" extrusionOk="0">
                    <a:moveTo>
                      <a:pt x="4537" y="1"/>
                    </a:moveTo>
                    <a:cubicBezTo>
                      <a:pt x="4218" y="1"/>
                      <a:pt x="3899" y="119"/>
                      <a:pt x="3662" y="355"/>
                    </a:cubicBezTo>
                    <a:lnTo>
                      <a:pt x="0" y="4017"/>
                    </a:lnTo>
                    <a:lnTo>
                      <a:pt x="284" y="6215"/>
                    </a:lnTo>
                    <a:lnTo>
                      <a:pt x="2481" y="6498"/>
                    </a:lnTo>
                    <a:lnTo>
                      <a:pt x="6143" y="2836"/>
                    </a:lnTo>
                    <a:cubicBezTo>
                      <a:pt x="6639" y="2364"/>
                      <a:pt x="6639" y="1607"/>
                      <a:pt x="6143" y="1111"/>
                    </a:cubicBezTo>
                    <a:lnTo>
                      <a:pt x="5411" y="355"/>
                    </a:lnTo>
                    <a:cubicBezTo>
                      <a:pt x="5174" y="119"/>
                      <a:pt x="4855" y="1"/>
                      <a:pt x="45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958;p71"/>
              <p:cNvSpPr/>
              <p:nvPr/>
            </p:nvSpPr>
            <p:spPr>
              <a:xfrm>
                <a:off x="4032725" y="7077050"/>
                <a:ext cx="1435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3" extrusionOk="0">
                    <a:moveTo>
                      <a:pt x="237" y="0"/>
                    </a:moveTo>
                    <a:cubicBezTo>
                      <a:pt x="119" y="0"/>
                      <a:pt x="1" y="119"/>
                      <a:pt x="1" y="237"/>
                    </a:cubicBezTo>
                    <a:cubicBezTo>
                      <a:pt x="1" y="355"/>
                      <a:pt x="119" y="473"/>
                      <a:pt x="237" y="473"/>
                    </a:cubicBezTo>
                    <a:lnTo>
                      <a:pt x="5506" y="473"/>
                    </a:lnTo>
                    <a:cubicBezTo>
                      <a:pt x="5624" y="473"/>
                      <a:pt x="5742" y="355"/>
                      <a:pt x="5742" y="237"/>
                    </a:cubicBezTo>
                    <a:cubicBezTo>
                      <a:pt x="5742" y="119"/>
                      <a:pt x="5624" y="0"/>
                      <a:pt x="5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959;p71"/>
              <p:cNvSpPr/>
              <p:nvPr/>
            </p:nvSpPr>
            <p:spPr>
              <a:xfrm>
                <a:off x="4032725" y="7146750"/>
                <a:ext cx="143575" cy="118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3" extrusionOk="0">
                    <a:moveTo>
                      <a:pt x="237" y="0"/>
                    </a:moveTo>
                    <a:cubicBezTo>
                      <a:pt x="119" y="0"/>
                      <a:pt x="1" y="119"/>
                      <a:pt x="1" y="237"/>
                    </a:cubicBezTo>
                    <a:cubicBezTo>
                      <a:pt x="1" y="355"/>
                      <a:pt x="119" y="473"/>
                      <a:pt x="237" y="473"/>
                    </a:cubicBezTo>
                    <a:lnTo>
                      <a:pt x="5506" y="473"/>
                    </a:lnTo>
                    <a:cubicBezTo>
                      <a:pt x="5624" y="473"/>
                      <a:pt x="5742" y="378"/>
                      <a:pt x="5742" y="237"/>
                    </a:cubicBezTo>
                    <a:cubicBezTo>
                      <a:pt x="5742" y="119"/>
                      <a:pt x="5624" y="0"/>
                      <a:pt x="55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60;p71"/>
              <p:cNvSpPr/>
              <p:nvPr/>
            </p:nvSpPr>
            <p:spPr>
              <a:xfrm>
                <a:off x="4108925" y="6827200"/>
                <a:ext cx="150075" cy="156550"/>
              </a:xfrm>
              <a:custGeom>
                <a:avLst/>
                <a:gdLst/>
                <a:ahLst/>
                <a:cxnLst/>
                <a:rect l="l" t="t" r="r" b="b"/>
                <a:pathLst>
                  <a:path w="6003" h="6262" extrusionOk="0">
                    <a:moveTo>
                      <a:pt x="4537" y="0"/>
                    </a:moveTo>
                    <a:cubicBezTo>
                      <a:pt x="4218" y="0"/>
                      <a:pt x="3899" y="118"/>
                      <a:pt x="3663" y="355"/>
                    </a:cubicBezTo>
                    <a:lnTo>
                      <a:pt x="1" y="4017"/>
                    </a:lnTo>
                    <a:lnTo>
                      <a:pt x="308" y="6190"/>
                    </a:lnTo>
                    <a:lnTo>
                      <a:pt x="851" y="6261"/>
                    </a:lnTo>
                    <a:cubicBezTo>
                      <a:pt x="1371" y="3662"/>
                      <a:pt x="3403" y="1559"/>
                      <a:pt x="6002" y="945"/>
                    </a:cubicBezTo>
                    <a:lnTo>
                      <a:pt x="5411" y="355"/>
                    </a:lnTo>
                    <a:cubicBezTo>
                      <a:pt x="5175" y="118"/>
                      <a:pt x="4856" y="0"/>
                      <a:pt x="4537" y="0"/>
                    </a:cubicBez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961;p71"/>
              <p:cNvSpPr/>
              <p:nvPr/>
            </p:nvSpPr>
            <p:spPr>
              <a:xfrm>
                <a:off x="4079400" y="6927600"/>
                <a:ext cx="909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594" extrusionOk="0">
                    <a:moveTo>
                      <a:pt x="1158" y="1"/>
                    </a:moveTo>
                    <a:lnTo>
                      <a:pt x="709" y="426"/>
                    </a:lnTo>
                    <a:cubicBezTo>
                      <a:pt x="237" y="899"/>
                      <a:pt x="0" y="1513"/>
                      <a:pt x="24" y="2174"/>
                    </a:cubicBezTo>
                    <a:cubicBezTo>
                      <a:pt x="71" y="2552"/>
                      <a:pt x="213" y="2883"/>
                      <a:pt x="473" y="3143"/>
                    </a:cubicBezTo>
                    <a:cubicBezTo>
                      <a:pt x="709" y="3379"/>
                      <a:pt x="1064" y="3568"/>
                      <a:pt x="1442" y="3592"/>
                    </a:cubicBezTo>
                    <a:cubicBezTo>
                      <a:pt x="1472" y="3593"/>
                      <a:pt x="1502" y="3594"/>
                      <a:pt x="1532" y="3594"/>
                    </a:cubicBezTo>
                    <a:cubicBezTo>
                      <a:pt x="2161" y="3594"/>
                      <a:pt x="2762" y="3358"/>
                      <a:pt x="3190" y="2907"/>
                    </a:cubicBezTo>
                    <a:lnTo>
                      <a:pt x="3639" y="2482"/>
                    </a:lnTo>
                    <a:lnTo>
                      <a:pt x="11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962;p71"/>
              <p:cNvSpPr/>
              <p:nvPr/>
            </p:nvSpPr>
            <p:spPr>
              <a:xfrm>
                <a:off x="4079400" y="6927600"/>
                <a:ext cx="57900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3593" extrusionOk="0">
                    <a:moveTo>
                      <a:pt x="1158" y="1"/>
                    </a:moveTo>
                    <a:lnTo>
                      <a:pt x="709" y="426"/>
                    </a:lnTo>
                    <a:cubicBezTo>
                      <a:pt x="237" y="899"/>
                      <a:pt x="0" y="1513"/>
                      <a:pt x="24" y="2174"/>
                    </a:cubicBezTo>
                    <a:cubicBezTo>
                      <a:pt x="71" y="2552"/>
                      <a:pt x="213" y="2883"/>
                      <a:pt x="473" y="3143"/>
                    </a:cubicBezTo>
                    <a:cubicBezTo>
                      <a:pt x="709" y="3379"/>
                      <a:pt x="1064" y="3568"/>
                      <a:pt x="1442" y="3592"/>
                    </a:cubicBezTo>
                    <a:lnTo>
                      <a:pt x="1843" y="3592"/>
                    </a:lnTo>
                    <a:cubicBezTo>
                      <a:pt x="1867" y="2718"/>
                      <a:pt x="2009" y="1915"/>
                      <a:pt x="2316" y="1135"/>
                    </a:cubicBezTo>
                    <a:lnTo>
                      <a:pt x="1158" y="1"/>
                    </a:lnTo>
                    <a:close/>
                  </a:path>
                </a:pathLst>
              </a:custGeom>
              <a:solidFill>
                <a:srgbClr val="343063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291962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Teacher Appreciation Activities to Celebrate Teacher's Day by Slidesgo">
  <a:themeElements>
    <a:clrScheme name="Simple Light">
      <a:dk1>
        <a:srgbClr val="E8886A"/>
      </a:dk1>
      <a:lt1>
        <a:srgbClr val="FCFCFC"/>
      </a:lt1>
      <a:dk2>
        <a:srgbClr val="343063"/>
      </a:dk2>
      <a:lt2>
        <a:srgbClr val="3DA5D9"/>
      </a:lt2>
      <a:accent1>
        <a:srgbClr val="73BFB8"/>
      </a:accent1>
      <a:accent2>
        <a:srgbClr val="FFD790"/>
      </a:accent2>
      <a:accent3>
        <a:srgbClr val="EC80A2"/>
      </a:accent3>
      <a:accent4>
        <a:srgbClr val="B5778B"/>
      </a:accent4>
      <a:accent5>
        <a:srgbClr val="51547A"/>
      </a:accent5>
      <a:accent6>
        <a:srgbClr val="EAEAEA"/>
      </a:accent6>
      <a:hlink>
        <a:srgbClr val="3430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5928</TotalTime>
  <Words>1578</Words>
  <Application>Microsoft Office PowerPoint</Application>
  <PresentationFormat>On-screen Show (16:9)</PresentationFormat>
  <Paragraphs>212</Paragraphs>
  <Slides>49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Pre-K Teacher Appreciation Activities to Celebrate Teacher's Day by Slidesgo</vt:lpstr>
      <vt:lpstr>Slidesgo Final Pages</vt:lpstr>
      <vt:lpstr>The English language course welcomes you all Teacher:  BENAFIA Ahlam</vt:lpstr>
      <vt:lpstr>Students will be able to develop the following skills:</vt:lpstr>
      <vt:lpstr>welcome!</vt:lpstr>
      <vt:lpstr>Unit01:  scientificresearch</vt:lpstr>
      <vt:lpstr>1-What is a research:</vt:lpstr>
      <vt:lpstr>2-characteristics of research:</vt:lpstr>
      <vt:lpstr>3-Identifying a research problem(topic):</vt:lpstr>
      <vt:lpstr>Unit2: a research question </vt:lpstr>
      <vt:lpstr>1-how to form a question:</vt:lpstr>
      <vt:lpstr>PowerPoint Presentation</vt:lpstr>
      <vt:lpstr>3.Variables in a research </vt:lpstr>
      <vt:lpstr>PowerPoint Presentation</vt:lpstr>
      <vt:lpstr>PowerPoint Presentation</vt:lpstr>
      <vt:lpstr>Unit3: a research approach </vt:lpstr>
      <vt:lpstr>The thesis/dissertation.</vt:lpstr>
      <vt:lpstr>1- Methods/ Approaches</vt:lpstr>
      <vt:lpstr>Quantitative data</vt:lpstr>
      <vt:lpstr>PowerPoint Presentation</vt:lpstr>
      <vt:lpstr>Quantitative data</vt:lpstr>
      <vt:lpstr>Quantitative data</vt:lpstr>
      <vt:lpstr>Quantitative data</vt:lpstr>
      <vt:lpstr>Quantitative data</vt:lpstr>
      <vt:lpstr>PowerPoint Presentation</vt:lpstr>
      <vt:lpstr>Unit04:  data collection</vt:lpstr>
      <vt:lpstr>Data collection/gathering tools:</vt:lpstr>
      <vt:lpstr>A survey</vt:lpstr>
      <vt:lpstr>Examples: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Sampling process steps:</vt:lpstr>
      <vt:lpstr>Simple past tense</vt:lpstr>
      <vt:lpstr>Extra examples:</vt:lpstr>
      <vt:lpstr>Extra examples:</vt:lpstr>
      <vt:lpstr>Extra examples:</vt:lpstr>
      <vt:lpstr>Unit5: results and discussion</vt:lpstr>
      <vt:lpstr>1- results:</vt:lpstr>
      <vt:lpstr>2- discussion:</vt:lpstr>
      <vt:lpstr>The present simple tense:</vt:lpstr>
      <vt:lpstr>The present simple tense:</vt:lpstr>
      <vt:lpstr>Thank you!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Pre-K Teacher Appreciation Activities to Celebrate Teacher's Day</dc:title>
  <cp:lastModifiedBy>blihoud05@gmail.com</cp:lastModifiedBy>
  <cp:revision>130</cp:revision>
  <dcterms:modified xsi:type="dcterms:W3CDTF">2022-12-21T08:56:24Z</dcterms:modified>
</cp:coreProperties>
</file>