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 /><Relationship Id="rId2" Type="http://schemas.openxmlformats.org/package/2006/relationships/metadata/core-properties" Target="docProps/core.xml" /><Relationship Id="rId1" Type="http://schemas.openxmlformats.org/officeDocument/2006/relationships/officeDocument" Target="ppt/presentation.xml" /></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30"/>
  </p:notesMasterIdLst>
  <p:sldIdLst>
    <p:sldId id="256" r:id="rId3"/>
    <p:sldId id="258" r:id="rId4"/>
    <p:sldId id="312" r:id="rId5"/>
    <p:sldId id="313" r:id="rId6"/>
    <p:sldId id="267" r:id="rId7"/>
    <p:sldId id="269" r:id="rId8"/>
    <p:sldId id="270" r:id="rId9"/>
    <p:sldId id="284" r:id="rId10"/>
    <p:sldId id="291" r:id="rId11"/>
    <p:sldId id="293" r:id="rId12"/>
    <p:sldId id="294" r:id="rId13"/>
    <p:sldId id="296" r:id="rId14"/>
    <p:sldId id="297" r:id="rId15"/>
    <p:sldId id="298" r:id="rId16"/>
    <p:sldId id="299" r:id="rId17"/>
    <p:sldId id="300" r:id="rId18"/>
    <p:sldId id="301" r:id="rId19"/>
    <p:sldId id="302" r:id="rId20"/>
    <p:sldId id="303" r:id="rId21"/>
    <p:sldId id="304" r:id="rId22"/>
    <p:sldId id="305" r:id="rId23"/>
    <p:sldId id="306" r:id="rId24"/>
    <p:sldId id="307" r:id="rId25"/>
    <p:sldId id="308" r:id="rId26"/>
    <p:sldId id="309" r:id="rId27"/>
    <p:sldId id="310" r:id="rId28"/>
    <p:sldId id="311" r:id="rId29"/>
  </p:sldIdLst>
  <p:sldSz cx="9144000" cy="5143500" type="screen16x9"/>
  <p:notesSz cx="6858000" cy="9144000"/>
  <p:embeddedFontLst>
    <p:embeddedFont>
      <p:font typeface="Amatic SC" pitchFamily="2" charset="-79"/>
      <p:regular r:id="rId31"/>
      <p:bold r:id="rId32"/>
    </p:embeddedFont>
    <p:embeddedFont>
      <p:font typeface="Cabin" pitchFamily="2" charset="0"/>
      <p:regular r:id="rId33"/>
      <p:bold r:id="rId34"/>
      <p:italic r:id="rId35"/>
      <p:boldItalic r:id="rId36"/>
    </p:embeddedFont>
    <p:embeddedFont>
      <p:font typeface="Calibri" panose="020F0502020204030204" pitchFamily="34" charset="0"/>
      <p:regular r:id="rId37"/>
      <p:bold r:id="rId38"/>
      <p:italic r:id="rId39"/>
      <p:boldItalic r:id="rId40"/>
    </p:embeddedFont>
    <p:embeddedFont>
      <p:font typeface="Coiny" panose="02000903060500060000" pitchFamily="2" charset="0"/>
      <p:regular r:id="rId41"/>
    </p:embeddedFont>
    <p:embeddedFont>
      <p:font typeface="Proxima Nova" panose="02000506030000020004" pitchFamily="2" charset="0"/>
      <p:regular r:id="rId42"/>
      <p:bold r:id="rId43"/>
      <p:italic r:id="rId44"/>
      <p:boldItalic r:id="rId45"/>
    </p:embeddedFont>
    <p:embeddedFont>
      <p:font typeface="Roboto Medium" panose="02000000000000000000" pitchFamily="2" charset="0"/>
      <p:regular r:id="rId46"/>
      <p:bold r:id="rId47"/>
      <p:italic r:id="rId48"/>
      <p:boldItalic r:id="rId4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9A5F8B7-7389-4AC1-A455-8A82101A5BDE}">
  <a:tblStyle styleId="{49A5F8B7-7389-4AC1-A455-8A82101A5BD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91" d="100"/>
          <a:sy n="91" d="100"/>
        </p:scale>
        <p:origin x="-786" y="-96"/>
      </p:cViewPr>
      <p:guideLst>
        <p:guide orient="horz" pos="162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 /><Relationship Id="rId18" Type="http://schemas.openxmlformats.org/officeDocument/2006/relationships/slide" Target="slides/slide16.xml" /><Relationship Id="rId26" Type="http://schemas.openxmlformats.org/officeDocument/2006/relationships/slide" Target="slides/slide24.xml" /><Relationship Id="rId39" Type="http://schemas.openxmlformats.org/officeDocument/2006/relationships/font" Target="fonts/font9.fntdata" /><Relationship Id="rId3" Type="http://schemas.openxmlformats.org/officeDocument/2006/relationships/slide" Target="slides/slide1.xml" /><Relationship Id="rId21" Type="http://schemas.openxmlformats.org/officeDocument/2006/relationships/slide" Target="slides/slide19.xml" /><Relationship Id="rId34" Type="http://schemas.openxmlformats.org/officeDocument/2006/relationships/font" Target="fonts/font4.fntdata" /><Relationship Id="rId42" Type="http://schemas.openxmlformats.org/officeDocument/2006/relationships/font" Target="fonts/font12.fntdata" /><Relationship Id="rId47" Type="http://schemas.openxmlformats.org/officeDocument/2006/relationships/font" Target="fonts/font17.fntdata" /><Relationship Id="rId50" Type="http://schemas.openxmlformats.org/officeDocument/2006/relationships/presProps" Target="presProps.xml" /><Relationship Id="rId7" Type="http://schemas.openxmlformats.org/officeDocument/2006/relationships/slide" Target="slides/slide5.xml" /><Relationship Id="rId12" Type="http://schemas.openxmlformats.org/officeDocument/2006/relationships/slide" Target="slides/slide10.xml" /><Relationship Id="rId17" Type="http://schemas.openxmlformats.org/officeDocument/2006/relationships/slide" Target="slides/slide15.xml" /><Relationship Id="rId25" Type="http://schemas.openxmlformats.org/officeDocument/2006/relationships/slide" Target="slides/slide23.xml" /><Relationship Id="rId33" Type="http://schemas.openxmlformats.org/officeDocument/2006/relationships/font" Target="fonts/font3.fntdata" /><Relationship Id="rId38" Type="http://schemas.openxmlformats.org/officeDocument/2006/relationships/font" Target="fonts/font8.fntdata" /><Relationship Id="rId46" Type="http://schemas.openxmlformats.org/officeDocument/2006/relationships/font" Target="fonts/font16.fntdata" /><Relationship Id="rId2" Type="http://schemas.openxmlformats.org/officeDocument/2006/relationships/slideMaster" Target="slideMasters/slideMaster2.xml" /><Relationship Id="rId16" Type="http://schemas.openxmlformats.org/officeDocument/2006/relationships/slide" Target="slides/slide14.xml" /><Relationship Id="rId20" Type="http://schemas.openxmlformats.org/officeDocument/2006/relationships/slide" Target="slides/slide18.xml" /><Relationship Id="rId29" Type="http://schemas.openxmlformats.org/officeDocument/2006/relationships/slide" Target="slides/slide27.xml" /><Relationship Id="rId41" Type="http://schemas.openxmlformats.org/officeDocument/2006/relationships/font" Target="fonts/font11.fntdata" /><Relationship Id="rId1" Type="http://schemas.openxmlformats.org/officeDocument/2006/relationships/slideMaster" Target="slideMasters/slideMaster1.xml" /><Relationship Id="rId6" Type="http://schemas.openxmlformats.org/officeDocument/2006/relationships/slide" Target="slides/slide4.xml" /><Relationship Id="rId11" Type="http://schemas.openxmlformats.org/officeDocument/2006/relationships/slide" Target="slides/slide9.xml" /><Relationship Id="rId24" Type="http://schemas.openxmlformats.org/officeDocument/2006/relationships/slide" Target="slides/slide22.xml" /><Relationship Id="rId32" Type="http://schemas.openxmlformats.org/officeDocument/2006/relationships/font" Target="fonts/font2.fntdata" /><Relationship Id="rId37" Type="http://schemas.openxmlformats.org/officeDocument/2006/relationships/font" Target="fonts/font7.fntdata" /><Relationship Id="rId40" Type="http://schemas.openxmlformats.org/officeDocument/2006/relationships/font" Target="fonts/font10.fntdata" /><Relationship Id="rId45" Type="http://schemas.openxmlformats.org/officeDocument/2006/relationships/font" Target="fonts/font15.fntdata" /><Relationship Id="rId53" Type="http://schemas.openxmlformats.org/officeDocument/2006/relationships/tableStyles" Target="tableStyles.xml" /><Relationship Id="rId5" Type="http://schemas.openxmlformats.org/officeDocument/2006/relationships/slide" Target="slides/slide3.xml" /><Relationship Id="rId15" Type="http://schemas.openxmlformats.org/officeDocument/2006/relationships/slide" Target="slides/slide13.xml" /><Relationship Id="rId23" Type="http://schemas.openxmlformats.org/officeDocument/2006/relationships/slide" Target="slides/slide21.xml" /><Relationship Id="rId28" Type="http://schemas.openxmlformats.org/officeDocument/2006/relationships/slide" Target="slides/slide26.xml" /><Relationship Id="rId36" Type="http://schemas.openxmlformats.org/officeDocument/2006/relationships/font" Target="fonts/font6.fntdata" /><Relationship Id="rId49" Type="http://schemas.openxmlformats.org/officeDocument/2006/relationships/font" Target="fonts/font19.fntdata" /><Relationship Id="rId10" Type="http://schemas.openxmlformats.org/officeDocument/2006/relationships/slide" Target="slides/slide8.xml" /><Relationship Id="rId19" Type="http://schemas.openxmlformats.org/officeDocument/2006/relationships/slide" Target="slides/slide17.xml" /><Relationship Id="rId31" Type="http://schemas.openxmlformats.org/officeDocument/2006/relationships/font" Target="fonts/font1.fntdata" /><Relationship Id="rId44" Type="http://schemas.openxmlformats.org/officeDocument/2006/relationships/font" Target="fonts/font14.fntdata" /><Relationship Id="rId52" Type="http://schemas.openxmlformats.org/officeDocument/2006/relationships/theme" Target="theme/theme1.xml" /><Relationship Id="rId4" Type="http://schemas.openxmlformats.org/officeDocument/2006/relationships/slide" Target="slides/slide2.xml" /><Relationship Id="rId9" Type="http://schemas.openxmlformats.org/officeDocument/2006/relationships/slide" Target="slides/slide7.xml" /><Relationship Id="rId14" Type="http://schemas.openxmlformats.org/officeDocument/2006/relationships/slide" Target="slides/slide12.xml" /><Relationship Id="rId22" Type="http://schemas.openxmlformats.org/officeDocument/2006/relationships/slide" Target="slides/slide20.xml" /><Relationship Id="rId27" Type="http://schemas.openxmlformats.org/officeDocument/2006/relationships/slide" Target="slides/slide25.xml" /><Relationship Id="rId30" Type="http://schemas.openxmlformats.org/officeDocument/2006/relationships/notesMaster" Target="notesMasters/notesMaster1.xml" /><Relationship Id="rId35" Type="http://schemas.openxmlformats.org/officeDocument/2006/relationships/font" Target="fonts/font5.fntdata" /><Relationship Id="rId43" Type="http://schemas.openxmlformats.org/officeDocument/2006/relationships/font" Target="fonts/font13.fntdata" /><Relationship Id="rId48" Type="http://schemas.openxmlformats.org/officeDocument/2006/relationships/font" Target="fonts/font18.fntdata" /><Relationship Id="rId8" Type="http://schemas.openxmlformats.org/officeDocument/2006/relationships/slide" Target="slides/slide6.xml" /><Relationship Id="rId51" Type="http://schemas.openxmlformats.org/officeDocument/2006/relationships/viewProps" Target="viewProps.xml" /></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 /><Relationship Id="rId1" Type="http://schemas.openxmlformats.org/officeDocument/2006/relationships/notesMaster" Target="../notesMasters/notesMaster1.xml" /></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 /><Relationship Id="rId1" Type="http://schemas.openxmlformats.org/officeDocument/2006/relationships/notesMaster" Target="../notesMasters/notesMaster1.xml" /></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 /><Relationship Id="rId1" Type="http://schemas.openxmlformats.org/officeDocument/2006/relationships/notesMaster" Target="../notesMasters/notesMaster1.xml" /></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 /><Relationship Id="rId1" Type="http://schemas.openxmlformats.org/officeDocument/2006/relationships/notesMaster" Target="../notesMasters/notesMaster1.xml" /></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 /><Relationship Id="rId1" Type="http://schemas.openxmlformats.org/officeDocument/2006/relationships/notesMaster" Target="../notesMasters/notesMaster1.xml" /></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 /><Relationship Id="rId1" Type="http://schemas.openxmlformats.org/officeDocument/2006/relationships/notesMaster" Target="../notesMasters/notesMaster1.xml" /></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 /><Relationship Id="rId1" Type="http://schemas.openxmlformats.org/officeDocument/2006/relationships/notesMaster" Target="../notesMasters/notesMaster1.xml" /></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 /><Relationship Id="rId1" Type="http://schemas.openxmlformats.org/officeDocument/2006/relationships/notesMaster" Target="../notesMasters/notesMaster1.xml" /></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 /><Relationship Id="rId1" Type="http://schemas.openxmlformats.org/officeDocument/2006/relationships/notesMaster" Target="../notesMasters/notesMaster1.xml" /></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 /><Relationship Id="rId1" Type="http://schemas.openxmlformats.org/officeDocument/2006/relationships/notesMaster" Target="../notesMasters/notesMaster1.xml" /></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 /><Relationship Id="rId1" Type="http://schemas.openxmlformats.org/officeDocument/2006/relationships/notesMaster" Target="../notesMasters/notesMaster1.xml" /></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 /><Relationship Id="rId1" Type="http://schemas.openxmlformats.org/officeDocument/2006/relationships/notesMaster" Target="../notesMasters/notesMaster1.xml" /></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 /><Relationship Id="rId1" Type="http://schemas.openxmlformats.org/officeDocument/2006/relationships/notesMaster" Target="../notesMasters/notesMaster1.xml" /></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 /><Relationship Id="rId1" Type="http://schemas.openxmlformats.org/officeDocument/2006/relationships/notesMaster" Target="../notesMasters/notesMaster1.xml" /></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 /><Relationship Id="rId1" Type="http://schemas.openxmlformats.org/officeDocument/2006/relationships/notesMaster" Target="../notesMasters/notesMaster1.xml" /></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
        <p:cNvGrpSpPr/>
        <p:nvPr/>
      </p:nvGrpSpPr>
      <p:grpSpPr>
        <a:xfrm>
          <a:off x="0" y="0"/>
          <a:ext cx="0" cy="0"/>
          <a:chOff x="0" y="0"/>
          <a:chExt cx="0" cy="0"/>
        </a:xfrm>
      </p:grpSpPr>
      <p:sp>
        <p:nvSpPr>
          <p:cNvPr id="605" name="Google Shape;60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 name="Google Shape;60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0"/>
        <p:cNvGrpSpPr/>
        <p:nvPr/>
      </p:nvGrpSpPr>
      <p:grpSpPr>
        <a:xfrm>
          <a:off x="0" y="0"/>
          <a:ext cx="0" cy="0"/>
          <a:chOff x="0" y="0"/>
          <a:chExt cx="0" cy="0"/>
        </a:xfrm>
      </p:grpSpPr>
      <p:sp>
        <p:nvSpPr>
          <p:cNvPr id="3891" name="Google Shape;3891;g1442ef41aa1_0_9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2" name="Google Shape;3892;g1442ef41aa1_0_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2"/>
        <p:cNvGrpSpPr/>
        <p:nvPr/>
      </p:nvGrpSpPr>
      <p:grpSpPr>
        <a:xfrm>
          <a:off x="0" y="0"/>
          <a:ext cx="0" cy="0"/>
          <a:chOff x="0" y="0"/>
          <a:chExt cx="0" cy="0"/>
        </a:xfrm>
      </p:grpSpPr>
      <p:sp>
        <p:nvSpPr>
          <p:cNvPr id="3903" name="Google Shape;3903;g14400af5776_0_209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4" name="Google Shape;3904;g14400af5776_0_20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6"/>
        <p:cNvGrpSpPr/>
        <p:nvPr/>
      </p:nvGrpSpPr>
      <p:grpSpPr>
        <a:xfrm>
          <a:off x="0" y="0"/>
          <a:ext cx="0" cy="0"/>
          <a:chOff x="0" y="0"/>
          <a:chExt cx="0" cy="0"/>
        </a:xfrm>
      </p:grpSpPr>
      <p:sp>
        <p:nvSpPr>
          <p:cNvPr id="3917" name="Google Shape;3917;g14400af5776_0_209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8" name="Google Shape;3918;g14400af5776_0_20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3"/>
        <p:cNvGrpSpPr/>
        <p:nvPr/>
      </p:nvGrpSpPr>
      <p:grpSpPr>
        <a:xfrm>
          <a:off x="0" y="0"/>
          <a:ext cx="0" cy="0"/>
          <a:chOff x="0" y="0"/>
          <a:chExt cx="0" cy="0"/>
        </a:xfrm>
      </p:grpSpPr>
      <p:sp>
        <p:nvSpPr>
          <p:cNvPr id="3944" name="Google Shape;3944;g14400af5776_0_20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5" name="Google Shape;3945;g14400af5776_0_20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9"/>
        <p:cNvGrpSpPr/>
        <p:nvPr/>
      </p:nvGrpSpPr>
      <p:grpSpPr>
        <a:xfrm>
          <a:off x="0" y="0"/>
          <a:ext cx="0" cy="0"/>
          <a:chOff x="0" y="0"/>
          <a:chExt cx="0" cy="0"/>
        </a:xfrm>
      </p:grpSpPr>
      <p:sp>
        <p:nvSpPr>
          <p:cNvPr id="3960" name="Google Shape;3960;g14400af5776_0_209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1" name="Google Shape;3961;g14400af5776_0_20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9"/>
        <p:cNvGrpSpPr/>
        <p:nvPr/>
      </p:nvGrpSpPr>
      <p:grpSpPr>
        <a:xfrm>
          <a:off x="0" y="0"/>
          <a:ext cx="0" cy="0"/>
          <a:chOff x="0" y="0"/>
          <a:chExt cx="0" cy="0"/>
        </a:xfrm>
      </p:grpSpPr>
      <p:sp>
        <p:nvSpPr>
          <p:cNvPr id="6500" name="Google Shape;6500;g14400af5776_0_235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1" name="Google Shape;6501;g14400af5776_0_23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8"/>
        <p:cNvGrpSpPr/>
        <p:nvPr/>
      </p:nvGrpSpPr>
      <p:grpSpPr>
        <a:xfrm>
          <a:off x="0" y="0"/>
          <a:ext cx="0" cy="0"/>
          <a:chOff x="0" y="0"/>
          <a:chExt cx="0" cy="0"/>
        </a:xfrm>
      </p:grpSpPr>
      <p:sp>
        <p:nvSpPr>
          <p:cNvPr id="6919" name="Google Shape;6919;g14400af5776_0_239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0" name="Google Shape;6920;g14400af5776_0_239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88"/>
        <p:cNvGrpSpPr/>
        <p:nvPr/>
      </p:nvGrpSpPr>
      <p:grpSpPr>
        <a:xfrm>
          <a:off x="0" y="0"/>
          <a:ext cx="0" cy="0"/>
          <a:chOff x="0" y="0"/>
          <a:chExt cx="0" cy="0"/>
        </a:xfrm>
      </p:grpSpPr>
      <p:sp>
        <p:nvSpPr>
          <p:cNvPr id="7089" name="Google Shape;7089;g14400af5776_0_24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0" name="Google Shape;7090;g14400af5776_0_24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3"/>
        <p:cNvGrpSpPr/>
        <p:nvPr/>
      </p:nvGrpSpPr>
      <p:grpSpPr>
        <a:xfrm>
          <a:off x="0" y="0"/>
          <a:ext cx="0" cy="0"/>
          <a:chOff x="0" y="0"/>
          <a:chExt cx="0" cy="0"/>
        </a:xfrm>
      </p:grpSpPr>
      <p:sp>
        <p:nvSpPr>
          <p:cNvPr id="7494" name="Google Shape;7494;g14400af5776_0_245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5" name="Google Shape;7495;g14400af5776_0_24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3"/>
        <p:cNvGrpSpPr/>
        <p:nvPr/>
      </p:nvGrpSpPr>
      <p:grpSpPr>
        <a:xfrm>
          <a:off x="0" y="0"/>
          <a:ext cx="0" cy="0"/>
          <a:chOff x="0" y="0"/>
          <a:chExt cx="0" cy="0"/>
        </a:xfrm>
      </p:grpSpPr>
      <p:sp>
        <p:nvSpPr>
          <p:cNvPr id="7874" name="Google Shape;7874;g14400af5776_0_248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5" name="Google Shape;7875;g14400af5776_0_2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143dca4997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143dca4997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0"/>
        <p:cNvGrpSpPr/>
        <p:nvPr/>
      </p:nvGrpSpPr>
      <p:grpSpPr>
        <a:xfrm>
          <a:off x="0" y="0"/>
          <a:ext cx="0" cy="0"/>
          <a:chOff x="0" y="0"/>
          <a:chExt cx="0" cy="0"/>
        </a:xfrm>
      </p:grpSpPr>
      <p:sp>
        <p:nvSpPr>
          <p:cNvPr id="8651" name="Google Shape;8651;g14400af5776_0_256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2" name="Google Shape;8652;g14400af5776_0_25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7"/>
        <p:cNvGrpSpPr/>
        <p:nvPr/>
      </p:nvGrpSpPr>
      <p:grpSpPr>
        <a:xfrm>
          <a:off x="0" y="0"/>
          <a:ext cx="0" cy="0"/>
          <a:chOff x="0" y="0"/>
          <a:chExt cx="0" cy="0"/>
        </a:xfrm>
      </p:grpSpPr>
      <p:sp>
        <p:nvSpPr>
          <p:cNvPr id="10058" name="Google Shape;10058;g14400af5776_0_270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9" name="Google Shape;10059;g14400af5776_0_27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1"/>
        <p:cNvGrpSpPr/>
        <p:nvPr/>
      </p:nvGrpSpPr>
      <p:grpSpPr>
        <a:xfrm>
          <a:off x="0" y="0"/>
          <a:ext cx="0" cy="0"/>
          <a:chOff x="0" y="0"/>
          <a:chExt cx="0" cy="0"/>
        </a:xfrm>
      </p:grpSpPr>
      <p:sp>
        <p:nvSpPr>
          <p:cNvPr id="12452" name="Google Shape;12452;g14400af5776_0_294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3" name="Google Shape;12453;g14400af5776_0_294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5"/>
        <p:cNvGrpSpPr/>
        <p:nvPr/>
      </p:nvGrpSpPr>
      <p:grpSpPr>
        <a:xfrm>
          <a:off x="0" y="0"/>
          <a:ext cx="0" cy="0"/>
          <a:chOff x="0" y="0"/>
          <a:chExt cx="0" cy="0"/>
        </a:xfrm>
      </p:grpSpPr>
      <p:sp>
        <p:nvSpPr>
          <p:cNvPr id="14466" name="Google Shape;14466;g14400af5776_0_314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7" name="Google Shape;14467;g14400af5776_0_31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01"/>
        <p:cNvGrpSpPr/>
        <p:nvPr/>
      </p:nvGrpSpPr>
      <p:grpSpPr>
        <a:xfrm>
          <a:off x="0" y="0"/>
          <a:ext cx="0" cy="0"/>
          <a:chOff x="0" y="0"/>
          <a:chExt cx="0" cy="0"/>
        </a:xfrm>
      </p:grpSpPr>
      <p:sp>
        <p:nvSpPr>
          <p:cNvPr id="16102" name="Google Shape;16102;g14400af5776_0_33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03" name="Google Shape;16103;g14400af5776_0_33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43"/>
        <p:cNvGrpSpPr/>
        <p:nvPr/>
      </p:nvGrpSpPr>
      <p:grpSpPr>
        <a:xfrm>
          <a:off x="0" y="0"/>
          <a:ext cx="0" cy="0"/>
          <a:chOff x="0" y="0"/>
          <a:chExt cx="0" cy="0"/>
        </a:xfrm>
      </p:grpSpPr>
      <p:sp>
        <p:nvSpPr>
          <p:cNvPr id="17144" name="Google Shape;17144;g14400af5776_0_34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45" name="Google Shape;17145;g14400af5776_0_34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6"/>
        <p:cNvGrpSpPr/>
        <p:nvPr/>
      </p:nvGrpSpPr>
      <p:grpSpPr>
        <a:xfrm>
          <a:off x="0" y="0"/>
          <a:ext cx="0" cy="0"/>
          <a:chOff x="0" y="0"/>
          <a:chExt cx="0" cy="0"/>
        </a:xfrm>
      </p:grpSpPr>
      <p:sp>
        <p:nvSpPr>
          <p:cNvPr id="18687" name="Google Shape;18687;g14400af5776_0_396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88" name="Google Shape;18688;g14400af5776_0_396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143dca4997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143dca4997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143dca4997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143dca4997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
        <p:cNvGrpSpPr/>
        <p:nvPr/>
      </p:nvGrpSpPr>
      <p:grpSpPr>
        <a:xfrm>
          <a:off x="0" y="0"/>
          <a:ext cx="0" cy="0"/>
          <a:chOff x="0" y="0"/>
          <a:chExt cx="0" cy="0"/>
        </a:xfrm>
      </p:grpSpPr>
      <p:sp>
        <p:nvSpPr>
          <p:cNvPr id="1386" name="Google Shape;1386;g143dca4997e_0_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 name="Google Shape;1387;g143dca4997e_0_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0"/>
        <p:cNvGrpSpPr/>
        <p:nvPr/>
      </p:nvGrpSpPr>
      <p:grpSpPr>
        <a:xfrm>
          <a:off x="0" y="0"/>
          <a:ext cx="0" cy="0"/>
          <a:chOff x="0" y="0"/>
          <a:chExt cx="0" cy="0"/>
        </a:xfrm>
      </p:grpSpPr>
      <p:sp>
        <p:nvSpPr>
          <p:cNvPr id="1551" name="Google Shape;1551;g143dca4997e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2" name="Google Shape;1552;g143dca4997e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2"/>
        <p:cNvGrpSpPr/>
        <p:nvPr/>
      </p:nvGrpSpPr>
      <p:grpSpPr>
        <a:xfrm>
          <a:off x="0" y="0"/>
          <a:ext cx="0" cy="0"/>
          <a:chOff x="0" y="0"/>
          <a:chExt cx="0" cy="0"/>
        </a:xfrm>
      </p:grpSpPr>
      <p:sp>
        <p:nvSpPr>
          <p:cNvPr id="1643" name="Google Shape;1643;g143dca4997e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4" name="Google Shape;1644;g143dca4997e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6"/>
        <p:cNvGrpSpPr/>
        <p:nvPr/>
      </p:nvGrpSpPr>
      <p:grpSpPr>
        <a:xfrm>
          <a:off x="0" y="0"/>
          <a:ext cx="0" cy="0"/>
          <a:chOff x="0" y="0"/>
          <a:chExt cx="0" cy="0"/>
        </a:xfrm>
      </p:grpSpPr>
      <p:sp>
        <p:nvSpPr>
          <p:cNvPr id="2447" name="Google Shape;2447;g1442ef41aa1_0_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8" name="Google Shape;2448;g1442ef41aa1_0_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8"/>
        <p:cNvGrpSpPr/>
        <p:nvPr/>
      </p:nvGrpSpPr>
      <p:grpSpPr>
        <a:xfrm>
          <a:off x="0" y="0"/>
          <a:ext cx="0" cy="0"/>
          <a:chOff x="0" y="0"/>
          <a:chExt cx="0" cy="0"/>
        </a:xfrm>
      </p:grpSpPr>
      <p:sp>
        <p:nvSpPr>
          <p:cNvPr id="2769" name="Google Shape;2769;g14400af5776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0" name="Google Shape;2770;g14400af57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971800" y="767344"/>
            <a:ext cx="5486400" cy="3160200"/>
          </a:xfrm>
          <a:prstGeom prst="rect">
            <a:avLst/>
          </a:prstGeom>
        </p:spPr>
        <p:txBody>
          <a:bodyPr spcFirstLastPara="1" wrap="square" lIns="91425" tIns="91425" rIns="91425" bIns="91425" anchor="b" anchorCtr="0">
            <a:noAutofit/>
          </a:bodyPr>
          <a:lstStyle>
            <a:lvl1pPr lvl="0" algn="r">
              <a:lnSpc>
                <a:spcPct val="90000"/>
              </a:lnSpc>
              <a:spcBef>
                <a:spcPts val="0"/>
              </a:spcBef>
              <a:spcAft>
                <a:spcPts val="0"/>
              </a:spcAft>
              <a:buSzPts val="5200"/>
              <a:buNone/>
              <a:defRPr sz="4500">
                <a:latin typeface="Coiny"/>
                <a:ea typeface="Coiny"/>
                <a:cs typeface="Coiny"/>
                <a:sym typeface="Coiny"/>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954025" y="3911756"/>
            <a:ext cx="5486400" cy="4644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800"/>
              <a:buNone/>
              <a:defRPr>
                <a:latin typeface="Cabin"/>
                <a:ea typeface="Cabin"/>
                <a:cs typeface="Cabin"/>
                <a:sym typeface="Cabi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a:off x="2954013" y="148517"/>
            <a:ext cx="5999697" cy="4924672"/>
            <a:chOff x="5067566" y="1212075"/>
            <a:chExt cx="1816659" cy="1491150"/>
          </a:xfrm>
        </p:grpSpPr>
        <p:sp>
          <p:nvSpPr>
            <p:cNvPr id="13" name="Google Shape;13;p2"/>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819361" y="2577286"/>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033575" y="2591000"/>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067566" y="1223723"/>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700000">
              <a:off x="6844114" y="1523334"/>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2">
  <p:cSld name="CUSTOM_10_1_1">
    <p:spTree>
      <p:nvGrpSpPr>
        <p:cNvPr id="1" name="Shape 577"/>
        <p:cNvGrpSpPr/>
        <p:nvPr/>
      </p:nvGrpSpPr>
      <p:grpSpPr>
        <a:xfrm>
          <a:off x="0" y="0"/>
          <a:ext cx="0" cy="0"/>
          <a:chOff x="0" y="0"/>
          <a:chExt cx="0" cy="0"/>
        </a:xfrm>
      </p:grpSpPr>
      <p:grpSp>
        <p:nvGrpSpPr>
          <p:cNvPr id="578" name="Google Shape;578;p32"/>
          <p:cNvGrpSpPr/>
          <p:nvPr/>
        </p:nvGrpSpPr>
        <p:grpSpPr>
          <a:xfrm rot="10800000">
            <a:off x="7380896" y="44187"/>
            <a:ext cx="5081047" cy="5143538"/>
            <a:chOff x="4318075" y="1161550"/>
            <a:chExt cx="1599725" cy="1619400"/>
          </a:xfrm>
        </p:grpSpPr>
        <p:sp>
          <p:nvSpPr>
            <p:cNvPr id="579" name="Google Shape;579;p32"/>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rot="9893286">
              <a:off x="5083549" y="2442457"/>
              <a:ext cx="194096" cy="169472"/>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2"/>
          <p:cNvGrpSpPr/>
          <p:nvPr/>
        </p:nvGrpSpPr>
        <p:grpSpPr>
          <a:xfrm rot="10800000" flipH="1">
            <a:off x="-3317942" y="9628"/>
            <a:ext cx="4963042" cy="5143700"/>
            <a:chOff x="4318075" y="1161550"/>
            <a:chExt cx="1562523" cy="1619400"/>
          </a:xfrm>
        </p:grpSpPr>
        <p:sp>
          <p:nvSpPr>
            <p:cNvPr id="583" name="Google Shape;583;p32"/>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rot="8704027">
              <a:off x="5655469" y="1287238"/>
              <a:ext cx="194094" cy="169470"/>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32"/>
          <p:cNvGrpSpPr/>
          <p:nvPr/>
        </p:nvGrpSpPr>
        <p:grpSpPr>
          <a:xfrm rot="10800000">
            <a:off x="127106" y="148517"/>
            <a:ext cx="8826604" cy="4957253"/>
            <a:chOff x="4192753" y="1202210"/>
            <a:chExt cx="2672623" cy="1501015"/>
          </a:xfrm>
        </p:grpSpPr>
        <p:sp>
          <p:nvSpPr>
            <p:cNvPr id="586" name="Google Shape;586;p32"/>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639078" y="2600916"/>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4212261" y="1347163"/>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4452786" y="2611955"/>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833244" y="2481438"/>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5233629" y="2637645"/>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5695322" y="1202210"/>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5056296" y="1288059"/>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802052" y="1350511"/>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4702227" y="2591818"/>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rot="-2700000">
              <a:off x="6844114" y="2169371"/>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0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02"/>
        <p:cNvGrpSpPr/>
        <p:nvPr/>
      </p:nvGrpSpPr>
      <p:grpSpPr>
        <a:xfrm>
          <a:off x="0" y="0"/>
          <a:ext cx="0" cy="0"/>
          <a:chOff x="0" y="0"/>
          <a:chExt cx="0" cy="0"/>
        </a:xfrm>
      </p:grpSpPr>
      <p:sp>
        <p:nvSpPr>
          <p:cNvPr id="603" name="Google Shape;603;p3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4"/>
        <p:cNvGrpSpPr/>
        <p:nvPr/>
      </p:nvGrpSpPr>
      <p:grpSpPr>
        <a:xfrm>
          <a:off x="0" y="0"/>
          <a:ext cx="0" cy="0"/>
          <a:chOff x="0" y="0"/>
          <a:chExt cx="0" cy="0"/>
        </a:xfrm>
      </p:grpSpPr>
      <p:grpSp>
        <p:nvGrpSpPr>
          <p:cNvPr id="45" name="Google Shape;45;p4"/>
          <p:cNvGrpSpPr/>
          <p:nvPr/>
        </p:nvGrpSpPr>
        <p:grpSpPr>
          <a:xfrm rot="-5400000">
            <a:off x="-323195" y="3604531"/>
            <a:ext cx="5081047" cy="5200180"/>
            <a:chOff x="4318075" y="1161550"/>
            <a:chExt cx="1599725" cy="1637233"/>
          </a:xfrm>
        </p:grpSpPr>
        <p:sp>
          <p:nvSpPr>
            <p:cNvPr id="46" name="Google Shape;46;p4"/>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rot="7401380">
              <a:off x="5059572" y="2586408"/>
              <a:ext cx="194084" cy="169461"/>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4"/>
          <p:cNvGrpSpPr/>
          <p:nvPr/>
        </p:nvGrpSpPr>
        <p:grpSpPr>
          <a:xfrm rot="-5400000" flipH="1">
            <a:off x="-1844784" y="-3200380"/>
            <a:ext cx="4923825" cy="5200180"/>
            <a:chOff x="4318075" y="1161550"/>
            <a:chExt cx="1550225" cy="1637233"/>
          </a:xfrm>
        </p:grpSpPr>
        <p:sp>
          <p:nvSpPr>
            <p:cNvPr id="50" name="Google Shape;50;p4"/>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rot="7401380">
              <a:off x="5059572" y="2586408"/>
              <a:ext cx="194084" cy="169461"/>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4"/>
          <p:cNvSpPr txBox="1">
            <a:spLocks noGrp="1"/>
          </p:cNvSpPr>
          <p:nvPr>
            <p:ph type="title"/>
          </p:nvPr>
        </p:nvSpPr>
        <p:spPr>
          <a:xfrm>
            <a:off x="717325" y="1256850"/>
            <a:ext cx="3000000" cy="16764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3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 name="Google Shape;53;p4"/>
          <p:cNvSpPr txBox="1">
            <a:spLocks noGrp="1"/>
          </p:cNvSpPr>
          <p:nvPr>
            <p:ph type="body" idx="1"/>
          </p:nvPr>
        </p:nvSpPr>
        <p:spPr>
          <a:xfrm>
            <a:off x="4033175" y="539500"/>
            <a:ext cx="4393500" cy="4029300"/>
          </a:xfrm>
          <a:prstGeom prst="rect">
            <a:avLst/>
          </a:prstGeom>
        </p:spPr>
        <p:txBody>
          <a:bodyPr spcFirstLastPara="1" wrap="square" lIns="91425" tIns="91425" rIns="91425" bIns="91425" anchor="t" anchorCtr="0">
            <a:noAutofit/>
          </a:bodyPr>
          <a:lstStyle>
            <a:lvl1pPr marL="457200" lvl="0" indent="-336550" rtl="0">
              <a:lnSpc>
                <a:spcPct val="100000"/>
              </a:lnSpc>
              <a:spcBef>
                <a:spcPts val="0"/>
              </a:spcBef>
              <a:spcAft>
                <a:spcPts val="0"/>
              </a:spcAft>
              <a:buClr>
                <a:schemeClr val="accent3"/>
              </a:buClr>
              <a:buSzPts val="1700"/>
              <a:buChar char="●"/>
              <a:defRPr sz="1600"/>
            </a:lvl1pPr>
            <a:lvl2pPr marL="914400" lvl="1" indent="-330200" rtl="0">
              <a:spcBef>
                <a:spcPts val="0"/>
              </a:spcBef>
              <a:spcAft>
                <a:spcPts val="0"/>
              </a:spcAft>
              <a:buClr>
                <a:srgbClr val="00004D"/>
              </a:buClr>
              <a:buSzPts val="1600"/>
              <a:buFont typeface="Didact Gothic"/>
              <a:buChar char="○"/>
              <a:defRPr sz="1600"/>
            </a:lvl2pPr>
            <a:lvl3pPr marL="1371600" lvl="2" indent="-330200" rtl="0">
              <a:spcBef>
                <a:spcPts val="0"/>
              </a:spcBef>
              <a:spcAft>
                <a:spcPts val="0"/>
              </a:spcAft>
              <a:buClr>
                <a:srgbClr val="00004D"/>
              </a:buClr>
              <a:buSzPts val="1600"/>
              <a:buFont typeface="Didact Gothic"/>
              <a:buChar char="■"/>
              <a:defRPr sz="1600"/>
            </a:lvl3pPr>
            <a:lvl4pPr marL="1828800" lvl="3" indent="-330200" rtl="0">
              <a:spcBef>
                <a:spcPts val="0"/>
              </a:spcBef>
              <a:spcAft>
                <a:spcPts val="0"/>
              </a:spcAft>
              <a:buClr>
                <a:srgbClr val="00004D"/>
              </a:buClr>
              <a:buSzPts val="1600"/>
              <a:buFont typeface="Didact Gothic"/>
              <a:buChar char="●"/>
              <a:defRPr sz="1600"/>
            </a:lvl4pPr>
            <a:lvl5pPr marL="2286000" lvl="4" indent="-330200" rtl="0">
              <a:spcBef>
                <a:spcPts val="0"/>
              </a:spcBef>
              <a:spcAft>
                <a:spcPts val="0"/>
              </a:spcAft>
              <a:buClr>
                <a:srgbClr val="00004D"/>
              </a:buClr>
              <a:buSzPts val="1600"/>
              <a:buFont typeface="Didact Gothic"/>
              <a:buChar char="○"/>
              <a:defRPr sz="1600"/>
            </a:lvl5pPr>
            <a:lvl6pPr marL="2743200" lvl="5" indent="-330200" rtl="0">
              <a:spcBef>
                <a:spcPts val="0"/>
              </a:spcBef>
              <a:spcAft>
                <a:spcPts val="0"/>
              </a:spcAft>
              <a:buClr>
                <a:srgbClr val="00004D"/>
              </a:buClr>
              <a:buSzPts val="1600"/>
              <a:buFont typeface="Didact Gothic"/>
              <a:buChar char="■"/>
              <a:defRPr sz="1600"/>
            </a:lvl6pPr>
            <a:lvl7pPr marL="3200400" lvl="6" indent="-330200" rtl="0">
              <a:spcBef>
                <a:spcPts val="0"/>
              </a:spcBef>
              <a:spcAft>
                <a:spcPts val="0"/>
              </a:spcAft>
              <a:buClr>
                <a:srgbClr val="00004D"/>
              </a:buClr>
              <a:buSzPts val="1600"/>
              <a:buFont typeface="Didact Gothic"/>
              <a:buChar char="●"/>
              <a:defRPr sz="1600"/>
            </a:lvl7pPr>
            <a:lvl8pPr marL="3657600" lvl="7" indent="-330200" rtl="0">
              <a:spcBef>
                <a:spcPts val="0"/>
              </a:spcBef>
              <a:spcAft>
                <a:spcPts val="0"/>
              </a:spcAft>
              <a:buClr>
                <a:srgbClr val="00004D"/>
              </a:buClr>
              <a:buSzPts val="1600"/>
              <a:buFont typeface="Didact Gothic"/>
              <a:buChar char="○"/>
              <a:defRPr sz="1600"/>
            </a:lvl8pPr>
            <a:lvl9pPr marL="4114800" lvl="8" indent="-330200" rtl="0">
              <a:spcBef>
                <a:spcPts val="0"/>
              </a:spcBef>
              <a:spcAft>
                <a:spcPts val="0"/>
              </a:spcAft>
              <a:buClr>
                <a:srgbClr val="00004D"/>
              </a:buClr>
              <a:buSzPts val="1600"/>
              <a:buFont typeface="Didact Gothic"/>
              <a:buChar char="■"/>
              <a:defRPr sz="1600"/>
            </a:lvl9pPr>
          </a:lstStyle>
          <a:p>
            <a:endParaRPr/>
          </a:p>
        </p:txBody>
      </p:sp>
      <p:grpSp>
        <p:nvGrpSpPr>
          <p:cNvPr id="54" name="Google Shape;54;p4"/>
          <p:cNvGrpSpPr/>
          <p:nvPr/>
        </p:nvGrpSpPr>
        <p:grpSpPr>
          <a:xfrm>
            <a:off x="223444" y="148517"/>
            <a:ext cx="8730266" cy="4924672"/>
            <a:chOff x="4240773" y="1212075"/>
            <a:chExt cx="2643452" cy="1491150"/>
          </a:xfrm>
        </p:grpSpPr>
        <p:sp>
          <p:nvSpPr>
            <p:cNvPr id="55" name="Google Shape;55;p4"/>
            <p:cNvSpPr/>
            <p:nvPr/>
          </p:nvSpPr>
          <p:spPr>
            <a:xfrm>
              <a:off x="4308117"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6819361" y="2577286"/>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5204932" y="2574176"/>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5275221" y="1246796"/>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4"/>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rot="-2700000">
              <a:off x="6844114" y="1523334"/>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9"/>
        <p:cNvGrpSpPr/>
        <p:nvPr/>
      </p:nvGrpSpPr>
      <p:grpSpPr>
        <a:xfrm>
          <a:off x="0" y="0"/>
          <a:ext cx="0" cy="0"/>
          <a:chOff x="0" y="0"/>
          <a:chExt cx="0" cy="0"/>
        </a:xfrm>
      </p:grpSpPr>
      <p:sp>
        <p:nvSpPr>
          <p:cNvPr id="90" name="Google Shape;90;p6"/>
          <p:cNvSpPr txBox="1">
            <a:spLocks noGrp="1"/>
          </p:cNvSpPr>
          <p:nvPr>
            <p:ph type="title"/>
          </p:nvPr>
        </p:nvSpPr>
        <p:spPr>
          <a:xfrm>
            <a:off x="713225" y="445025"/>
            <a:ext cx="77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1" name="Google Shape;91;p6"/>
          <p:cNvGrpSpPr/>
          <p:nvPr/>
        </p:nvGrpSpPr>
        <p:grpSpPr>
          <a:xfrm rot="6300061">
            <a:off x="7278643" y="-1954639"/>
            <a:ext cx="5080949" cy="5143439"/>
            <a:chOff x="4318075" y="1161550"/>
            <a:chExt cx="1599725" cy="1619400"/>
          </a:xfrm>
        </p:grpSpPr>
        <p:sp>
          <p:nvSpPr>
            <p:cNvPr id="92" name="Google Shape;92;p6"/>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5473400" y="2111150"/>
              <a:ext cx="194100" cy="169475"/>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6"/>
          <p:cNvGrpSpPr/>
          <p:nvPr/>
        </p:nvGrpSpPr>
        <p:grpSpPr>
          <a:xfrm rot="565480">
            <a:off x="-3122645" y="-2781579"/>
            <a:ext cx="5081003" cy="5143494"/>
            <a:chOff x="4318075" y="1161550"/>
            <a:chExt cx="1599725" cy="1619400"/>
          </a:xfrm>
        </p:grpSpPr>
        <p:sp>
          <p:nvSpPr>
            <p:cNvPr id="96" name="Google Shape;96;p6"/>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5473400" y="2111150"/>
              <a:ext cx="194100" cy="169475"/>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6"/>
          <p:cNvGrpSpPr/>
          <p:nvPr/>
        </p:nvGrpSpPr>
        <p:grpSpPr>
          <a:xfrm rot="10800000" flipH="1">
            <a:off x="64856" y="148517"/>
            <a:ext cx="8888854" cy="4924672"/>
            <a:chOff x="4192753" y="1212075"/>
            <a:chExt cx="2691472" cy="1491150"/>
          </a:xfrm>
        </p:grpSpPr>
        <p:sp>
          <p:nvSpPr>
            <p:cNvPr id="100" name="Google Shape;100;p6"/>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6819361" y="2577286"/>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6033575" y="2591000"/>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5067566" y="1223723"/>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rot="-2700000">
              <a:off x="6844114" y="1523334"/>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4992784" y="2669803"/>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0"/>
        <p:cNvGrpSpPr/>
        <p:nvPr/>
      </p:nvGrpSpPr>
      <p:grpSpPr>
        <a:xfrm>
          <a:off x="0" y="0"/>
          <a:ext cx="0" cy="0"/>
          <a:chOff x="0" y="0"/>
          <a:chExt cx="0" cy="0"/>
        </a:xfrm>
      </p:grpSpPr>
      <p:sp>
        <p:nvSpPr>
          <p:cNvPr id="121" name="Google Shape;121;p8"/>
          <p:cNvSpPr txBox="1">
            <a:spLocks noGrp="1"/>
          </p:cNvSpPr>
          <p:nvPr>
            <p:ph type="title"/>
          </p:nvPr>
        </p:nvSpPr>
        <p:spPr>
          <a:xfrm>
            <a:off x="716550" y="1029900"/>
            <a:ext cx="6513000" cy="30837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22" name="Google Shape;122;p8"/>
          <p:cNvGrpSpPr/>
          <p:nvPr/>
        </p:nvGrpSpPr>
        <p:grpSpPr>
          <a:xfrm rot="10800000" flipH="1">
            <a:off x="64856" y="148517"/>
            <a:ext cx="5605574" cy="4820716"/>
            <a:chOff x="4192753" y="1243552"/>
            <a:chExt cx="1697322" cy="1459673"/>
          </a:xfrm>
        </p:grpSpPr>
        <p:sp>
          <p:nvSpPr>
            <p:cNvPr id="123" name="Google Shape;123;p8"/>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rot="-5400000">
              <a:off x="4310468" y="2650836"/>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5494972" y="1243552"/>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4767824" y="1322728"/>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8"/>
          <p:cNvGrpSpPr/>
          <p:nvPr/>
        </p:nvGrpSpPr>
        <p:grpSpPr>
          <a:xfrm rot="10800000">
            <a:off x="6610347" y="-17"/>
            <a:ext cx="5081047" cy="5143538"/>
            <a:chOff x="4318075" y="1161550"/>
            <a:chExt cx="1599725" cy="1619400"/>
          </a:xfrm>
        </p:grpSpPr>
        <p:sp>
          <p:nvSpPr>
            <p:cNvPr id="131" name="Google Shape;131;p8"/>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CUSTOM_2">
    <p:spTree>
      <p:nvGrpSpPr>
        <p:cNvPr id="1" name="Shape 177"/>
        <p:cNvGrpSpPr/>
        <p:nvPr/>
      </p:nvGrpSpPr>
      <p:grpSpPr>
        <a:xfrm>
          <a:off x="0" y="0"/>
          <a:ext cx="0" cy="0"/>
          <a:chOff x="0" y="0"/>
          <a:chExt cx="0" cy="0"/>
        </a:xfrm>
      </p:grpSpPr>
      <p:grpSp>
        <p:nvGrpSpPr>
          <p:cNvPr id="178" name="Google Shape;178;p13"/>
          <p:cNvGrpSpPr/>
          <p:nvPr/>
        </p:nvGrpSpPr>
        <p:grpSpPr>
          <a:xfrm rot="-7136737" flipH="1">
            <a:off x="-1865225" y="-3346510"/>
            <a:ext cx="5080997" cy="5143488"/>
            <a:chOff x="4318075" y="1161550"/>
            <a:chExt cx="1599725" cy="1619400"/>
          </a:xfrm>
        </p:grpSpPr>
        <p:sp>
          <p:nvSpPr>
            <p:cNvPr id="179" name="Google Shape;179;p13"/>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5473400" y="2111150"/>
              <a:ext cx="194100" cy="169475"/>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13"/>
          <p:cNvGrpSpPr/>
          <p:nvPr/>
        </p:nvGrpSpPr>
        <p:grpSpPr>
          <a:xfrm rot="3280359" flipH="1">
            <a:off x="7488098" y="1252369"/>
            <a:ext cx="5080968" cy="5143459"/>
            <a:chOff x="4318075" y="1161550"/>
            <a:chExt cx="1599725" cy="1619400"/>
          </a:xfrm>
        </p:grpSpPr>
        <p:sp>
          <p:nvSpPr>
            <p:cNvPr id="183" name="Google Shape;183;p13"/>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p:nvPr/>
          </p:nvSpPr>
          <p:spPr>
            <a:xfrm>
              <a:off x="5473400" y="2111150"/>
              <a:ext cx="194100" cy="169475"/>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13"/>
          <p:cNvGrpSpPr/>
          <p:nvPr/>
        </p:nvGrpSpPr>
        <p:grpSpPr>
          <a:xfrm>
            <a:off x="64856" y="148517"/>
            <a:ext cx="8888854" cy="4924672"/>
            <a:chOff x="4192753" y="1212075"/>
            <a:chExt cx="2691472" cy="1491150"/>
          </a:xfrm>
        </p:grpSpPr>
        <p:sp>
          <p:nvSpPr>
            <p:cNvPr id="187" name="Google Shape;187;p13"/>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3"/>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3"/>
            <p:cNvSpPr/>
            <p:nvPr/>
          </p:nvSpPr>
          <p:spPr>
            <a:xfrm>
              <a:off x="6620358" y="2617982"/>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3"/>
            <p:cNvSpPr/>
            <p:nvPr/>
          </p:nvSpPr>
          <p:spPr>
            <a:xfrm>
              <a:off x="5067566" y="1223723"/>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3"/>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3"/>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3"/>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3"/>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3"/>
            <p:cNvSpPr/>
            <p:nvPr/>
          </p:nvSpPr>
          <p:spPr>
            <a:xfrm rot="-2700000">
              <a:off x="6844114" y="1523334"/>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3"/>
            <p:cNvSpPr/>
            <p:nvPr/>
          </p:nvSpPr>
          <p:spPr>
            <a:xfrm>
              <a:off x="4992784" y="2646730"/>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3"/>
          <p:cNvSpPr txBox="1">
            <a:spLocks noGrp="1"/>
          </p:cNvSpPr>
          <p:nvPr>
            <p:ph type="title"/>
          </p:nvPr>
        </p:nvSpPr>
        <p:spPr>
          <a:xfrm>
            <a:off x="800175" y="1497150"/>
            <a:ext cx="2553300" cy="729600"/>
          </a:xfrm>
          <a:prstGeom prst="rect">
            <a:avLst/>
          </a:prstGeom>
        </p:spPr>
        <p:txBody>
          <a:bodyPr spcFirstLastPara="1" wrap="square" lIns="91425" tIns="91425" rIns="91425" bIns="91425" anchor="ctr" anchorCtr="0">
            <a:noAutofit/>
          </a:bodyPr>
          <a:lstStyle>
            <a:lvl1pPr lvl="0" algn="r" rtl="0">
              <a:lnSpc>
                <a:spcPct val="90000"/>
              </a:lnSpc>
              <a:spcBef>
                <a:spcPts val="0"/>
              </a:spcBef>
              <a:spcAft>
                <a:spcPts val="0"/>
              </a:spcAft>
              <a:buClr>
                <a:schemeClr val="accent3"/>
              </a:buClr>
              <a:buSzPts val="2400"/>
              <a:buNone/>
              <a:defRPr sz="2600">
                <a:solidFill>
                  <a:schemeClr val="accent3"/>
                </a:solidFill>
              </a:defRPr>
            </a:lvl1pPr>
            <a:lvl2pPr lvl="1" algn="r" rtl="0">
              <a:spcBef>
                <a:spcPts val="0"/>
              </a:spcBef>
              <a:spcAft>
                <a:spcPts val="0"/>
              </a:spcAft>
              <a:buClr>
                <a:schemeClr val="accent3"/>
              </a:buClr>
              <a:buSzPts val="2400"/>
              <a:buNone/>
              <a:defRPr sz="2400">
                <a:solidFill>
                  <a:schemeClr val="accent3"/>
                </a:solidFill>
              </a:defRPr>
            </a:lvl2pPr>
            <a:lvl3pPr lvl="2" algn="r" rtl="0">
              <a:spcBef>
                <a:spcPts val="0"/>
              </a:spcBef>
              <a:spcAft>
                <a:spcPts val="0"/>
              </a:spcAft>
              <a:buClr>
                <a:schemeClr val="accent3"/>
              </a:buClr>
              <a:buSzPts val="2400"/>
              <a:buNone/>
              <a:defRPr sz="2400">
                <a:solidFill>
                  <a:schemeClr val="accent3"/>
                </a:solidFill>
              </a:defRPr>
            </a:lvl3pPr>
            <a:lvl4pPr lvl="3" algn="r" rtl="0">
              <a:spcBef>
                <a:spcPts val="0"/>
              </a:spcBef>
              <a:spcAft>
                <a:spcPts val="0"/>
              </a:spcAft>
              <a:buClr>
                <a:schemeClr val="accent3"/>
              </a:buClr>
              <a:buSzPts val="2400"/>
              <a:buNone/>
              <a:defRPr sz="2400">
                <a:solidFill>
                  <a:schemeClr val="accent3"/>
                </a:solidFill>
              </a:defRPr>
            </a:lvl4pPr>
            <a:lvl5pPr lvl="4" algn="r" rtl="0">
              <a:spcBef>
                <a:spcPts val="0"/>
              </a:spcBef>
              <a:spcAft>
                <a:spcPts val="0"/>
              </a:spcAft>
              <a:buClr>
                <a:schemeClr val="accent3"/>
              </a:buClr>
              <a:buSzPts val="2400"/>
              <a:buNone/>
              <a:defRPr sz="2400">
                <a:solidFill>
                  <a:schemeClr val="accent3"/>
                </a:solidFill>
              </a:defRPr>
            </a:lvl5pPr>
            <a:lvl6pPr lvl="5" algn="r" rtl="0">
              <a:spcBef>
                <a:spcPts val="0"/>
              </a:spcBef>
              <a:spcAft>
                <a:spcPts val="0"/>
              </a:spcAft>
              <a:buClr>
                <a:schemeClr val="accent3"/>
              </a:buClr>
              <a:buSzPts val="2400"/>
              <a:buNone/>
              <a:defRPr sz="2400">
                <a:solidFill>
                  <a:schemeClr val="accent3"/>
                </a:solidFill>
              </a:defRPr>
            </a:lvl6pPr>
            <a:lvl7pPr lvl="6" algn="r" rtl="0">
              <a:spcBef>
                <a:spcPts val="0"/>
              </a:spcBef>
              <a:spcAft>
                <a:spcPts val="0"/>
              </a:spcAft>
              <a:buClr>
                <a:schemeClr val="accent3"/>
              </a:buClr>
              <a:buSzPts val="2400"/>
              <a:buNone/>
              <a:defRPr sz="2400">
                <a:solidFill>
                  <a:schemeClr val="accent3"/>
                </a:solidFill>
              </a:defRPr>
            </a:lvl7pPr>
            <a:lvl8pPr lvl="7" algn="r" rtl="0">
              <a:spcBef>
                <a:spcPts val="0"/>
              </a:spcBef>
              <a:spcAft>
                <a:spcPts val="0"/>
              </a:spcAft>
              <a:buClr>
                <a:schemeClr val="accent3"/>
              </a:buClr>
              <a:buSzPts val="2400"/>
              <a:buNone/>
              <a:defRPr sz="2400">
                <a:solidFill>
                  <a:schemeClr val="accent3"/>
                </a:solidFill>
              </a:defRPr>
            </a:lvl8pPr>
            <a:lvl9pPr lvl="8" algn="r" rtl="0">
              <a:spcBef>
                <a:spcPts val="0"/>
              </a:spcBef>
              <a:spcAft>
                <a:spcPts val="0"/>
              </a:spcAft>
              <a:buClr>
                <a:schemeClr val="accent3"/>
              </a:buClr>
              <a:buSzPts val="2400"/>
              <a:buNone/>
              <a:defRPr sz="2400">
                <a:solidFill>
                  <a:schemeClr val="accent3"/>
                </a:solidFill>
              </a:defRPr>
            </a:lvl9pPr>
          </a:lstStyle>
          <a:p>
            <a:endParaRPr/>
          </a:p>
        </p:txBody>
      </p:sp>
      <p:sp>
        <p:nvSpPr>
          <p:cNvPr id="198" name="Google Shape;198;p13"/>
          <p:cNvSpPr txBox="1">
            <a:spLocks noGrp="1"/>
          </p:cNvSpPr>
          <p:nvPr>
            <p:ph type="title" idx="2" hasCustomPrompt="1"/>
          </p:nvPr>
        </p:nvSpPr>
        <p:spPr>
          <a:xfrm>
            <a:off x="3544864" y="1831950"/>
            <a:ext cx="930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algn="r" rtl="0">
              <a:spcBef>
                <a:spcPts val="0"/>
              </a:spcBef>
              <a:spcAft>
                <a:spcPts val="0"/>
              </a:spcAft>
              <a:buClr>
                <a:schemeClr val="dk2"/>
              </a:buClr>
              <a:buSzPts val="3000"/>
              <a:buNone/>
              <a:defRPr sz="3000">
                <a:solidFill>
                  <a:schemeClr val="dk2"/>
                </a:solidFill>
              </a:defRPr>
            </a:lvl2pPr>
            <a:lvl3pPr lvl="2" algn="r" rtl="0">
              <a:spcBef>
                <a:spcPts val="0"/>
              </a:spcBef>
              <a:spcAft>
                <a:spcPts val="0"/>
              </a:spcAft>
              <a:buClr>
                <a:schemeClr val="dk2"/>
              </a:buClr>
              <a:buSzPts val="3000"/>
              <a:buNone/>
              <a:defRPr sz="3000">
                <a:solidFill>
                  <a:schemeClr val="dk2"/>
                </a:solidFill>
              </a:defRPr>
            </a:lvl3pPr>
            <a:lvl4pPr lvl="3" algn="r" rtl="0">
              <a:spcBef>
                <a:spcPts val="0"/>
              </a:spcBef>
              <a:spcAft>
                <a:spcPts val="0"/>
              </a:spcAft>
              <a:buClr>
                <a:schemeClr val="dk2"/>
              </a:buClr>
              <a:buSzPts val="3000"/>
              <a:buNone/>
              <a:defRPr sz="3000">
                <a:solidFill>
                  <a:schemeClr val="dk2"/>
                </a:solidFill>
              </a:defRPr>
            </a:lvl4pPr>
            <a:lvl5pPr lvl="4" algn="r" rtl="0">
              <a:spcBef>
                <a:spcPts val="0"/>
              </a:spcBef>
              <a:spcAft>
                <a:spcPts val="0"/>
              </a:spcAft>
              <a:buClr>
                <a:schemeClr val="dk2"/>
              </a:buClr>
              <a:buSzPts val="3000"/>
              <a:buNone/>
              <a:defRPr sz="3000">
                <a:solidFill>
                  <a:schemeClr val="dk2"/>
                </a:solidFill>
              </a:defRPr>
            </a:lvl5pPr>
            <a:lvl6pPr lvl="5" algn="r" rtl="0">
              <a:spcBef>
                <a:spcPts val="0"/>
              </a:spcBef>
              <a:spcAft>
                <a:spcPts val="0"/>
              </a:spcAft>
              <a:buClr>
                <a:schemeClr val="dk2"/>
              </a:buClr>
              <a:buSzPts val="3000"/>
              <a:buNone/>
              <a:defRPr sz="3000">
                <a:solidFill>
                  <a:schemeClr val="dk2"/>
                </a:solidFill>
              </a:defRPr>
            </a:lvl6pPr>
            <a:lvl7pPr lvl="6" algn="r" rtl="0">
              <a:spcBef>
                <a:spcPts val="0"/>
              </a:spcBef>
              <a:spcAft>
                <a:spcPts val="0"/>
              </a:spcAft>
              <a:buClr>
                <a:schemeClr val="dk2"/>
              </a:buClr>
              <a:buSzPts val="3000"/>
              <a:buNone/>
              <a:defRPr sz="3000">
                <a:solidFill>
                  <a:schemeClr val="dk2"/>
                </a:solidFill>
              </a:defRPr>
            </a:lvl7pPr>
            <a:lvl8pPr lvl="7" algn="r" rtl="0">
              <a:spcBef>
                <a:spcPts val="0"/>
              </a:spcBef>
              <a:spcAft>
                <a:spcPts val="0"/>
              </a:spcAft>
              <a:buClr>
                <a:schemeClr val="dk2"/>
              </a:buClr>
              <a:buSzPts val="3000"/>
              <a:buNone/>
              <a:defRPr sz="3000">
                <a:solidFill>
                  <a:schemeClr val="dk2"/>
                </a:solidFill>
              </a:defRPr>
            </a:lvl8pPr>
            <a:lvl9pPr lvl="8" algn="r" rtl="0">
              <a:spcBef>
                <a:spcPts val="0"/>
              </a:spcBef>
              <a:spcAft>
                <a:spcPts val="0"/>
              </a:spcAft>
              <a:buClr>
                <a:schemeClr val="dk2"/>
              </a:buClr>
              <a:buSzPts val="3000"/>
              <a:buNone/>
              <a:defRPr sz="3000">
                <a:solidFill>
                  <a:schemeClr val="dk2"/>
                </a:solidFill>
              </a:defRPr>
            </a:lvl9pPr>
          </a:lstStyle>
          <a:p>
            <a:r>
              <a:t>xx%</a:t>
            </a:r>
          </a:p>
        </p:txBody>
      </p:sp>
      <p:sp>
        <p:nvSpPr>
          <p:cNvPr id="199" name="Google Shape;199;p13"/>
          <p:cNvSpPr txBox="1">
            <a:spLocks noGrp="1"/>
          </p:cNvSpPr>
          <p:nvPr>
            <p:ph type="subTitle" idx="1"/>
          </p:nvPr>
        </p:nvSpPr>
        <p:spPr>
          <a:xfrm>
            <a:off x="801464" y="2197333"/>
            <a:ext cx="2552100" cy="72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0" name="Google Shape;200;p13"/>
          <p:cNvSpPr txBox="1">
            <a:spLocks noGrp="1"/>
          </p:cNvSpPr>
          <p:nvPr>
            <p:ph type="title" idx="3"/>
          </p:nvPr>
        </p:nvSpPr>
        <p:spPr>
          <a:xfrm>
            <a:off x="5790528" y="1497150"/>
            <a:ext cx="2552100" cy="7296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Clr>
                <a:schemeClr val="accent3"/>
              </a:buClr>
              <a:buSzPts val="2400"/>
              <a:buNone/>
              <a:defRPr sz="26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201" name="Google Shape;201;p13"/>
          <p:cNvSpPr txBox="1">
            <a:spLocks noGrp="1"/>
          </p:cNvSpPr>
          <p:nvPr>
            <p:ph type="title" idx="4" hasCustomPrompt="1"/>
          </p:nvPr>
        </p:nvSpPr>
        <p:spPr>
          <a:xfrm>
            <a:off x="4668836" y="1831950"/>
            <a:ext cx="930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202" name="Google Shape;202;p13"/>
          <p:cNvSpPr txBox="1">
            <a:spLocks noGrp="1"/>
          </p:cNvSpPr>
          <p:nvPr>
            <p:ph type="subTitle" idx="5"/>
          </p:nvPr>
        </p:nvSpPr>
        <p:spPr>
          <a:xfrm>
            <a:off x="5790526" y="2197333"/>
            <a:ext cx="2553300" cy="72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3" name="Google Shape;203;p13"/>
          <p:cNvSpPr txBox="1">
            <a:spLocks noGrp="1"/>
          </p:cNvSpPr>
          <p:nvPr>
            <p:ph type="title" idx="6"/>
          </p:nvPr>
        </p:nvSpPr>
        <p:spPr>
          <a:xfrm>
            <a:off x="800175" y="3193050"/>
            <a:ext cx="2553300" cy="728700"/>
          </a:xfrm>
          <a:prstGeom prst="rect">
            <a:avLst/>
          </a:prstGeom>
        </p:spPr>
        <p:txBody>
          <a:bodyPr spcFirstLastPara="1" wrap="square" lIns="91425" tIns="91425" rIns="91425" bIns="91425" anchor="ctr" anchorCtr="0">
            <a:noAutofit/>
          </a:bodyPr>
          <a:lstStyle>
            <a:lvl1pPr lvl="0" algn="r" rtl="0">
              <a:lnSpc>
                <a:spcPct val="90000"/>
              </a:lnSpc>
              <a:spcBef>
                <a:spcPts val="0"/>
              </a:spcBef>
              <a:spcAft>
                <a:spcPts val="0"/>
              </a:spcAft>
              <a:buClr>
                <a:schemeClr val="accent3"/>
              </a:buClr>
              <a:buSzPts val="2400"/>
              <a:buNone/>
              <a:defRPr sz="2600">
                <a:solidFill>
                  <a:schemeClr val="accent3"/>
                </a:solidFill>
              </a:defRPr>
            </a:lvl1pPr>
            <a:lvl2pPr lvl="1" algn="r" rtl="0">
              <a:spcBef>
                <a:spcPts val="0"/>
              </a:spcBef>
              <a:spcAft>
                <a:spcPts val="0"/>
              </a:spcAft>
              <a:buClr>
                <a:schemeClr val="accent3"/>
              </a:buClr>
              <a:buSzPts val="2400"/>
              <a:buNone/>
              <a:defRPr sz="2400">
                <a:solidFill>
                  <a:schemeClr val="accent3"/>
                </a:solidFill>
              </a:defRPr>
            </a:lvl2pPr>
            <a:lvl3pPr lvl="2" algn="r" rtl="0">
              <a:spcBef>
                <a:spcPts val="0"/>
              </a:spcBef>
              <a:spcAft>
                <a:spcPts val="0"/>
              </a:spcAft>
              <a:buClr>
                <a:schemeClr val="accent3"/>
              </a:buClr>
              <a:buSzPts val="2400"/>
              <a:buNone/>
              <a:defRPr sz="2400">
                <a:solidFill>
                  <a:schemeClr val="accent3"/>
                </a:solidFill>
              </a:defRPr>
            </a:lvl3pPr>
            <a:lvl4pPr lvl="3" algn="r" rtl="0">
              <a:spcBef>
                <a:spcPts val="0"/>
              </a:spcBef>
              <a:spcAft>
                <a:spcPts val="0"/>
              </a:spcAft>
              <a:buClr>
                <a:schemeClr val="accent3"/>
              </a:buClr>
              <a:buSzPts val="2400"/>
              <a:buNone/>
              <a:defRPr sz="2400">
                <a:solidFill>
                  <a:schemeClr val="accent3"/>
                </a:solidFill>
              </a:defRPr>
            </a:lvl4pPr>
            <a:lvl5pPr lvl="4" algn="r" rtl="0">
              <a:spcBef>
                <a:spcPts val="0"/>
              </a:spcBef>
              <a:spcAft>
                <a:spcPts val="0"/>
              </a:spcAft>
              <a:buClr>
                <a:schemeClr val="accent3"/>
              </a:buClr>
              <a:buSzPts val="2400"/>
              <a:buNone/>
              <a:defRPr sz="2400">
                <a:solidFill>
                  <a:schemeClr val="accent3"/>
                </a:solidFill>
              </a:defRPr>
            </a:lvl5pPr>
            <a:lvl6pPr lvl="5" algn="r" rtl="0">
              <a:spcBef>
                <a:spcPts val="0"/>
              </a:spcBef>
              <a:spcAft>
                <a:spcPts val="0"/>
              </a:spcAft>
              <a:buClr>
                <a:schemeClr val="accent3"/>
              </a:buClr>
              <a:buSzPts val="2400"/>
              <a:buNone/>
              <a:defRPr sz="2400">
                <a:solidFill>
                  <a:schemeClr val="accent3"/>
                </a:solidFill>
              </a:defRPr>
            </a:lvl6pPr>
            <a:lvl7pPr lvl="6" algn="r" rtl="0">
              <a:spcBef>
                <a:spcPts val="0"/>
              </a:spcBef>
              <a:spcAft>
                <a:spcPts val="0"/>
              </a:spcAft>
              <a:buClr>
                <a:schemeClr val="accent3"/>
              </a:buClr>
              <a:buSzPts val="2400"/>
              <a:buNone/>
              <a:defRPr sz="2400">
                <a:solidFill>
                  <a:schemeClr val="accent3"/>
                </a:solidFill>
              </a:defRPr>
            </a:lvl7pPr>
            <a:lvl8pPr lvl="7" algn="r" rtl="0">
              <a:spcBef>
                <a:spcPts val="0"/>
              </a:spcBef>
              <a:spcAft>
                <a:spcPts val="0"/>
              </a:spcAft>
              <a:buClr>
                <a:schemeClr val="accent3"/>
              </a:buClr>
              <a:buSzPts val="2400"/>
              <a:buNone/>
              <a:defRPr sz="2400">
                <a:solidFill>
                  <a:schemeClr val="accent3"/>
                </a:solidFill>
              </a:defRPr>
            </a:lvl8pPr>
            <a:lvl9pPr lvl="8" algn="r" rtl="0">
              <a:spcBef>
                <a:spcPts val="0"/>
              </a:spcBef>
              <a:spcAft>
                <a:spcPts val="0"/>
              </a:spcAft>
              <a:buClr>
                <a:schemeClr val="accent3"/>
              </a:buClr>
              <a:buSzPts val="2400"/>
              <a:buNone/>
              <a:defRPr sz="2400">
                <a:solidFill>
                  <a:schemeClr val="accent3"/>
                </a:solidFill>
              </a:defRPr>
            </a:lvl9pPr>
          </a:lstStyle>
          <a:p>
            <a:endParaRPr/>
          </a:p>
        </p:txBody>
      </p:sp>
      <p:sp>
        <p:nvSpPr>
          <p:cNvPr id="204" name="Google Shape;204;p13"/>
          <p:cNvSpPr txBox="1">
            <a:spLocks noGrp="1"/>
          </p:cNvSpPr>
          <p:nvPr>
            <p:ph type="title" idx="7" hasCustomPrompt="1"/>
          </p:nvPr>
        </p:nvSpPr>
        <p:spPr>
          <a:xfrm>
            <a:off x="3544864" y="3527400"/>
            <a:ext cx="930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algn="r" rtl="0">
              <a:spcBef>
                <a:spcPts val="0"/>
              </a:spcBef>
              <a:spcAft>
                <a:spcPts val="0"/>
              </a:spcAft>
              <a:buClr>
                <a:schemeClr val="dk2"/>
              </a:buClr>
              <a:buSzPts val="3000"/>
              <a:buNone/>
              <a:defRPr sz="3000">
                <a:solidFill>
                  <a:schemeClr val="dk2"/>
                </a:solidFill>
              </a:defRPr>
            </a:lvl2pPr>
            <a:lvl3pPr lvl="2" algn="r" rtl="0">
              <a:spcBef>
                <a:spcPts val="0"/>
              </a:spcBef>
              <a:spcAft>
                <a:spcPts val="0"/>
              </a:spcAft>
              <a:buClr>
                <a:schemeClr val="dk2"/>
              </a:buClr>
              <a:buSzPts val="3000"/>
              <a:buNone/>
              <a:defRPr sz="3000">
                <a:solidFill>
                  <a:schemeClr val="dk2"/>
                </a:solidFill>
              </a:defRPr>
            </a:lvl3pPr>
            <a:lvl4pPr lvl="3" algn="r" rtl="0">
              <a:spcBef>
                <a:spcPts val="0"/>
              </a:spcBef>
              <a:spcAft>
                <a:spcPts val="0"/>
              </a:spcAft>
              <a:buClr>
                <a:schemeClr val="dk2"/>
              </a:buClr>
              <a:buSzPts val="3000"/>
              <a:buNone/>
              <a:defRPr sz="3000">
                <a:solidFill>
                  <a:schemeClr val="dk2"/>
                </a:solidFill>
              </a:defRPr>
            </a:lvl4pPr>
            <a:lvl5pPr lvl="4" algn="r" rtl="0">
              <a:spcBef>
                <a:spcPts val="0"/>
              </a:spcBef>
              <a:spcAft>
                <a:spcPts val="0"/>
              </a:spcAft>
              <a:buClr>
                <a:schemeClr val="dk2"/>
              </a:buClr>
              <a:buSzPts val="3000"/>
              <a:buNone/>
              <a:defRPr sz="3000">
                <a:solidFill>
                  <a:schemeClr val="dk2"/>
                </a:solidFill>
              </a:defRPr>
            </a:lvl5pPr>
            <a:lvl6pPr lvl="5" algn="r" rtl="0">
              <a:spcBef>
                <a:spcPts val="0"/>
              </a:spcBef>
              <a:spcAft>
                <a:spcPts val="0"/>
              </a:spcAft>
              <a:buClr>
                <a:schemeClr val="dk2"/>
              </a:buClr>
              <a:buSzPts val="3000"/>
              <a:buNone/>
              <a:defRPr sz="3000">
                <a:solidFill>
                  <a:schemeClr val="dk2"/>
                </a:solidFill>
              </a:defRPr>
            </a:lvl6pPr>
            <a:lvl7pPr lvl="6" algn="r" rtl="0">
              <a:spcBef>
                <a:spcPts val="0"/>
              </a:spcBef>
              <a:spcAft>
                <a:spcPts val="0"/>
              </a:spcAft>
              <a:buClr>
                <a:schemeClr val="dk2"/>
              </a:buClr>
              <a:buSzPts val="3000"/>
              <a:buNone/>
              <a:defRPr sz="3000">
                <a:solidFill>
                  <a:schemeClr val="dk2"/>
                </a:solidFill>
              </a:defRPr>
            </a:lvl7pPr>
            <a:lvl8pPr lvl="7" algn="r" rtl="0">
              <a:spcBef>
                <a:spcPts val="0"/>
              </a:spcBef>
              <a:spcAft>
                <a:spcPts val="0"/>
              </a:spcAft>
              <a:buClr>
                <a:schemeClr val="dk2"/>
              </a:buClr>
              <a:buSzPts val="3000"/>
              <a:buNone/>
              <a:defRPr sz="3000">
                <a:solidFill>
                  <a:schemeClr val="dk2"/>
                </a:solidFill>
              </a:defRPr>
            </a:lvl8pPr>
            <a:lvl9pPr lvl="8" algn="r" rtl="0">
              <a:spcBef>
                <a:spcPts val="0"/>
              </a:spcBef>
              <a:spcAft>
                <a:spcPts val="0"/>
              </a:spcAft>
              <a:buClr>
                <a:schemeClr val="dk2"/>
              </a:buClr>
              <a:buSzPts val="3000"/>
              <a:buNone/>
              <a:defRPr sz="3000">
                <a:solidFill>
                  <a:schemeClr val="dk2"/>
                </a:solidFill>
              </a:defRPr>
            </a:lvl9pPr>
          </a:lstStyle>
          <a:p>
            <a:r>
              <a:t>xx%</a:t>
            </a:r>
          </a:p>
        </p:txBody>
      </p:sp>
      <p:sp>
        <p:nvSpPr>
          <p:cNvPr id="205" name="Google Shape;205;p13"/>
          <p:cNvSpPr txBox="1">
            <a:spLocks noGrp="1"/>
          </p:cNvSpPr>
          <p:nvPr>
            <p:ph type="subTitle" idx="8"/>
          </p:nvPr>
        </p:nvSpPr>
        <p:spPr>
          <a:xfrm>
            <a:off x="800176" y="3890908"/>
            <a:ext cx="2553300" cy="72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6" name="Google Shape;206;p13"/>
          <p:cNvSpPr txBox="1">
            <a:spLocks noGrp="1"/>
          </p:cNvSpPr>
          <p:nvPr>
            <p:ph type="title" idx="9"/>
          </p:nvPr>
        </p:nvSpPr>
        <p:spPr>
          <a:xfrm>
            <a:off x="5790525" y="3193050"/>
            <a:ext cx="2553300" cy="7287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Clr>
                <a:schemeClr val="accent3"/>
              </a:buClr>
              <a:buSzPts val="2400"/>
              <a:buNone/>
              <a:defRPr sz="2600">
                <a:solidFill>
                  <a:schemeClr val="accent3"/>
                </a:solidFill>
              </a:defRPr>
            </a:lvl1pPr>
            <a:lvl2pPr lvl="1" rtl="0">
              <a:spcBef>
                <a:spcPts val="0"/>
              </a:spcBef>
              <a:spcAft>
                <a:spcPts val="0"/>
              </a:spcAft>
              <a:buClr>
                <a:schemeClr val="accent3"/>
              </a:buClr>
              <a:buSzPts val="2400"/>
              <a:buNone/>
              <a:defRPr sz="2400">
                <a:solidFill>
                  <a:schemeClr val="accent3"/>
                </a:solidFill>
              </a:defRPr>
            </a:lvl2pPr>
            <a:lvl3pPr lvl="2" rtl="0">
              <a:spcBef>
                <a:spcPts val="0"/>
              </a:spcBef>
              <a:spcAft>
                <a:spcPts val="0"/>
              </a:spcAft>
              <a:buClr>
                <a:schemeClr val="accent3"/>
              </a:buClr>
              <a:buSzPts val="2400"/>
              <a:buNone/>
              <a:defRPr sz="2400">
                <a:solidFill>
                  <a:schemeClr val="accent3"/>
                </a:solidFill>
              </a:defRPr>
            </a:lvl3pPr>
            <a:lvl4pPr lvl="3" rtl="0">
              <a:spcBef>
                <a:spcPts val="0"/>
              </a:spcBef>
              <a:spcAft>
                <a:spcPts val="0"/>
              </a:spcAft>
              <a:buClr>
                <a:schemeClr val="accent3"/>
              </a:buClr>
              <a:buSzPts val="2400"/>
              <a:buNone/>
              <a:defRPr sz="2400">
                <a:solidFill>
                  <a:schemeClr val="accent3"/>
                </a:solidFill>
              </a:defRPr>
            </a:lvl4pPr>
            <a:lvl5pPr lvl="4" rtl="0">
              <a:spcBef>
                <a:spcPts val="0"/>
              </a:spcBef>
              <a:spcAft>
                <a:spcPts val="0"/>
              </a:spcAft>
              <a:buClr>
                <a:schemeClr val="accent3"/>
              </a:buClr>
              <a:buSzPts val="2400"/>
              <a:buNone/>
              <a:defRPr sz="2400">
                <a:solidFill>
                  <a:schemeClr val="accent3"/>
                </a:solidFill>
              </a:defRPr>
            </a:lvl5pPr>
            <a:lvl6pPr lvl="5" rtl="0">
              <a:spcBef>
                <a:spcPts val="0"/>
              </a:spcBef>
              <a:spcAft>
                <a:spcPts val="0"/>
              </a:spcAft>
              <a:buClr>
                <a:schemeClr val="accent3"/>
              </a:buClr>
              <a:buSzPts val="2400"/>
              <a:buNone/>
              <a:defRPr sz="2400">
                <a:solidFill>
                  <a:schemeClr val="accent3"/>
                </a:solidFill>
              </a:defRPr>
            </a:lvl6pPr>
            <a:lvl7pPr lvl="6" rtl="0">
              <a:spcBef>
                <a:spcPts val="0"/>
              </a:spcBef>
              <a:spcAft>
                <a:spcPts val="0"/>
              </a:spcAft>
              <a:buClr>
                <a:schemeClr val="accent3"/>
              </a:buClr>
              <a:buSzPts val="2400"/>
              <a:buNone/>
              <a:defRPr sz="2400">
                <a:solidFill>
                  <a:schemeClr val="accent3"/>
                </a:solidFill>
              </a:defRPr>
            </a:lvl7pPr>
            <a:lvl8pPr lvl="7" rtl="0">
              <a:spcBef>
                <a:spcPts val="0"/>
              </a:spcBef>
              <a:spcAft>
                <a:spcPts val="0"/>
              </a:spcAft>
              <a:buClr>
                <a:schemeClr val="accent3"/>
              </a:buClr>
              <a:buSzPts val="2400"/>
              <a:buNone/>
              <a:defRPr sz="2400">
                <a:solidFill>
                  <a:schemeClr val="accent3"/>
                </a:solidFill>
              </a:defRPr>
            </a:lvl8pPr>
            <a:lvl9pPr lvl="8" rtl="0">
              <a:spcBef>
                <a:spcPts val="0"/>
              </a:spcBef>
              <a:spcAft>
                <a:spcPts val="0"/>
              </a:spcAft>
              <a:buClr>
                <a:schemeClr val="accent3"/>
              </a:buClr>
              <a:buSzPts val="2400"/>
              <a:buNone/>
              <a:defRPr sz="2400">
                <a:solidFill>
                  <a:schemeClr val="accent3"/>
                </a:solidFill>
              </a:defRPr>
            </a:lvl9pPr>
          </a:lstStyle>
          <a:p>
            <a:endParaRPr/>
          </a:p>
        </p:txBody>
      </p:sp>
      <p:sp>
        <p:nvSpPr>
          <p:cNvPr id="207" name="Google Shape;207;p13"/>
          <p:cNvSpPr txBox="1">
            <a:spLocks noGrp="1"/>
          </p:cNvSpPr>
          <p:nvPr>
            <p:ph type="title" idx="13" hasCustomPrompt="1"/>
          </p:nvPr>
        </p:nvSpPr>
        <p:spPr>
          <a:xfrm>
            <a:off x="4668836" y="3527400"/>
            <a:ext cx="9303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a:solidFill>
                  <a:schemeClr val="dk2"/>
                </a:solidFill>
              </a:defRPr>
            </a:lvl1pPr>
            <a:lvl2pPr lvl="1" rtl="0">
              <a:spcBef>
                <a:spcPts val="0"/>
              </a:spcBef>
              <a:spcAft>
                <a:spcPts val="0"/>
              </a:spcAft>
              <a:buClr>
                <a:schemeClr val="dk2"/>
              </a:buClr>
              <a:buSzPts val="3000"/>
              <a:buNone/>
              <a:defRPr sz="3000">
                <a:solidFill>
                  <a:schemeClr val="dk2"/>
                </a:solidFill>
              </a:defRPr>
            </a:lvl2pPr>
            <a:lvl3pPr lvl="2" rtl="0">
              <a:spcBef>
                <a:spcPts val="0"/>
              </a:spcBef>
              <a:spcAft>
                <a:spcPts val="0"/>
              </a:spcAft>
              <a:buClr>
                <a:schemeClr val="dk2"/>
              </a:buClr>
              <a:buSzPts val="3000"/>
              <a:buNone/>
              <a:defRPr sz="3000">
                <a:solidFill>
                  <a:schemeClr val="dk2"/>
                </a:solidFill>
              </a:defRPr>
            </a:lvl3pPr>
            <a:lvl4pPr lvl="3" rtl="0">
              <a:spcBef>
                <a:spcPts val="0"/>
              </a:spcBef>
              <a:spcAft>
                <a:spcPts val="0"/>
              </a:spcAft>
              <a:buClr>
                <a:schemeClr val="dk2"/>
              </a:buClr>
              <a:buSzPts val="3000"/>
              <a:buNone/>
              <a:defRPr sz="3000">
                <a:solidFill>
                  <a:schemeClr val="dk2"/>
                </a:solidFill>
              </a:defRPr>
            </a:lvl4pPr>
            <a:lvl5pPr lvl="4" rtl="0">
              <a:spcBef>
                <a:spcPts val="0"/>
              </a:spcBef>
              <a:spcAft>
                <a:spcPts val="0"/>
              </a:spcAft>
              <a:buClr>
                <a:schemeClr val="dk2"/>
              </a:buClr>
              <a:buSzPts val="3000"/>
              <a:buNone/>
              <a:defRPr sz="3000">
                <a:solidFill>
                  <a:schemeClr val="dk2"/>
                </a:solidFill>
              </a:defRPr>
            </a:lvl5pPr>
            <a:lvl6pPr lvl="5" rtl="0">
              <a:spcBef>
                <a:spcPts val="0"/>
              </a:spcBef>
              <a:spcAft>
                <a:spcPts val="0"/>
              </a:spcAft>
              <a:buClr>
                <a:schemeClr val="dk2"/>
              </a:buClr>
              <a:buSzPts val="3000"/>
              <a:buNone/>
              <a:defRPr sz="3000">
                <a:solidFill>
                  <a:schemeClr val="dk2"/>
                </a:solidFill>
              </a:defRPr>
            </a:lvl6pPr>
            <a:lvl7pPr lvl="6" rtl="0">
              <a:spcBef>
                <a:spcPts val="0"/>
              </a:spcBef>
              <a:spcAft>
                <a:spcPts val="0"/>
              </a:spcAft>
              <a:buClr>
                <a:schemeClr val="dk2"/>
              </a:buClr>
              <a:buSzPts val="3000"/>
              <a:buNone/>
              <a:defRPr sz="3000">
                <a:solidFill>
                  <a:schemeClr val="dk2"/>
                </a:solidFill>
              </a:defRPr>
            </a:lvl7pPr>
            <a:lvl8pPr lvl="7" rtl="0">
              <a:spcBef>
                <a:spcPts val="0"/>
              </a:spcBef>
              <a:spcAft>
                <a:spcPts val="0"/>
              </a:spcAft>
              <a:buClr>
                <a:schemeClr val="dk2"/>
              </a:buClr>
              <a:buSzPts val="3000"/>
              <a:buNone/>
              <a:defRPr sz="3000">
                <a:solidFill>
                  <a:schemeClr val="dk2"/>
                </a:solidFill>
              </a:defRPr>
            </a:lvl8pPr>
            <a:lvl9pPr lvl="8" rtl="0">
              <a:spcBef>
                <a:spcPts val="0"/>
              </a:spcBef>
              <a:spcAft>
                <a:spcPts val="0"/>
              </a:spcAft>
              <a:buClr>
                <a:schemeClr val="dk2"/>
              </a:buClr>
              <a:buSzPts val="3000"/>
              <a:buNone/>
              <a:defRPr sz="3000">
                <a:solidFill>
                  <a:schemeClr val="dk2"/>
                </a:solidFill>
              </a:defRPr>
            </a:lvl9pPr>
          </a:lstStyle>
          <a:p>
            <a:r>
              <a:t>xx%</a:t>
            </a:r>
          </a:p>
        </p:txBody>
      </p:sp>
      <p:sp>
        <p:nvSpPr>
          <p:cNvPr id="208" name="Google Shape;208;p13"/>
          <p:cNvSpPr txBox="1">
            <a:spLocks noGrp="1"/>
          </p:cNvSpPr>
          <p:nvPr>
            <p:ph type="subTitle" idx="14"/>
          </p:nvPr>
        </p:nvSpPr>
        <p:spPr>
          <a:xfrm>
            <a:off x="5790526" y="3891658"/>
            <a:ext cx="2553300" cy="72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9" name="Google Shape;209;p13"/>
          <p:cNvSpPr txBox="1">
            <a:spLocks noGrp="1"/>
          </p:cNvSpPr>
          <p:nvPr>
            <p:ph type="title" idx="15"/>
          </p:nvPr>
        </p:nvSpPr>
        <p:spPr>
          <a:xfrm>
            <a:off x="713225" y="445025"/>
            <a:ext cx="7727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CUSTOM_5">
    <p:spTree>
      <p:nvGrpSpPr>
        <p:cNvPr id="1" name="Shape 265"/>
        <p:cNvGrpSpPr/>
        <p:nvPr/>
      </p:nvGrpSpPr>
      <p:grpSpPr>
        <a:xfrm>
          <a:off x="0" y="0"/>
          <a:ext cx="0" cy="0"/>
          <a:chOff x="0" y="0"/>
          <a:chExt cx="0" cy="0"/>
        </a:xfrm>
      </p:grpSpPr>
      <p:sp>
        <p:nvSpPr>
          <p:cNvPr id="266" name="Google Shape;266;p16"/>
          <p:cNvSpPr txBox="1">
            <a:spLocks noGrp="1"/>
          </p:cNvSpPr>
          <p:nvPr>
            <p:ph type="title"/>
          </p:nvPr>
        </p:nvSpPr>
        <p:spPr>
          <a:xfrm>
            <a:off x="3786000" y="2957544"/>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600"/>
              <a:buNone/>
              <a:defRPr sz="2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67" name="Google Shape;267;p16"/>
          <p:cNvSpPr txBox="1">
            <a:spLocks noGrp="1"/>
          </p:cNvSpPr>
          <p:nvPr>
            <p:ph type="subTitle" idx="1"/>
          </p:nvPr>
        </p:nvSpPr>
        <p:spPr>
          <a:xfrm>
            <a:off x="3002500" y="892056"/>
            <a:ext cx="5143500" cy="195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268" name="Google Shape;268;p16"/>
          <p:cNvGrpSpPr/>
          <p:nvPr/>
        </p:nvGrpSpPr>
        <p:grpSpPr>
          <a:xfrm flipH="1">
            <a:off x="64856" y="148517"/>
            <a:ext cx="8730266" cy="4747461"/>
            <a:chOff x="4240773" y="1212075"/>
            <a:chExt cx="2643452" cy="1437492"/>
          </a:xfrm>
        </p:grpSpPr>
        <p:sp>
          <p:nvSpPr>
            <p:cNvPr id="269" name="Google Shape;269;p16"/>
            <p:cNvSpPr/>
            <p:nvPr/>
          </p:nvSpPr>
          <p:spPr>
            <a:xfrm>
              <a:off x="4307847" y="2581392"/>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6"/>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6"/>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6"/>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6"/>
            <p:cNvSpPr/>
            <p:nvPr/>
          </p:nvSpPr>
          <p:spPr>
            <a:xfrm rot="-2700000">
              <a:off x="6844114" y="1523334"/>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6"/>
            <p:cNvSpPr/>
            <p:nvPr/>
          </p:nvSpPr>
          <p:spPr>
            <a:xfrm>
              <a:off x="4992784" y="2531367"/>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16"/>
          <p:cNvGrpSpPr/>
          <p:nvPr/>
        </p:nvGrpSpPr>
        <p:grpSpPr>
          <a:xfrm rot="-5400000">
            <a:off x="-57153" y="2495533"/>
            <a:ext cx="5081047" cy="5143538"/>
            <a:chOff x="4318075" y="1161550"/>
            <a:chExt cx="1599725" cy="1619400"/>
          </a:xfrm>
        </p:grpSpPr>
        <p:sp>
          <p:nvSpPr>
            <p:cNvPr id="276" name="Google Shape;276;p16"/>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6"/>
            <p:cNvSpPr/>
            <p:nvPr/>
          </p:nvSpPr>
          <p:spPr>
            <a:xfrm rot="9893286">
              <a:off x="5143527" y="2412468"/>
              <a:ext cx="194096" cy="169472"/>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6"/>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279;p16"/>
          <p:cNvGrpSpPr/>
          <p:nvPr/>
        </p:nvGrpSpPr>
        <p:grpSpPr>
          <a:xfrm flipH="1">
            <a:off x="1231169" y="317940"/>
            <a:ext cx="7722541" cy="3936876"/>
            <a:chOff x="4192753" y="1263375"/>
            <a:chExt cx="2338322" cy="1192054"/>
          </a:xfrm>
        </p:grpSpPr>
        <p:sp>
          <p:nvSpPr>
            <p:cNvPr id="280" name="Google Shape;280;p16"/>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6"/>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6"/>
            <p:cNvSpPr/>
            <p:nvPr/>
          </p:nvSpPr>
          <p:spPr>
            <a:xfrm>
              <a:off x="4934289" y="1305284"/>
              <a:ext cx="25925" cy="33975"/>
            </a:xfrm>
            <a:custGeom>
              <a:avLst/>
              <a:gdLst/>
              <a:ahLst/>
              <a:cxnLst/>
              <a:rect l="l" t="t" r="r" b="b"/>
              <a:pathLst>
                <a:path w="1037" h="1359" extrusionOk="0">
                  <a:moveTo>
                    <a:pt x="0" y="1162"/>
                  </a:moveTo>
                  <a:lnTo>
                    <a:pt x="705" y="1"/>
                  </a:lnTo>
                  <a:lnTo>
                    <a:pt x="1037" y="198"/>
                  </a:lnTo>
                  <a:lnTo>
                    <a:pt x="332" y="13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CUSTOM_10">
    <p:spTree>
      <p:nvGrpSpPr>
        <p:cNvPr id="1" name="Shape 535"/>
        <p:cNvGrpSpPr/>
        <p:nvPr/>
      </p:nvGrpSpPr>
      <p:grpSpPr>
        <a:xfrm>
          <a:off x="0" y="0"/>
          <a:ext cx="0" cy="0"/>
          <a:chOff x="0" y="0"/>
          <a:chExt cx="0" cy="0"/>
        </a:xfrm>
      </p:grpSpPr>
      <p:grpSp>
        <p:nvGrpSpPr>
          <p:cNvPr id="536" name="Google Shape;536;p30"/>
          <p:cNvGrpSpPr/>
          <p:nvPr/>
        </p:nvGrpSpPr>
        <p:grpSpPr>
          <a:xfrm rot="5400000">
            <a:off x="4285373" y="-3361629"/>
            <a:ext cx="5081047" cy="5143538"/>
            <a:chOff x="4318075" y="1161550"/>
            <a:chExt cx="1599725" cy="1619400"/>
          </a:xfrm>
        </p:grpSpPr>
        <p:sp>
          <p:nvSpPr>
            <p:cNvPr id="537" name="Google Shape;537;p30"/>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rot="9893286">
              <a:off x="5083549" y="2442457"/>
              <a:ext cx="194096" cy="169472"/>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30"/>
          <p:cNvGrpSpPr/>
          <p:nvPr/>
        </p:nvGrpSpPr>
        <p:grpSpPr>
          <a:xfrm rot="10800000" flipH="1">
            <a:off x="-2884622" y="1195790"/>
            <a:ext cx="4962886" cy="5143538"/>
            <a:chOff x="4318075" y="1161550"/>
            <a:chExt cx="1562523" cy="1619400"/>
          </a:xfrm>
        </p:grpSpPr>
        <p:sp>
          <p:nvSpPr>
            <p:cNvPr id="541" name="Google Shape;541;p30"/>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rot="8704027">
              <a:off x="5655469" y="1287238"/>
              <a:ext cx="194094" cy="169470"/>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30"/>
          <p:cNvGrpSpPr/>
          <p:nvPr/>
        </p:nvGrpSpPr>
        <p:grpSpPr>
          <a:xfrm flipH="1">
            <a:off x="64856" y="148517"/>
            <a:ext cx="8888854" cy="4924672"/>
            <a:chOff x="4192753" y="1212075"/>
            <a:chExt cx="2691472" cy="1491150"/>
          </a:xfrm>
        </p:grpSpPr>
        <p:sp>
          <p:nvSpPr>
            <p:cNvPr id="544" name="Google Shape;544;p30"/>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6761330" y="1610110"/>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4225743" y="1730452"/>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4452786" y="2611955"/>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6356593" y="2591000"/>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5695322" y="1271428"/>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4248750" y="1241914"/>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rot="-2700000">
              <a:off x="6844114" y="2169371"/>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cSld name="CUSTOM_10_1">
    <p:spTree>
      <p:nvGrpSpPr>
        <p:cNvPr id="1" name="Shape 556"/>
        <p:cNvGrpSpPr/>
        <p:nvPr/>
      </p:nvGrpSpPr>
      <p:grpSpPr>
        <a:xfrm>
          <a:off x="0" y="0"/>
          <a:ext cx="0" cy="0"/>
          <a:chOff x="0" y="0"/>
          <a:chExt cx="0" cy="0"/>
        </a:xfrm>
      </p:grpSpPr>
      <p:grpSp>
        <p:nvGrpSpPr>
          <p:cNvPr id="557" name="Google Shape;557;p31"/>
          <p:cNvGrpSpPr/>
          <p:nvPr/>
        </p:nvGrpSpPr>
        <p:grpSpPr>
          <a:xfrm flipH="1">
            <a:off x="6590099" y="-2503071"/>
            <a:ext cx="5081047" cy="5143538"/>
            <a:chOff x="4318075" y="1161550"/>
            <a:chExt cx="1599725" cy="1619400"/>
          </a:xfrm>
        </p:grpSpPr>
        <p:sp>
          <p:nvSpPr>
            <p:cNvPr id="558" name="Google Shape;558;p31"/>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1"/>
            <p:cNvSpPr/>
            <p:nvPr/>
          </p:nvSpPr>
          <p:spPr>
            <a:xfrm rot="9893286">
              <a:off x="5083549" y="2442457"/>
              <a:ext cx="194096" cy="169472"/>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1"/>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1"/>
          <p:cNvGrpSpPr/>
          <p:nvPr/>
        </p:nvGrpSpPr>
        <p:grpSpPr>
          <a:xfrm rot="-7660121" flipH="1">
            <a:off x="-2674901" y="-1539018"/>
            <a:ext cx="4962993" cy="5143649"/>
            <a:chOff x="4318075" y="1161550"/>
            <a:chExt cx="1562523" cy="1619400"/>
          </a:xfrm>
        </p:grpSpPr>
        <p:sp>
          <p:nvSpPr>
            <p:cNvPr id="562" name="Google Shape;562;p31"/>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1"/>
            <p:cNvSpPr/>
            <p:nvPr/>
          </p:nvSpPr>
          <p:spPr>
            <a:xfrm rot="8704027">
              <a:off x="5655469" y="1287238"/>
              <a:ext cx="194094" cy="169470"/>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31"/>
          <p:cNvGrpSpPr/>
          <p:nvPr/>
        </p:nvGrpSpPr>
        <p:grpSpPr>
          <a:xfrm rot="10800000">
            <a:off x="64856" y="148517"/>
            <a:ext cx="8888854" cy="4924672"/>
            <a:chOff x="4192753" y="1212075"/>
            <a:chExt cx="2691472" cy="1491150"/>
          </a:xfrm>
        </p:grpSpPr>
        <p:sp>
          <p:nvSpPr>
            <p:cNvPr id="565" name="Google Shape;565;p31"/>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1"/>
            <p:cNvSpPr/>
            <p:nvPr/>
          </p:nvSpPr>
          <p:spPr>
            <a:xfrm>
              <a:off x="6761330" y="1610110"/>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1"/>
            <p:cNvSpPr/>
            <p:nvPr/>
          </p:nvSpPr>
          <p:spPr>
            <a:xfrm>
              <a:off x="4225743" y="1730452"/>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1"/>
            <p:cNvSpPr/>
            <p:nvPr/>
          </p:nvSpPr>
          <p:spPr>
            <a:xfrm>
              <a:off x="4452786" y="2611955"/>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1"/>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1"/>
            <p:cNvSpPr/>
            <p:nvPr/>
          </p:nvSpPr>
          <p:spPr>
            <a:xfrm>
              <a:off x="6356593" y="2591000"/>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1"/>
            <p:cNvSpPr/>
            <p:nvPr/>
          </p:nvSpPr>
          <p:spPr>
            <a:xfrm>
              <a:off x="5695322" y="1271428"/>
              <a:ext cx="68175" cy="68175"/>
            </a:xfrm>
            <a:custGeom>
              <a:avLst/>
              <a:gdLst/>
              <a:ahLst/>
              <a:cxnLst/>
              <a:rect l="l" t="t" r="r" b="b"/>
              <a:pathLst>
                <a:path w="2727" h="2727" extrusionOk="0">
                  <a:moveTo>
                    <a:pt x="1555" y="2727"/>
                  </a:moveTo>
                  <a:cubicBezTo>
                    <a:pt x="519" y="2727"/>
                    <a:pt x="0" y="1462"/>
                    <a:pt x="736" y="726"/>
                  </a:cubicBezTo>
                  <a:cubicBezTo>
                    <a:pt x="1462" y="1"/>
                    <a:pt x="2726" y="519"/>
                    <a:pt x="2726" y="1556"/>
                  </a:cubicBezTo>
                  <a:cubicBezTo>
                    <a:pt x="2726" y="2198"/>
                    <a:pt x="2197" y="2727"/>
                    <a:pt x="1555" y="2727"/>
                  </a:cubicBezTo>
                  <a:close/>
                  <a:moveTo>
                    <a:pt x="1555" y="778"/>
                  </a:moveTo>
                  <a:cubicBezTo>
                    <a:pt x="861" y="778"/>
                    <a:pt x="519" y="1618"/>
                    <a:pt x="1006" y="2105"/>
                  </a:cubicBezTo>
                  <a:cubicBezTo>
                    <a:pt x="1493" y="2592"/>
                    <a:pt x="2332" y="2250"/>
                    <a:pt x="2332" y="1556"/>
                  </a:cubicBezTo>
                  <a:cubicBezTo>
                    <a:pt x="2332" y="1131"/>
                    <a:pt x="1990" y="778"/>
                    <a:pt x="1555" y="7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1"/>
            <p:cNvSpPr/>
            <p:nvPr/>
          </p:nvSpPr>
          <p:spPr>
            <a:xfrm>
              <a:off x="4248750" y="1241914"/>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1"/>
            <p:cNvSpPr/>
            <p:nvPr/>
          </p:nvSpPr>
          <p:spPr>
            <a:xfrm>
              <a:off x="6825125" y="1212075"/>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4702227" y="2591818"/>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p:nvPr/>
          </p:nvSpPr>
          <p:spPr>
            <a:xfrm>
              <a:off x="5864125" y="2669250"/>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1"/>
            <p:cNvSpPr/>
            <p:nvPr/>
          </p:nvSpPr>
          <p:spPr>
            <a:xfrm rot="-2700000">
              <a:off x="6844114" y="2169371"/>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3" Type="http://schemas.openxmlformats.org/officeDocument/2006/relationships/slideLayout" Target="../slideLayouts/slideLayout3.xml" /><Relationship Id="rId7" Type="http://schemas.openxmlformats.org/officeDocument/2006/relationships/slideLayout" Target="../slideLayouts/slideLayout7.xml" /><Relationship Id="rId2" Type="http://schemas.openxmlformats.org/officeDocument/2006/relationships/slideLayout" Target="../slideLayouts/slideLayout2.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theme" Target="../theme/theme1.xml" /><Relationship Id="rId5" Type="http://schemas.openxmlformats.org/officeDocument/2006/relationships/slideLayout" Target="../slideLayouts/slideLayout5.xml" /><Relationship Id="rId10" Type="http://schemas.openxmlformats.org/officeDocument/2006/relationships/slideLayout" Target="../slideLayouts/slideLayout10.xml" /><Relationship Id="rId4" Type="http://schemas.openxmlformats.org/officeDocument/2006/relationships/slideLayout" Target="../slideLayouts/slideLayout4.xml" /><Relationship Id="rId9" Type="http://schemas.openxmlformats.org/officeDocument/2006/relationships/slideLayout" Target="../slideLayouts/slideLayout9.xml" /></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 /><Relationship Id="rId2" Type="http://schemas.openxmlformats.org/officeDocument/2006/relationships/slideLayout" Target="../slideLayouts/slideLayout12.xml" /><Relationship Id="rId1" Type="http://schemas.openxmlformats.org/officeDocument/2006/relationships/slideLayout" Target="../slideLayouts/slideLayout11.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400"/>
              <a:buFont typeface="Coiny"/>
              <a:buNone/>
              <a:defRPr sz="3400">
                <a:solidFill>
                  <a:schemeClr val="dk1"/>
                </a:solidFill>
                <a:latin typeface="Coiny"/>
                <a:ea typeface="Coiny"/>
                <a:cs typeface="Coiny"/>
                <a:sym typeface="Coin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Cabin"/>
              <a:buChar char="●"/>
              <a:defRPr sz="1800">
                <a:solidFill>
                  <a:schemeClr val="dk2"/>
                </a:solidFill>
                <a:latin typeface="Cabin"/>
                <a:ea typeface="Cabin"/>
                <a:cs typeface="Cabin"/>
                <a:sym typeface="Cabin"/>
              </a:defRPr>
            </a:lvl1pPr>
            <a:lvl2pPr marL="914400" lvl="1"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2pPr>
            <a:lvl3pPr marL="1371600" lvl="2"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3pPr>
            <a:lvl4pPr marL="1828800" lvl="3"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4pPr>
            <a:lvl5pPr marL="2286000" lvl="4"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5pPr>
            <a:lvl6pPr marL="2743200" lvl="5"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6pPr>
            <a:lvl7pPr marL="3200400" lvl="6"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7pPr>
            <a:lvl8pPr marL="3657600" lvl="7"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8pPr>
            <a:lvl9pPr marL="4114800" lvl="8" indent="-317500">
              <a:lnSpc>
                <a:spcPct val="115000"/>
              </a:lnSpc>
              <a:spcBef>
                <a:spcPts val="0"/>
              </a:spcBef>
              <a:spcAft>
                <a:spcPts val="0"/>
              </a:spcAft>
              <a:buClr>
                <a:schemeClr val="dk2"/>
              </a:buClr>
              <a:buSzPts val="1400"/>
              <a:buFont typeface="Cabin"/>
              <a:buChar char="■"/>
              <a:defRPr>
                <a:solidFill>
                  <a:schemeClr val="dk2"/>
                </a:solidFill>
                <a:latin typeface="Cabin"/>
                <a:ea typeface="Cabin"/>
                <a:cs typeface="Cabin"/>
                <a:sym typeface="Cabi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pPr marL="0" lvl="0" indent="0" algn="r" rtl="0">
                <a:spcBef>
                  <a:spcPts val="0"/>
                </a:spcBef>
                <a:spcAft>
                  <a:spcPts val="0"/>
                </a:spcAft>
                <a:buNone/>
              </a:pPr>
              <a:t>‹#›</a:t>
            </a:fld>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4" r:id="rId4"/>
    <p:sldLayoutId id="2147483658" r:id="rId5"/>
    <p:sldLayoutId id="2147483659" r:id="rId6"/>
    <p:sldLayoutId id="2147483662" r:id="rId7"/>
    <p:sldLayoutId id="2147483676" r:id="rId8"/>
    <p:sldLayoutId id="2147483677" r:id="rId9"/>
    <p:sldLayoutId id="2147483678"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98"/>
        <p:cNvGrpSpPr/>
        <p:nvPr/>
      </p:nvGrpSpPr>
      <p:grpSpPr>
        <a:xfrm>
          <a:off x="0" y="0"/>
          <a:ext cx="0" cy="0"/>
          <a:chOff x="0" y="0"/>
          <a:chExt cx="0" cy="0"/>
        </a:xfrm>
      </p:grpSpPr>
      <p:sp>
        <p:nvSpPr>
          <p:cNvPr id="599" name="Google Shape;599;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600" name="Google Shape;600;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 /><Relationship Id="rId1" Type="http://schemas.openxmlformats.org/officeDocument/2006/relationships/slideLayout" Target="../slideLayouts/slideLayout1.xml" /></Relationships>
</file>

<file path=ppt/slides/_rels/slide10.xml.rels><?xml version="1.0" encoding="UTF-8" standalone="yes"?>
<Relationships xmlns="http://schemas.openxmlformats.org/package/2006/relationships"><Relationship Id="rId8" Type="http://schemas.openxmlformats.org/officeDocument/2006/relationships/hyperlink" Target="https://www.freepik.com/free-photo/young-student-learning-library_21138926.htm/?utm_source=slidesgo_template&amp;utm_medium=referral-link&amp;utm_campaign=sg_resources&amp;utm_content=freepik" TargetMode="External" /><Relationship Id="rId3" Type="http://schemas.openxmlformats.org/officeDocument/2006/relationships/hyperlink" Target="https://www.freepik.com/free-vector/flat-teachers-day-landing-page-template_18953080.htm/?utm_source=slidesgo_template&amp;utm_medium=referral-link&amp;utm_campaign=sg_resources&amp;utm_content=freepik" TargetMode="External" /><Relationship Id="rId7" Type="http://schemas.openxmlformats.org/officeDocument/2006/relationships/hyperlink" Target="https://www.freepik.com/free-photo/portrait-nursery-school-teacher_4335019.htm/?utm_source=slidesgo_template&amp;utm_medium=referral-link&amp;utm_campaign=sg_resources&amp;utm_content=freepik" TargetMode="External" /><Relationship Id="rId2" Type="http://schemas.openxmlformats.org/officeDocument/2006/relationships/notesSlide" Target="../notesSlides/notesSlide10.xml" /><Relationship Id="rId1" Type="http://schemas.openxmlformats.org/officeDocument/2006/relationships/slideLayout" Target="../slideLayouts/slideLayout2.xml" /><Relationship Id="rId6" Type="http://schemas.openxmlformats.org/officeDocument/2006/relationships/hyperlink" Target="https://www.freepik.com/free-photo/portrait-old-female-teacher-class_13560547.htm/?utm_source=slidesgo_template&amp;utm_medium=referral-link&amp;utm_campaign=sg_resources&amp;utm_content=freepik" TargetMode="External" /><Relationship Id="rId11" Type="http://schemas.openxmlformats.org/officeDocument/2006/relationships/hyperlink" Target="https://www.flaticon.com/packs/education-412/?utm_source=slidesgo_template&amp;utm_medium=referral-link&amp;utm_campaign=sg_resources&amp;utm_content=flaticon" TargetMode="External" /><Relationship Id="rId5" Type="http://schemas.openxmlformats.org/officeDocument/2006/relationships/hyperlink" Target="https://www.freepik.com/free-photo/front-view-kids-hugging-their-teacher_9570653.htm/?utm_source=slidesgo_template&amp;utm_medium=referral-link&amp;utm_campaign=sg_resources&amp;utm_content=freepik" TargetMode="External" /><Relationship Id="rId10" Type="http://schemas.openxmlformats.org/officeDocument/2006/relationships/hyperlink" Target="https://www.freepik.com/free-photo/front-view-woman-reading-something-her-students_9571712.htm/?utm_source=slidesgo_template&amp;utm_medium=referral-link&amp;utm_campaign=sg_resources&amp;utm_content=freepik" TargetMode="External" /><Relationship Id="rId4" Type="http://schemas.openxmlformats.org/officeDocument/2006/relationships/hyperlink" Target="https://www.freepik.com/free-vector/hand-drawn-flat-teachers-day-social-media-post-template_18776914.htm/?utm_source=slidesgo_template&amp;utm_medium=referral-link&amp;utm_campaign=sg_resources&amp;utm_content=freepik" TargetMode="External" /><Relationship Id="rId9" Type="http://schemas.openxmlformats.org/officeDocument/2006/relationships/hyperlink" Target="https://www.freepik.com/free-photo/colleagues-doing-team-work-project_24998382.htm/?utm_source=slidesgo_template&amp;utm_medium=referral-link&amp;utm_campaign=sg_resources&amp;utm_content=freepik" TargetMode="External" /></Relationships>
</file>

<file path=ppt/slides/_rels/slide11.xml.rels><?xml version="1.0" encoding="UTF-8" standalone="yes"?>
<Relationships xmlns="http://schemas.openxmlformats.org/package/2006/relationships"><Relationship Id="rId3" Type="http://schemas.openxmlformats.org/officeDocument/2006/relationships/hyperlink" Target="http://bit.ly/33VAFh3" TargetMode="External" /><Relationship Id="rId2" Type="http://schemas.openxmlformats.org/officeDocument/2006/relationships/notesSlide" Target="../notesSlides/notesSlide11.xml" /><Relationship Id="rId1" Type="http://schemas.openxmlformats.org/officeDocument/2006/relationships/slideLayout" Target="../slideLayouts/slideLayout12.xml" /><Relationship Id="rId5" Type="http://schemas.openxmlformats.org/officeDocument/2006/relationships/hyperlink" Target="http://bit.ly/2PfT4lq" TargetMode="External" /><Relationship Id="rId4" Type="http://schemas.openxmlformats.org/officeDocument/2006/relationships/hyperlink" Target="http://bit.ly/30B07Gq" TargetMode="External" /></Relationships>
</file>

<file path=ppt/slides/_rels/slide12.xml.rels><?xml version="1.0" encoding="UTF-8" standalone="yes"?>
<Relationships xmlns="http://schemas.openxmlformats.org/package/2006/relationships"><Relationship Id="rId3" Type="http://schemas.openxmlformats.org/officeDocument/2006/relationships/hyperlink" Target="https://fonts.google.com/specimen/Coiny" TargetMode="External" /><Relationship Id="rId2" Type="http://schemas.openxmlformats.org/officeDocument/2006/relationships/notesSlide" Target="../notesSlides/notesSlide12.xml" /><Relationship Id="rId1" Type="http://schemas.openxmlformats.org/officeDocument/2006/relationships/slideLayout" Target="../slideLayouts/slideLayout12.xml" /><Relationship Id="rId4" Type="http://schemas.openxmlformats.org/officeDocument/2006/relationships/hyperlink" Target="https://fonts.google.com/specimen/Cabin" TargetMode="External" /></Relationships>
</file>

<file path=ppt/slides/_rels/slide1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 /><Relationship Id="rId13" Type="http://schemas.openxmlformats.org/officeDocument/2006/relationships/hyperlink" Target="https://storyset.com/cuate?utm_source=slidesgo_template&amp;utm_medium=referral-link&amp;utm_campaign=slidesgo_final_slides&amp;utm_term=cuate&amp;utm_content=storyset" TargetMode="External" /><Relationship Id="rId3" Type="http://schemas.openxmlformats.org/officeDocument/2006/relationships/hyperlink" Target="https://storyset.com/how-it-works?utm_source=slidesgo_template&amp;utm_medium=referral-link&amp;utm_campaign=slidesgo_final_slides&amp;utm_term=how%20it%20works&amp;utm_content=storyset" TargetMode="External" /><Relationship Id="rId7" Type="http://schemas.openxmlformats.org/officeDocument/2006/relationships/hyperlink" Target="https://storyset.com/bro?utm_source=slidesgo_template&amp;utm_medium=referral-link&amp;utm_campaign=slidesgo_final_slides&amp;utm_term=bro&amp;utm_content=storyset" TargetMode="External" /><Relationship Id="rId12" Type="http://schemas.openxmlformats.org/officeDocument/2006/relationships/image" Target="../media/image5.png" /><Relationship Id="rId2" Type="http://schemas.openxmlformats.org/officeDocument/2006/relationships/notesSlide" Target="../notesSlides/notesSlide13.xml" /><Relationship Id="rId1" Type="http://schemas.openxmlformats.org/officeDocument/2006/relationships/slideLayout" Target="../slideLayouts/slideLayout12.xml" /><Relationship Id="rId6" Type="http://schemas.openxmlformats.org/officeDocument/2006/relationships/hyperlink" Target="https://storyset.com/amico?utm_source=slidesgo_template&amp;utm_medium=referral-link&amp;utm_campaign=slidesgo_final_slides&amp;utm_term=amico&amp;utm_content=storyset" TargetMode="External" /><Relationship Id="rId11" Type="http://schemas.openxmlformats.org/officeDocument/2006/relationships/image" Target="../media/image4.png" /><Relationship Id="rId5" Type="http://schemas.openxmlformats.org/officeDocument/2006/relationships/hyperlink" Target="https://storyset.com/pana?utm_source=slidesgo_template&amp;utm_medium=referral-link&amp;utm_campaign=slidesgo_final_slides&amp;utm_term=pana&amp;utm_content=storyset" TargetMode="External" /><Relationship Id="rId10" Type="http://schemas.openxmlformats.org/officeDocument/2006/relationships/image" Target="../media/image3.png" /><Relationship Id="rId4" Type="http://schemas.openxmlformats.org/officeDocument/2006/relationships/image" Target="../media/image1.png" /><Relationship Id="rId9" Type="http://schemas.openxmlformats.org/officeDocument/2006/relationships/image" Target="../media/image2.png" /></Relationships>
</file>

<file path=ppt/slides/_rels/slide14.xml.rels><?xml version="1.0" encoding="UTF-8" standalone="yes"?>
<Relationships xmlns="http://schemas.openxmlformats.org/package/2006/relationships"><Relationship Id="rId3" Type="http://schemas.openxmlformats.org/officeDocument/2006/relationships/hyperlink" Target="https://bit.ly/2ZjL1pd" TargetMode="External" /><Relationship Id="rId2" Type="http://schemas.openxmlformats.org/officeDocument/2006/relationships/notesSlide" Target="../notesSlides/notesSlide14.xml" /><Relationship Id="rId1" Type="http://schemas.openxmlformats.org/officeDocument/2006/relationships/slideLayout" Target="../slideLayouts/slideLayout12.xml" /></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 /><Relationship Id="rId1" Type="http://schemas.openxmlformats.org/officeDocument/2006/relationships/slideLayout" Target="../slideLayouts/slideLayout11.xml" /></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 /><Relationship Id="rId1" Type="http://schemas.openxmlformats.org/officeDocument/2006/relationships/slideLayout" Target="../slideLayouts/slideLayout11.xml" /></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 /><Relationship Id="rId1" Type="http://schemas.openxmlformats.org/officeDocument/2006/relationships/slideLayout" Target="../slideLayouts/slideLayout11.xml" /></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 /><Relationship Id="rId1" Type="http://schemas.openxmlformats.org/officeDocument/2006/relationships/slideLayout" Target="../slideLayouts/slideLayout11.xml" /></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 /><Relationship Id="rId1" Type="http://schemas.openxmlformats.org/officeDocument/2006/relationships/slideLayout" Target="../slideLayouts/slideLayout6.xml" /></Relationships>
</file>

<file path=ppt/slides/_rels/slide2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 /><Relationship Id="rId2" Type="http://schemas.openxmlformats.org/officeDocument/2006/relationships/notesSlide" Target="../notesSlides/notesSlide19.xml" /><Relationship Id="rId1" Type="http://schemas.openxmlformats.org/officeDocument/2006/relationships/slideLayout" Target="../slideLayouts/slideLayout12.xml" /></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 /><Relationship Id="rId1" Type="http://schemas.openxmlformats.org/officeDocument/2006/relationships/slideLayout" Target="../slideLayouts/slideLayout11.xml" /></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 /><Relationship Id="rId1" Type="http://schemas.openxmlformats.org/officeDocument/2006/relationships/slideLayout" Target="../slideLayouts/slideLayout11.xml" /></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 /><Relationship Id="rId1" Type="http://schemas.openxmlformats.org/officeDocument/2006/relationships/slideLayout" Target="../slideLayouts/slideLayout11.xml" /></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 /><Relationship Id="rId1" Type="http://schemas.openxmlformats.org/officeDocument/2006/relationships/slideLayout" Target="../slideLayouts/slideLayout11.xml" /></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 /><Relationship Id="rId1" Type="http://schemas.openxmlformats.org/officeDocument/2006/relationships/slideLayout" Target="../slideLayouts/slideLayout11.xml" /></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 /><Relationship Id="rId1" Type="http://schemas.openxmlformats.org/officeDocument/2006/relationships/slideLayout" Target="../slideLayouts/slideLayout11.xml" /></Relationships>
</file>

<file path=ppt/slides/_rels/slide27.xml.rels><?xml version="1.0" encoding="UTF-8" standalone="yes"?>
<Relationships xmlns="http://schemas.openxmlformats.org/package/2006/relationships"><Relationship Id="rId3" Type="http://schemas.openxmlformats.org/officeDocument/2006/relationships/hyperlink" Target="http://bit.ly/2PfT4lq" TargetMode="External" /><Relationship Id="rId2" Type="http://schemas.openxmlformats.org/officeDocument/2006/relationships/notesSlide" Target="../notesSlides/notesSlide26.xml" /><Relationship Id="rId1" Type="http://schemas.openxmlformats.org/officeDocument/2006/relationships/slideLayout" Target="../slideLayouts/slideLayout11.xml" /><Relationship Id="rId4" Type="http://schemas.openxmlformats.org/officeDocument/2006/relationships/image" Target="../media/image6.png" /></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 /><Relationship Id="rId1" Type="http://schemas.openxmlformats.org/officeDocument/2006/relationships/slideLayout" Target="../slideLayouts/slideLayout6.xml" /></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 /><Relationship Id="rId1" Type="http://schemas.openxmlformats.org/officeDocument/2006/relationships/slideLayout" Target="../slideLayouts/slideLayout6.xml" /></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 /><Relationship Id="rId1" Type="http://schemas.openxmlformats.org/officeDocument/2006/relationships/slideLayout" Target="../slideLayouts/slideLayout3.xml" /></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 /><Relationship Id="rId1" Type="http://schemas.openxmlformats.org/officeDocument/2006/relationships/slideLayout" Target="../slideLayouts/slideLayout4.xml" /></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 /><Relationship Id="rId1" Type="http://schemas.openxmlformats.org/officeDocument/2006/relationships/slideLayout" Target="../slideLayouts/slideLayout7.xml" /></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 /><Relationship Id="rId1" Type="http://schemas.openxmlformats.org/officeDocument/2006/relationships/slideLayout" Target="../slideLayouts/slideLayout3.xml" /></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 /><Relationship Id="rId1" Type="http://schemas.openxmlformats.org/officeDocument/2006/relationships/slideLayout" Target="../slideLayouts/slideLayout3.xml" /></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07"/>
        <p:cNvGrpSpPr/>
        <p:nvPr/>
      </p:nvGrpSpPr>
      <p:grpSpPr>
        <a:xfrm>
          <a:off x="0" y="0"/>
          <a:ext cx="0" cy="0"/>
          <a:chOff x="0" y="0"/>
          <a:chExt cx="0" cy="0"/>
        </a:xfrm>
      </p:grpSpPr>
      <p:grpSp>
        <p:nvGrpSpPr>
          <p:cNvPr id="608" name="Google Shape;608;p36"/>
          <p:cNvGrpSpPr/>
          <p:nvPr/>
        </p:nvGrpSpPr>
        <p:grpSpPr>
          <a:xfrm rot="10800000" flipH="1">
            <a:off x="-685803" y="-17"/>
            <a:ext cx="5081047" cy="5143538"/>
            <a:chOff x="4318075" y="1161550"/>
            <a:chExt cx="1599725" cy="1619400"/>
          </a:xfrm>
        </p:grpSpPr>
        <p:sp>
          <p:nvSpPr>
            <p:cNvPr id="609" name="Google Shape;609;p36"/>
            <p:cNvSpPr/>
            <p:nvPr/>
          </p:nvSpPr>
          <p:spPr>
            <a:xfrm>
              <a:off x="4318075" y="1161550"/>
              <a:ext cx="1550225" cy="1619400"/>
            </a:xfrm>
            <a:custGeom>
              <a:avLst/>
              <a:gdLst/>
              <a:ahLst/>
              <a:cxnLst/>
              <a:rect l="l" t="t" r="r" b="b"/>
              <a:pathLst>
                <a:path w="62009" h="64776" extrusionOk="0">
                  <a:moveTo>
                    <a:pt x="30803" y="64775"/>
                  </a:moveTo>
                  <a:cubicBezTo>
                    <a:pt x="26450" y="57448"/>
                    <a:pt x="30284" y="51986"/>
                    <a:pt x="40234" y="46991"/>
                  </a:cubicBezTo>
                  <a:cubicBezTo>
                    <a:pt x="54495" y="39829"/>
                    <a:pt x="52194" y="28719"/>
                    <a:pt x="51831" y="13360"/>
                  </a:cubicBezTo>
                  <a:cubicBezTo>
                    <a:pt x="51551" y="1907"/>
                    <a:pt x="62009" y="0"/>
                    <a:pt x="62009" y="0"/>
                  </a:cubicBezTo>
                  <a:lnTo>
                    <a:pt x="1" y="0"/>
                  </a:lnTo>
                  <a:lnTo>
                    <a:pt x="1" y="6477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6"/>
            <p:cNvSpPr/>
            <p:nvPr/>
          </p:nvSpPr>
          <p:spPr>
            <a:xfrm>
              <a:off x="5473400" y="2111150"/>
              <a:ext cx="194100" cy="169475"/>
            </a:xfrm>
            <a:custGeom>
              <a:avLst/>
              <a:gdLst/>
              <a:ahLst/>
              <a:cxnLst/>
              <a:rect l="l" t="t" r="r" b="b"/>
              <a:pathLst>
                <a:path w="7764" h="6779" extrusionOk="0">
                  <a:moveTo>
                    <a:pt x="540" y="5649"/>
                  </a:moveTo>
                  <a:cubicBezTo>
                    <a:pt x="1" y="6779"/>
                    <a:pt x="6043" y="6768"/>
                    <a:pt x="6903" y="3960"/>
                  </a:cubicBezTo>
                  <a:cubicBezTo>
                    <a:pt x="7764" y="1141"/>
                    <a:pt x="5059" y="0"/>
                    <a:pt x="3908" y="1120"/>
                  </a:cubicBezTo>
                  <a:cubicBezTo>
                    <a:pt x="2758" y="2249"/>
                    <a:pt x="2613" y="3161"/>
                    <a:pt x="1939" y="3918"/>
                  </a:cubicBezTo>
                  <a:cubicBezTo>
                    <a:pt x="1317" y="4633"/>
                    <a:pt x="830" y="5037"/>
                    <a:pt x="540" y="56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6"/>
            <p:cNvSpPr/>
            <p:nvPr/>
          </p:nvSpPr>
          <p:spPr>
            <a:xfrm>
              <a:off x="5589225" y="1251450"/>
              <a:ext cx="328575" cy="357575"/>
            </a:xfrm>
            <a:custGeom>
              <a:avLst/>
              <a:gdLst/>
              <a:ahLst/>
              <a:cxnLst/>
              <a:rect l="l" t="t" r="r" b="b"/>
              <a:pathLst>
                <a:path w="13143" h="14303" extrusionOk="0">
                  <a:moveTo>
                    <a:pt x="3493" y="13764"/>
                  </a:moveTo>
                  <a:cubicBezTo>
                    <a:pt x="1" y="12251"/>
                    <a:pt x="1742" y="1845"/>
                    <a:pt x="6602" y="923"/>
                  </a:cubicBezTo>
                  <a:cubicBezTo>
                    <a:pt x="11463" y="1"/>
                    <a:pt x="13142" y="4737"/>
                    <a:pt x="9142" y="8510"/>
                  </a:cubicBezTo>
                  <a:cubicBezTo>
                    <a:pt x="5131" y="12272"/>
                    <a:pt x="4727" y="14303"/>
                    <a:pt x="3493" y="137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 name="Google Shape;612;p36"/>
          <p:cNvSpPr txBox="1">
            <a:spLocks noGrp="1"/>
          </p:cNvSpPr>
          <p:nvPr>
            <p:ph type="ctrTitle"/>
          </p:nvPr>
        </p:nvSpPr>
        <p:spPr>
          <a:xfrm>
            <a:off x="2971800" y="767344"/>
            <a:ext cx="5486400" cy="3160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r-FR" dirty="0"/>
              <a:t>T</a:t>
            </a:r>
            <a:r>
              <a:rPr lang="en" dirty="0"/>
              <a:t>he English language course welcomes you all</a:t>
            </a:r>
            <a:br>
              <a:rPr lang="en" dirty="0"/>
            </a:br>
            <a:r>
              <a:rPr lang="en" dirty="0">
                <a:solidFill>
                  <a:schemeClr val="lt2"/>
                </a:solidFill>
              </a:rPr>
              <a:t>Teacher:  BENAFIA Ahlam</a:t>
            </a:r>
            <a:endParaRPr>
              <a:solidFill>
                <a:schemeClr val="lt2"/>
              </a:solidFill>
            </a:endParaRPr>
          </a:p>
        </p:txBody>
      </p:sp>
      <p:sp>
        <p:nvSpPr>
          <p:cNvPr id="613" name="Google Shape;613;p36"/>
          <p:cNvSpPr txBox="1">
            <a:spLocks noGrp="1"/>
          </p:cNvSpPr>
          <p:nvPr>
            <p:ph type="subTitle" idx="1"/>
          </p:nvPr>
        </p:nvSpPr>
        <p:spPr>
          <a:xfrm>
            <a:off x="2954025" y="3911756"/>
            <a:ext cx="5486400" cy="46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Here is where our time begins</a:t>
            </a:r>
            <a:endParaRPr/>
          </a:p>
        </p:txBody>
      </p:sp>
      <p:grpSp>
        <p:nvGrpSpPr>
          <p:cNvPr id="614" name="Google Shape;614;p36"/>
          <p:cNvGrpSpPr/>
          <p:nvPr/>
        </p:nvGrpSpPr>
        <p:grpSpPr>
          <a:xfrm>
            <a:off x="64856" y="704261"/>
            <a:ext cx="3785429" cy="3902407"/>
            <a:chOff x="4192753" y="1380350"/>
            <a:chExt cx="1146197" cy="1181617"/>
          </a:xfrm>
        </p:grpSpPr>
        <p:sp>
          <p:nvSpPr>
            <p:cNvPr id="615" name="Google Shape;615;p36"/>
            <p:cNvSpPr/>
            <p:nvPr/>
          </p:nvSpPr>
          <p:spPr>
            <a:xfrm>
              <a:off x="4192753" y="2407429"/>
              <a:ext cx="56000" cy="48000"/>
            </a:xfrm>
            <a:custGeom>
              <a:avLst/>
              <a:gdLst/>
              <a:ahLst/>
              <a:cxnLst/>
              <a:rect l="l" t="t" r="r" b="b"/>
              <a:pathLst>
                <a:path w="2240" h="1920" extrusionOk="0">
                  <a:moveTo>
                    <a:pt x="1275" y="334"/>
                  </a:moveTo>
                  <a:cubicBezTo>
                    <a:pt x="1617" y="334"/>
                    <a:pt x="1897" y="614"/>
                    <a:pt x="1897" y="956"/>
                  </a:cubicBezTo>
                  <a:cubicBezTo>
                    <a:pt x="1897" y="1328"/>
                    <a:pt x="1594" y="1576"/>
                    <a:pt x="1276" y="1576"/>
                  </a:cubicBezTo>
                  <a:cubicBezTo>
                    <a:pt x="1123" y="1576"/>
                    <a:pt x="968" y="1519"/>
                    <a:pt x="840" y="1391"/>
                  </a:cubicBezTo>
                  <a:cubicBezTo>
                    <a:pt x="449" y="1011"/>
                    <a:pt x="722" y="344"/>
                    <a:pt x="1263" y="344"/>
                  </a:cubicBezTo>
                  <a:cubicBezTo>
                    <a:pt x="1267" y="344"/>
                    <a:pt x="1271" y="345"/>
                    <a:pt x="1275" y="345"/>
                  </a:cubicBezTo>
                  <a:lnTo>
                    <a:pt x="1275" y="334"/>
                  </a:lnTo>
                  <a:close/>
                  <a:moveTo>
                    <a:pt x="1272" y="1"/>
                  </a:moveTo>
                  <a:cubicBezTo>
                    <a:pt x="1036" y="1"/>
                    <a:pt x="796" y="88"/>
                    <a:pt x="602" y="282"/>
                  </a:cubicBezTo>
                  <a:cubicBezTo>
                    <a:pt x="1" y="884"/>
                    <a:pt x="425" y="1920"/>
                    <a:pt x="1275" y="1920"/>
                  </a:cubicBezTo>
                  <a:cubicBezTo>
                    <a:pt x="1804" y="1910"/>
                    <a:pt x="2239" y="1485"/>
                    <a:pt x="2239" y="956"/>
                  </a:cubicBezTo>
                  <a:cubicBezTo>
                    <a:pt x="2239" y="381"/>
                    <a:pt x="1765" y="1"/>
                    <a:pt x="1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6"/>
            <p:cNvSpPr/>
            <p:nvPr/>
          </p:nvSpPr>
          <p:spPr>
            <a:xfrm>
              <a:off x="5048441" y="2268602"/>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6"/>
            <p:cNvSpPr/>
            <p:nvPr/>
          </p:nvSpPr>
          <p:spPr>
            <a:xfrm>
              <a:off x="5284250" y="1857352"/>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6"/>
            <p:cNvSpPr/>
            <p:nvPr/>
          </p:nvSpPr>
          <p:spPr>
            <a:xfrm>
              <a:off x="5217195" y="1557543"/>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6"/>
            <p:cNvSpPr/>
            <p:nvPr/>
          </p:nvSpPr>
          <p:spPr>
            <a:xfrm>
              <a:off x="4248750" y="1380350"/>
              <a:ext cx="59100" cy="59100"/>
            </a:xfrm>
            <a:custGeom>
              <a:avLst/>
              <a:gdLst/>
              <a:ahLst/>
              <a:cxnLst/>
              <a:rect l="l" t="t" r="r" b="b"/>
              <a:pathLst>
                <a:path w="2364" h="2364" extrusionOk="0">
                  <a:moveTo>
                    <a:pt x="1348" y="2363"/>
                  </a:moveTo>
                  <a:cubicBezTo>
                    <a:pt x="447" y="2363"/>
                    <a:pt x="1" y="1275"/>
                    <a:pt x="633" y="633"/>
                  </a:cubicBezTo>
                  <a:cubicBezTo>
                    <a:pt x="1276" y="0"/>
                    <a:pt x="2364" y="446"/>
                    <a:pt x="2364" y="1348"/>
                  </a:cubicBezTo>
                  <a:cubicBezTo>
                    <a:pt x="2364" y="1907"/>
                    <a:pt x="1908" y="2363"/>
                    <a:pt x="1348" y="2363"/>
                  </a:cubicBezTo>
                  <a:close/>
                  <a:moveTo>
                    <a:pt x="1348" y="788"/>
                  </a:moveTo>
                  <a:cubicBezTo>
                    <a:pt x="851" y="788"/>
                    <a:pt x="602" y="1399"/>
                    <a:pt x="954" y="1752"/>
                  </a:cubicBezTo>
                  <a:cubicBezTo>
                    <a:pt x="1307" y="2104"/>
                    <a:pt x="1918" y="1855"/>
                    <a:pt x="1918" y="1348"/>
                  </a:cubicBezTo>
                  <a:cubicBezTo>
                    <a:pt x="1918" y="1037"/>
                    <a:pt x="1659" y="788"/>
                    <a:pt x="1348" y="7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6"/>
            <p:cNvSpPr/>
            <p:nvPr/>
          </p:nvSpPr>
          <p:spPr>
            <a:xfrm>
              <a:off x="4240773" y="2199582"/>
              <a:ext cx="24650" cy="51325"/>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6"/>
            <p:cNvSpPr/>
            <p:nvPr/>
          </p:nvSpPr>
          <p:spPr>
            <a:xfrm>
              <a:off x="4818925" y="1397575"/>
              <a:ext cx="25925" cy="33975"/>
            </a:xfrm>
            <a:custGeom>
              <a:avLst/>
              <a:gdLst/>
              <a:ahLst/>
              <a:cxnLst/>
              <a:rect l="l" t="t" r="r" b="b"/>
              <a:pathLst>
                <a:path w="1037" h="1359" extrusionOk="0">
                  <a:moveTo>
                    <a:pt x="0" y="1162"/>
                  </a:moveTo>
                  <a:lnTo>
                    <a:pt x="705" y="1"/>
                  </a:lnTo>
                  <a:lnTo>
                    <a:pt x="1037" y="198"/>
                  </a:lnTo>
                  <a:lnTo>
                    <a:pt x="332" y="1359"/>
                  </a:lnTo>
                  <a:close/>
                </a:path>
              </a:pathLst>
            </a:custGeom>
            <a:solidFill>
              <a:srgbClr val="E11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6"/>
            <p:cNvSpPr/>
            <p:nvPr/>
          </p:nvSpPr>
          <p:spPr>
            <a:xfrm>
              <a:off x="4992784" y="2531367"/>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36"/>
          <p:cNvGrpSpPr/>
          <p:nvPr/>
        </p:nvGrpSpPr>
        <p:grpSpPr>
          <a:xfrm rot="1164793">
            <a:off x="-114173" y="1552393"/>
            <a:ext cx="1436788" cy="1590118"/>
            <a:chOff x="-3182688" y="3354477"/>
            <a:chExt cx="1377835" cy="1524874"/>
          </a:xfrm>
        </p:grpSpPr>
        <p:sp>
          <p:nvSpPr>
            <p:cNvPr id="624" name="Google Shape;624;p36"/>
            <p:cNvSpPr/>
            <p:nvPr/>
          </p:nvSpPr>
          <p:spPr>
            <a:xfrm>
              <a:off x="-3182287" y="3354517"/>
              <a:ext cx="1377034" cy="1524794"/>
            </a:xfrm>
            <a:custGeom>
              <a:avLst/>
              <a:gdLst/>
              <a:ahLst/>
              <a:cxnLst/>
              <a:rect l="l" t="t" r="r" b="b"/>
              <a:pathLst>
                <a:path w="17185" h="19029" extrusionOk="0">
                  <a:moveTo>
                    <a:pt x="13121" y="12893"/>
                  </a:moveTo>
                  <a:cubicBezTo>
                    <a:pt x="13111" y="12924"/>
                    <a:pt x="13101" y="12955"/>
                    <a:pt x="13090" y="12987"/>
                  </a:cubicBezTo>
                  <a:lnTo>
                    <a:pt x="13038" y="13069"/>
                  </a:lnTo>
                  <a:cubicBezTo>
                    <a:pt x="13070" y="13018"/>
                    <a:pt x="13101" y="12956"/>
                    <a:pt x="13121" y="12893"/>
                  </a:cubicBezTo>
                  <a:close/>
                  <a:moveTo>
                    <a:pt x="9774" y="12064"/>
                  </a:moveTo>
                  <a:lnTo>
                    <a:pt x="11597" y="14090"/>
                  </a:lnTo>
                  <a:lnTo>
                    <a:pt x="11597" y="14090"/>
                  </a:lnTo>
                  <a:lnTo>
                    <a:pt x="11556" y="14303"/>
                  </a:lnTo>
                  <a:cubicBezTo>
                    <a:pt x="11556" y="14303"/>
                    <a:pt x="13360" y="16448"/>
                    <a:pt x="15298" y="17992"/>
                  </a:cubicBezTo>
                  <a:lnTo>
                    <a:pt x="15101" y="18169"/>
                  </a:lnTo>
                  <a:cubicBezTo>
                    <a:pt x="12852" y="16614"/>
                    <a:pt x="9795" y="12873"/>
                    <a:pt x="9795" y="12873"/>
                  </a:cubicBezTo>
                  <a:cubicBezTo>
                    <a:pt x="9867" y="12603"/>
                    <a:pt x="9857" y="12323"/>
                    <a:pt x="9774" y="12064"/>
                  </a:cubicBezTo>
                  <a:close/>
                  <a:moveTo>
                    <a:pt x="591" y="0"/>
                  </a:moveTo>
                  <a:lnTo>
                    <a:pt x="1" y="529"/>
                  </a:lnTo>
                  <a:cubicBezTo>
                    <a:pt x="218" y="1358"/>
                    <a:pt x="923" y="2270"/>
                    <a:pt x="1286" y="2695"/>
                  </a:cubicBezTo>
                  <a:lnTo>
                    <a:pt x="1389" y="2809"/>
                  </a:lnTo>
                  <a:lnTo>
                    <a:pt x="1503" y="2933"/>
                  </a:lnTo>
                  <a:lnTo>
                    <a:pt x="9359" y="11598"/>
                  </a:lnTo>
                  <a:cubicBezTo>
                    <a:pt x="9142" y="11484"/>
                    <a:pt x="8903" y="11432"/>
                    <a:pt x="8665" y="11422"/>
                  </a:cubicBezTo>
                  <a:lnTo>
                    <a:pt x="8406" y="11660"/>
                  </a:lnTo>
                  <a:cubicBezTo>
                    <a:pt x="8406" y="11660"/>
                    <a:pt x="12748" y="16780"/>
                    <a:pt x="15132" y="18821"/>
                  </a:cubicBezTo>
                  <a:lnTo>
                    <a:pt x="15965" y="18482"/>
                  </a:lnTo>
                  <a:lnTo>
                    <a:pt x="15965" y="18482"/>
                  </a:lnTo>
                  <a:cubicBezTo>
                    <a:pt x="16244" y="18678"/>
                    <a:pt x="16522" y="18864"/>
                    <a:pt x="16821" y="19029"/>
                  </a:cubicBezTo>
                  <a:lnTo>
                    <a:pt x="17184" y="18687"/>
                  </a:lnTo>
                  <a:cubicBezTo>
                    <a:pt x="17184" y="18687"/>
                    <a:pt x="16065" y="15971"/>
                    <a:pt x="13121" y="12893"/>
                  </a:cubicBezTo>
                  <a:cubicBezTo>
                    <a:pt x="13121" y="12893"/>
                    <a:pt x="13121" y="12893"/>
                    <a:pt x="13121" y="12893"/>
                  </a:cubicBezTo>
                  <a:lnTo>
                    <a:pt x="13121" y="12893"/>
                  </a:lnTo>
                  <a:lnTo>
                    <a:pt x="12904" y="12914"/>
                  </a:lnTo>
                  <a:lnTo>
                    <a:pt x="11577" y="11442"/>
                  </a:lnTo>
                  <a:lnTo>
                    <a:pt x="10541" y="10302"/>
                  </a:lnTo>
                  <a:lnTo>
                    <a:pt x="10302" y="10043"/>
                  </a:lnTo>
                  <a:lnTo>
                    <a:pt x="7193" y="6613"/>
                  </a:lnTo>
                  <a:lnTo>
                    <a:pt x="2581" y="1524"/>
                  </a:lnTo>
                  <a:cubicBezTo>
                    <a:pt x="1400" y="322"/>
                    <a:pt x="591" y="0"/>
                    <a:pt x="591" y="0"/>
                  </a:cubicBez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 name="Google Shape;625;p36"/>
            <p:cNvGrpSpPr/>
            <p:nvPr/>
          </p:nvGrpSpPr>
          <p:grpSpPr>
            <a:xfrm>
              <a:off x="-3182688" y="3354477"/>
              <a:ext cx="1377835" cy="1524874"/>
              <a:chOff x="3870625" y="2784800"/>
              <a:chExt cx="429875" cy="475750"/>
            </a:xfrm>
          </p:grpSpPr>
          <p:sp>
            <p:nvSpPr>
              <p:cNvPr id="626" name="Google Shape;626;p36"/>
              <p:cNvSpPr/>
              <p:nvPr/>
            </p:nvSpPr>
            <p:spPr>
              <a:xfrm>
                <a:off x="4086975" y="3070600"/>
                <a:ext cx="173875" cy="175950"/>
              </a:xfrm>
              <a:custGeom>
                <a:avLst/>
                <a:gdLst/>
                <a:ahLst/>
                <a:cxnLst/>
                <a:rect l="l" t="t" r="r" b="b"/>
                <a:pathLst>
                  <a:path w="6955" h="7038" extrusionOk="0">
                    <a:moveTo>
                      <a:pt x="1" y="0"/>
                    </a:moveTo>
                    <a:cubicBezTo>
                      <a:pt x="0" y="0"/>
                      <a:pt x="0" y="0"/>
                      <a:pt x="0" y="0"/>
                    </a:cubicBezTo>
                    <a:lnTo>
                      <a:pt x="508" y="975"/>
                    </a:lnTo>
                    <a:cubicBezTo>
                      <a:pt x="2042" y="3141"/>
                      <a:pt x="6374" y="7038"/>
                      <a:pt x="6374" y="7038"/>
                    </a:cubicBezTo>
                    <a:lnTo>
                      <a:pt x="6954" y="6810"/>
                    </a:lnTo>
                    <a:lnTo>
                      <a:pt x="6695" y="6613"/>
                    </a:lnTo>
                    <a:lnTo>
                      <a:pt x="6633" y="6561"/>
                    </a:lnTo>
                    <a:lnTo>
                      <a:pt x="6447" y="6737"/>
                    </a:lnTo>
                    <a:cubicBezTo>
                      <a:pt x="4198" y="5193"/>
                      <a:pt x="1130" y="1441"/>
                      <a:pt x="1130" y="1441"/>
                    </a:cubicBezTo>
                    <a:cubicBezTo>
                      <a:pt x="1457" y="10"/>
                      <a:pt x="41" y="0"/>
                      <a:pt x="1"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6"/>
              <p:cNvSpPr/>
              <p:nvPr/>
            </p:nvSpPr>
            <p:spPr>
              <a:xfrm>
                <a:off x="3902475" y="2822650"/>
                <a:ext cx="338150" cy="366650"/>
              </a:xfrm>
              <a:custGeom>
                <a:avLst/>
                <a:gdLst/>
                <a:ahLst/>
                <a:cxnLst/>
                <a:rect l="l" t="t" r="r" b="b"/>
                <a:pathLst>
                  <a:path w="13526" h="14666" extrusionOk="0">
                    <a:moveTo>
                      <a:pt x="1307" y="0"/>
                    </a:moveTo>
                    <a:lnTo>
                      <a:pt x="13526" y="13494"/>
                    </a:lnTo>
                    <a:lnTo>
                      <a:pt x="12220" y="14665"/>
                    </a:lnTo>
                    <a:lnTo>
                      <a:pt x="1" y="118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6"/>
              <p:cNvSpPr/>
              <p:nvPr/>
            </p:nvSpPr>
            <p:spPr>
              <a:xfrm>
                <a:off x="3927875" y="2822650"/>
                <a:ext cx="312750" cy="343850"/>
              </a:xfrm>
              <a:custGeom>
                <a:avLst/>
                <a:gdLst/>
                <a:ahLst/>
                <a:cxnLst/>
                <a:rect l="l" t="t" r="r" b="b"/>
                <a:pathLst>
                  <a:path w="12510" h="13754" extrusionOk="0">
                    <a:moveTo>
                      <a:pt x="280" y="0"/>
                    </a:moveTo>
                    <a:lnTo>
                      <a:pt x="1" y="270"/>
                    </a:lnTo>
                    <a:lnTo>
                      <a:pt x="12220" y="13753"/>
                    </a:lnTo>
                    <a:lnTo>
                      <a:pt x="12510" y="13494"/>
                    </a:lnTo>
                    <a:lnTo>
                      <a:pt x="280" y="0"/>
                    </a:ln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6"/>
              <p:cNvSpPr/>
              <p:nvPr/>
            </p:nvSpPr>
            <p:spPr>
              <a:xfrm>
                <a:off x="3902475" y="2845700"/>
                <a:ext cx="312775" cy="343600"/>
              </a:xfrm>
              <a:custGeom>
                <a:avLst/>
                <a:gdLst/>
                <a:ahLst/>
                <a:cxnLst/>
                <a:rect l="l" t="t" r="r" b="b"/>
                <a:pathLst>
                  <a:path w="12511" h="13744" extrusionOk="0">
                    <a:moveTo>
                      <a:pt x="291" y="0"/>
                    </a:moveTo>
                    <a:lnTo>
                      <a:pt x="12510" y="13484"/>
                    </a:lnTo>
                    <a:lnTo>
                      <a:pt x="12220" y="13743"/>
                    </a:lnTo>
                    <a:lnTo>
                      <a:pt x="1" y="260"/>
                    </a:ln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6"/>
              <p:cNvSpPr/>
              <p:nvPr/>
            </p:nvSpPr>
            <p:spPr>
              <a:xfrm>
                <a:off x="4159775" y="3107125"/>
                <a:ext cx="140725" cy="153425"/>
              </a:xfrm>
              <a:custGeom>
                <a:avLst/>
                <a:gdLst/>
                <a:ahLst/>
                <a:cxnLst/>
                <a:rect l="l" t="t" r="r" b="b"/>
                <a:pathLst>
                  <a:path w="5629" h="6137" extrusionOk="0">
                    <a:moveTo>
                      <a:pt x="1555" y="1"/>
                    </a:moveTo>
                    <a:cubicBezTo>
                      <a:pt x="1555" y="1"/>
                      <a:pt x="1389" y="788"/>
                      <a:pt x="0" y="1410"/>
                    </a:cubicBezTo>
                    <a:cubicBezTo>
                      <a:pt x="0" y="1410"/>
                      <a:pt x="2861" y="4830"/>
                      <a:pt x="5255" y="6136"/>
                    </a:cubicBezTo>
                    <a:lnTo>
                      <a:pt x="5628" y="5794"/>
                    </a:lnTo>
                    <a:cubicBezTo>
                      <a:pt x="5628" y="5794"/>
                      <a:pt x="4498" y="3079"/>
                      <a:pt x="15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6"/>
              <p:cNvSpPr/>
              <p:nvPr/>
            </p:nvSpPr>
            <p:spPr>
              <a:xfrm>
                <a:off x="4159775" y="3107125"/>
                <a:ext cx="38875" cy="35275"/>
              </a:xfrm>
              <a:custGeom>
                <a:avLst/>
                <a:gdLst/>
                <a:ahLst/>
                <a:cxnLst/>
                <a:rect l="l" t="t" r="r" b="b"/>
                <a:pathLst>
                  <a:path w="1555" h="1411" extrusionOk="0">
                    <a:moveTo>
                      <a:pt x="1555" y="1"/>
                    </a:moveTo>
                    <a:lnTo>
                      <a:pt x="1327" y="11"/>
                    </a:lnTo>
                    <a:lnTo>
                      <a:pt x="1420" y="115"/>
                    </a:lnTo>
                    <a:cubicBezTo>
                      <a:pt x="1120" y="633"/>
                      <a:pt x="653" y="1037"/>
                      <a:pt x="104" y="1276"/>
                    </a:cubicBezTo>
                    <a:lnTo>
                      <a:pt x="31" y="1193"/>
                    </a:lnTo>
                    <a:lnTo>
                      <a:pt x="0" y="1410"/>
                    </a:lnTo>
                    <a:cubicBezTo>
                      <a:pt x="0" y="1410"/>
                      <a:pt x="1016" y="1213"/>
                      <a:pt x="1555"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6"/>
              <p:cNvSpPr/>
              <p:nvPr/>
            </p:nvSpPr>
            <p:spPr>
              <a:xfrm>
                <a:off x="3870625" y="2784800"/>
                <a:ext cx="69725" cy="73350"/>
              </a:xfrm>
              <a:custGeom>
                <a:avLst/>
                <a:gdLst/>
                <a:ahLst/>
                <a:cxnLst/>
                <a:rect l="l" t="t" r="r" b="b"/>
                <a:pathLst>
                  <a:path w="2789" h="2934" extrusionOk="0">
                    <a:moveTo>
                      <a:pt x="2788" y="1752"/>
                    </a:moveTo>
                    <a:cubicBezTo>
                      <a:pt x="2788" y="1752"/>
                      <a:pt x="2146" y="1918"/>
                      <a:pt x="1493" y="2934"/>
                    </a:cubicBezTo>
                    <a:cubicBezTo>
                      <a:pt x="1493" y="2934"/>
                      <a:pt x="290" y="1659"/>
                      <a:pt x="0" y="529"/>
                    </a:cubicBezTo>
                    <a:lnTo>
                      <a:pt x="581" y="1"/>
                    </a:lnTo>
                    <a:cubicBezTo>
                      <a:pt x="581" y="1"/>
                      <a:pt x="1493" y="374"/>
                      <a:pt x="2788" y="17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6"/>
              <p:cNvSpPr/>
              <p:nvPr/>
            </p:nvSpPr>
            <p:spPr>
              <a:xfrm>
                <a:off x="3907925" y="2828600"/>
                <a:ext cx="32425" cy="29575"/>
              </a:xfrm>
              <a:custGeom>
                <a:avLst/>
                <a:gdLst/>
                <a:ahLst/>
                <a:cxnLst/>
                <a:rect l="l" t="t" r="r" b="b"/>
                <a:pathLst>
                  <a:path w="1297" h="1183" extrusionOk="0">
                    <a:moveTo>
                      <a:pt x="1296" y="0"/>
                    </a:moveTo>
                    <a:cubicBezTo>
                      <a:pt x="1296" y="0"/>
                      <a:pt x="477" y="218"/>
                      <a:pt x="1" y="1182"/>
                    </a:cubicBezTo>
                    <a:cubicBezTo>
                      <a:pt x="1" y="1182"/>
                      <a:pt x="1" y="1182"/>
                      <a:pt x="1" y="1182"/>
                    </a:cubicBezTo>
                    <a:cubicBezTo>
                      <a:pt x="6" y="1182"/>
                      <a:pt x="319" y="535"/>
                      <a:pt x="1296"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6"/>
              <p:cNvSpPr/>
              <p:nvPr/>
            </p:nvSpPr>
            <p:spPr>
              <a:xfrm>
                <a:off x="4013650" y="2915125"/>
                <a:ext cx="114275" cy="124925"/>
              </a:xfrm>
              <a:custGeom>
                <a:avLst/>
                <a:gdLst/>
                <a:ahLst/>
                <a:cxnLst/>
                <a:rect l="l" t="t" r="r" b="b"/>
                <a:pathLst>
                  <a:path w="4571" h="4997" extrusionOk="0">
                    <a:moveTo>
                      <a:pt x="197" y="1"/>
                    </a:moveTo>
                    <a:lnTo>
                      <a:pt x="0" y="353"/>
                    </a:lnTo>
                    <a:lnTo>
                      <a:pt x="4198" y="4996"/>
                    </a:lnTo>
                    <a:lnTo>
                      <a:pt x="4571" y="4831"/>
                    </a:lnTo>
                    <a:lnTo>
                      <a:pt x="197" y="1"/>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6"/>
              <p:cNvSpPr/>
              <p:nvPr/>
            </p:nvSpPr>
            <p:spPr>
              <a:xfrm>
                <a:off x="4124275" y="3042100"/>
                <a:ext cx="35525" cy="35250"/>
              </a:xfrm>
              <a:custGeom>
                <a:avLst/>
                <a:gdLst/>
                <a:ahLst/>
                <a:cxnLst/>
                <a:rect l="l" t="t" r="r" b="b"/>
                <a:pathLst>
                  <a:path w="1421" h="1410" extrusionOk="0">
                    <a:moveTo>
                      <a:pt x="384" y="0"/>
                    </a:moveTo>
                    <a:lnTo>
                      <a:pt x="1" y="166"/>
                    </a:lnTo>
                    <a:lnTo>
                      <a:pt x="1130" y="1410"/>
                    </a:lnTo>
                    <a:lnTo>
                      <a:pt x="1420" y="1151"/>
                    </a:lnTo>
                    <a:lnTo>
                      <a:pt x="384" y="0"/>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6"/>
              <p:cNvSpPr/>
              <p:nvPr/>
            </p:nvSpPr>
            <p:spPr>
              <a:xfrm>
                <a:off x="4183100" y="3109475"/>
                <a:ext cx="117125" cy="145625"/>
              </a:xfrm>
              <a:custGeom>
                <a:avLst/>
                <a:gdLst/>
                <a:ahLst/>
                <a:cxnLst/>
                <a:rect l="l" t="t" r="r" b="b"/>
                <a:pathLst>
                  <a:path w="4685" h="5825" extrusionOk="0">
                    <a:moveTo>
                      <a:pt x="0" y="788"/>
                    </a:moveTo>
                    <a:cubicBezTo>
                      <a:pt x="93" y="725"/>
                      <a:pt x="218" y="684"/>
                      <a:pt x="332" y="684"/>
                    </a:cubicBezTo>
                    <a:cubicBezTo>
                      <a:pt x="467" y="715"/>
                      <a:pt x="2850" y="3088"/>
                      <a:pt x="4550" y="5825"/>
                    </a:cubicBezTo>
                    <a:lnTo>
                      <a:pt x="4685" y="5700"/>
                    </a:lnTo>
                    <a:cubicBezTo>
                      <a:pt x="4685" y="5700"/>
                      <a:pt x="3254" y="3565"/>
                      <a:pt x="2104" y="2197"/>
                    </a:cubicBezTo>
                    <a:cubicBezTo>
                      <a:pt x="943" y="829"/>
                      <a:pt x="487" y="435"/>
                      <a:pt x="477" y="352"/>
                    </a:cubicBezTo>
                    <a:cubicBezTo>
                      <a:pt x="508" y="228"/>
                      <a:pt x="539" y="114"/>
                      <a:pt x="591" y="0"/>
                    </a:cubicBezTo>
                    <a:cubicBezTo>
                      <a:pt x="425" y="290"/>
                      <a:pt x="228" y="560"/>
                      <a:pt x="0" y="788"/>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6"/>
              <p:cNvSpPr/>
              <p:nvPr/>
            </p:nvSpPr>
            <p:spPr>
              <a:xfrm>
                <a:off x="3877100" y="2784800"/>
                <a:ext cx="62200" cy="52125"/>
              </a:xfrm>
              <a:custGeom>
                <a:avLst/>
                <a:gdLst/>
                <a:ahLst/>
                <a:cxnLst/>
                <a:rect l="l" t="t" r="r" b="b"/>
                <a:pathLst>
                  <a:path w="2488" h="2085" extrusionOk="0">
                    <a:moveTo>
                      <a:pt x="1907" y="2084"/>
                    </a:moveTo>
                    <a:cubicBezTo>
                      <a:pt x="1980" y="2012"/>
                      <a:pt x="2197" y="1825"/>
                      <a:pt x="1513" y="1213"/>
                    </a:cubicBezTo>
                    <a:cubicBezTo>
                      <a:pt x="943" y="695"/>
                      <a:pt x="363" y="229"/>
                      <a:pt x="280" y="219"/>
                    </a:cubicBezTo>
                    <a:cubicBezTo>
                      <a:pt x="176" y="219"/>
                      <a:pt x="83" y="250"/>
                      <a:pt x="0" y="301"/>
                    </a:cubicBezTo>
                    <a:lnTo>
                      <a:pt x="322" y="1"/>
                    </a:lnTo>
                    <a:cubicBezTo>
                      <a:pt x="322" y="1"/>
                      <a:pt x="270" y="84"/>
                      <a:pt x="311" y="136"/>
                    </a:cubicBezTo>
                    <a:cubicBezTo>
                      <a:pt x="684" y="353"/>
                      <a:pt x="1037" y="602"/>
                      <a:pt x="1379" y="882"/>
                    </a:cubicBezTo>
                    <a:cubicBezTo>
                      <a:pt x="1700" y="1141"/>
                      <a:pt x="2001" y="1431"/>
                      <a:pt x="2260" y="1742"/>
                    </a:cubicBezTo>
                    <a:cubicBezTo>
                      <a:pt x="2301" y="1804"/>
                      <a:pt x="2488" y="1773"/>
                      <a:pt x="2488" y="1773"/>
                    </a:cubicBezTo>
                    <a:cubicBezTo>
                      <a:pt x="2280" y="1846"/>
                      <a:pt x="2083" y="1949"/>
                      <a:pt x="1907" y="2084"/>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6"/>
              <p:cNvSpPr/>
              <p:nvPr/>
            </p:nvSpPr>
            <p:spPr>
              <a:xfrm>
                <a:off x="4080500" y="3070600"/>
                <a:ext cx="188900" cy="184750"/>
              </a:xfrm>
              <a:custGeom>
                <a:avLst/>
                <a:gdLst/>
                <a:ahLst/>
                <a:cxnLst/>
                <a:rect l="l" t="t" r="r" b="b"/>
                <a:pathLst>
                  <a:path w="7556" h="7390" extrusionOk="0">
                    <a:moveTo>
                      <a:pt x="6965" y="6613"/>
                    </a:moveTo>
                    <a:lnTo>
                      <a:pt x="6664" y="6882"/>
                    </a:lnTo>
                    <a:cubicBezTo>
                      <a:pt x="6664" y="6882"/>
                      <a:pt x="3659" y="4364"/>
                      <a:pt x="1233" y="1431"/>
                    </a:cubicBezTo>
                    <a:cubicBezTo>
                      <a:pt x="1233" y="1431"/>
                      <a:pt x="1524" y="114"/>
                      <a:pt x="259" y="0"/>
                    </a:cubicBezTo>
                    <a:lnTo>
                      <a:pt x="0" y="228"/>
                    </a:lnTo>
                    <a:cubicBezTo>
                      <a:pt x="0" y="228"/>
                      <a:pt x="4343" y="5359"/>
                      <a:pt x="6726" y="7390"/>
                    </a:cubicBezTo>
                    <a:lnTo>
                      <a:pt x="7555" y="705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6"/>
              <p:cNvSpPr/>
              <p:nvPr/>
            </p:nvSpPr>
            <p:spPr>
              <a:xfrm>
                <a:off x="4252000" y="3235900"/>
                <a:ext cx="17400" cy="12725"/>
              </a:xfrm>
              <a:custGeom>
                <a:avLst/>
                <a:gdLst/>
                <a:ahLst/>
                <a:cxnLst/>
                <a:rect l="l" t="t" r="r" b="b"/>
                <a:pathLst>
                  <a:path w="696" h="509" extrusionOk="0">
                    <a:moveTo>
                      <a:pt x="105" y="1"/>
                    </a:moveTo>
                    <a:lnTo>
                      <a:pt x="1" y="94"/>
                    </a:lnTo>
                    <a:lnTo>
                      <a:pt x="550" y="508"/>
                    </a:lnTo>
                    <a:lnTo>
                      <a:pt x="695" y="446"/>
                    </a:lnTo>
                    <a:lnTo>
                      <a:pt x="105" y="1"/>
                    </a:lnTo>
                    <a:close/>
                  </a:path>
                </a:pathLst>
              </a:custGeom>
              <a:solidFill>
                <a:srgbClr val="AE4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 name="Google Shape;640;p36"/>
          <p:cNvGrpSpPr/>
          <p:nvPr/>
        </p:nvGrpSpPr>
        <p:grpSpPr>
          <a:xfrm>
            <a:off x="533735" y="3938284"/>
            <a:ext cx="1647923" cy="776751"/>
            <a:chOff x="-3104295" y="1398438"/>
            <a:chExt cx="1580287" cy="744871"/>
          </a:xfrm>
        </p:grpSpPr>
        <p:sp>
          <p:nvSpPr>
            <p:cNvPr id="641" name="Google Shape;641;p36"/>
            <p:cNvSpPr/>
            <p:nvPr/>
          </p:nvSpPr>
          <p:spPr>
            <a:xfrm>
              <a:off x="-3100215" y="1398438"/>
              <a:ext cx="1571967" cy="744864"/>
            </a:xfrm>
            <a:custGeom>
              <a:avLst/>
              <a:gdLst/>
              <a:ahLst/>
              <a:cxnLst/>
              <a:rect l="l" t="t" r="r" b="b"/>
              <a:pathLst>
                <a:path w="21351" h="10117" extrusionOk="0">
                  <a:moveTo>
                    <a:pt x="20096" y="7836"/>
                  </a:moveTo>
                  <a:lnTo>
                    <a:pt x="20096" y="7826"/>
                  </a:lnTo>
                  <a:cubicBezTo>
                    <a:pt x="20096" y="7525"/>
                    <a:pt x="20076" y="7214"/>
                    <a:pt x="20055" y="6903"/>
                  </a:cubicBezTo>
                  <a:lnTo>
                    <a:pt x="20055" y="6893"/>
                  </a:lnTo>
                  <a:lnTo>
                    <a:pt x="20055" y="6893"/>
                  </a:lnTo>
                  <a:cubicBezTo>
                    <a:pt x="20946" y="5649"/>
                    <a:pt x="21350" y="4219"/>
                    <a:pt x="21278" y="3670"/>
                  </a:cubicBezTo>
                  <a:lnTo>
                    <a:pt x="21278" y="3670"/>
                  </a:lnTo>
                  <a:cubicBezTo>
                    <a:pt x="21278" y="3608"/>
                    <a:pt x="21257" y="3556"/>
                    <a:pt x="21236" y="3504"/>
                  </a:cubicBezTo>
                  <a:cubicBezTo>
                    <a:pt x="21236" y="3504"/>
                    <a:pt x="16956" y="2519"/>
                    <a:pt x="14106" y="2768"/>
                  </a:cubicBezTo>
                  <a:cubicBezTo>
                    <a:pt x="12427" y="2913"/>
                    <a:pt x="9504" y="2416"/>
                    <a:pt x="7971" y="1711"/>
                  </a:cubicBezTo>
                  <a:cubicBezTo>
                    <a:pt x="5348" y="519"/>
                    <a:pt x="1006" y="1"/>
                    <a:pt x="1006" y="1"/>
                  </a:cubicBezTo>
                  <a:cubicBezTo>
                    <a:pt x="954" y="42"/>
                    <a:pt x="923" y="94"/>
                    <a:pt x="902" y="146"/>
                  </a:cubicBezTo>
                  <a:lnTo>
                    <a:pt x="902" y="146"/>
                  </a:lnTo>
                  <a:cubicBezTo>
                    <a:pt x="664" y="612"/>
                    <a:pt x="571" y="1980"/>
                    <a:pt x="923" y="3380"/>
                  </a:cubicBezTo>
                  <a:lnTo>
                    <a:pt x="923" y="3380"/>
                  </a:lnTo>
                  <a:lnTo>
                    <a:pt x="913" y="3400"/>
                  </a:lnTo>
                  <a:cubicBezTo>
                    <a:pt x="778" y="3659"/>
                    <a:pt x="674" y="3929"/>
                    <a:pt x="571" y="4188"/>
                  </a:cubicBezTo>
                  <a:lnTo>
                    <a:pt x="550" y="4240"/>
                  </a:lnTo>
                  <a:lnTo>
                    <a:pt x="550" y="4240"/>
                  </a:lnTo>
                  <a:cubicBezTo>
                    <a:pt x="198" y="5173"/>
                    <a:pt x="1" y="6012"/>
                    <a:pt x="32" y="6230"/>
                  </a:cubicBezTo>
                  <a:cubicBezTo>
                    <a:pt x="115" y="6748"/>
                    <a:pt x="892" y="6986"/>
                    <a:pt x="1047" y="6095"/>
                  </a:cubicBezTo>
                  <a:cubicBezTo>
                    <a:pt x="1089" y="5898"/>
                    <a:pt x="1120" y="5577"/>
                    <a:pt x="1172" y="5204"/>
                  </a:cubicBezTo>
                  <a:lnTo>
                    <a:pt x="1296" y="4478"/>
                  </a:lnTo>
                  <a:lnTo>
                    <a:pt x="1286" y="4457"/>
                  </a:lnTo>
                  <a:lnTo>
                    <a:pt x="1286" y="4457"/>
                  </a:lnTo>
                  <a:cubicBezTo>
                    <a:pt x="1825" y="5670"/>
                    <a:pt x="2789" y="6737"/>
                    <a:pt x="4395" y="7069"/>
                  </a:cubicBezTo>
                  <a:cubicBezTo>
                    <a:pt x="8344" y="7888"/>
                    <a:pt x="9463" y="4416"/>
                    <a:pt x="10157" y="4064"/>
                  </a:cubicBezTo>
                  <a:cubicBezTo>
                    <a:pt x="10520" y="3856"/>
                    <a:pt x="10986" y="3939"/>
                    <a:pt x="11266" y="4260"/>
                  </a:cubicBezTo>
                  <a:cubicBezTo>
                    <a:pt x="11753" y="4862"/>
                    <a:pt x="11691" y="8458"/>
                    <a:pt x="15681" y="9018"/>
                  </a:cubicBezTo>
                  <a:cubicBezTo>
                    <a:pt x="17205" y="9235"/>
                    <a:pt x="18397" y="8644"/>
                    <a:pt x="19309" y="7784"/>
                  </a:cubicBezTo>
                  <a:cubicBezTo>
                    <a:pt x="19309" y="7795"/>
                    <a:pt x="19309" y="7805"/>
                    <a:pt x="19309" y="7815"/>
                  </a:cubicBezTo>
                  <a:lnTo>
                    <a:pt x="19101" y="8810"/>
                  </a:lnTo>
                  <a:lnTo>
                    <a:pt x="19101" y="8810"/>
                  </a:lnTo>
                  <a:cubicBezTo>
                    <a:pt x="19070" y="8966"/>
                    <a:pt x="19039" y="9100"/>
                    <a:pt x="19019" y="9204"/>
                  </a:cubicBezTo>
                  <a:cubicBezTo>
                    <a:pt x="18873" y="10085"/>
                    <a:pt x="19692" y="10116"/>
                    <a:pt x="19931" y="9660"/>
                  </a:cubicBezTo>
                  <a:cubicBezTo>
                    <a:pt x="20034" y="9484"/>
                    <a:pt x="20117" y="8738"/>
                    <a:pt x="20117" y="7836"/>
                  </a:cubicBezTo>
                  <a:close/>
                  <a:moveTo>
                    <a:pt x="12323" y="4385"/>
                  </a:moveTo>
                  <a:close/>
                  <a:moveTo>
                    <a:pt x="12313" y="4468"/>
                  </a:moveTo>
                  <a:close/>
                  <a:moveTo>
                    <a:pt x="18822" y="7183"/>
                  </a:moveTo>
                  <a:cubicBezTo>
                    <a:pt x="18801" y="7225"/>
                    <a:pt x="18770" y="7256"/>
                    <a:pt x="18739" y="7287"/>
                  </a:cubicBezTo>
                  <a:cubicBezTo>
                    <a:pt x="18770" y="7245"/>
                    <a:pt x="18801" y="7214"/>
                    <a:pt x="18832" y="7183"/>
                  </a:cubicBezTo>
                  <a:close/>
                  <a:moveTo>
                    <a:pt x="18697" y="7328"/>
                  </a:moveTo>
                  <a:cubicBezTo>
                    <a:pt x="18656" y="7370"/>
                    <a:pt x="18614" y="7411"/>
                    <a:pt x="18563" y="7453"/>
                  </a:cubicBezTo>
                  <a:cubicBezTo>
                    <a:pt x="18625" y="7411"/>
                    <a:pt x="18666" y="7359"/>
                    <a:pt x="18708" y="7318"/>
                  </a:cubicBezTo>
                  <a:close/>
                  <a:moveTo>
                    <a:pt x="18531" y="7494"/>
                  </a:moveTo>
                  <a:cubicBezTo>
                    <a:pt x="18500" y="7525"/>
                    <a:pt x="18469" y="7556"/>
                    <a:pt x="18428" y="7587"/>
                  </a:cubicBezTo>
                  <a:cubicBezTo>
                    <a:pt x="18480" y="7546"/>
                    <a:pt x="18511" y="7515"/>
                    <a:pt x="18542" y="7484"/>
                  </a:cubicBezTo>
                  <a:close/>
                  <a:moveTo>
                    <a:pt x="18386" y="7618"/>
                  </a:moveTo>
                  <a:cubicBezTo>
                    <a:pt x="18345" y="7660"/>
                    <a:pt x="18303" y="7691"/>
                    <a:pt x="18252" y="7722"/>
                  </a:cubicBezTo>
                  <a:cubicBezTo>
                    <a:pt x="18314" y="7691"/>
                    <a:pt x="18355" y="7660"/>
                    <a:pt x="18397" y="7618"/>
                  </a:cubicBezTo>
                  <a:close/>
                  <a:moveTo>
                    <a:pt x="18231" y="7743"/>
                  </a:moveTo>
                  <a:cubicBezTo>
                    <a:pt x="18189" y="7784"/>
                    <a:pt x="18138" y="7815"/>
                    <a:pt x="18086" y="7846"/>
                  </a:cubicBezTo>
                  <a:cubicBezTo>
                    <a:pt x="18148" y="7815"/>
                    <a:pt x="18200" y="7784"/>
                    <a:pt x="18241" y="7743"/>
                  </a:cubicBezTo>
                  <a:close/>
                  <a:moveTo>
                    <a:pt x="18034" y="7888"/>
                  </a:moveTo>
                  <a:cubicBezTo>
                    <a:pt x="17993" y="7909"/>
                    <a:pt x="17961" y="7940"/>
                    <a:pt x="17920" y="7960"/>
                  </a:cubicBezTo>
                  <a:cubicBezTo>
                    <a:pt x="17972" y="7940"/>
                    <a:pt x="18003" y="7909"/>
                    <a:pt x="18044" y="7888"/>
                  </a:cubicBezTo>
                  <a:close/>
                  <a:moveTo>
                    <a:pt x="19412" y="6230"/>
                  </a:moveTo>
                  <a:cubicBezTo>
                    <a:pt x="19402" y="6250"/>
                    <a:pt x="19402" y="6271"/>
                    <a:pt x="19392" y="6281"/>
                  </a:cubicBezTo>
                  <a:cubicBezTo>
                    <a:pt x="19412" y="6261"/>
                    <a:pt x="19412" y="6250"/>
                    <a:pt x="19423" y="6230"/>
                  </a:cubicBezTo>
                  <a:close/>
                  <a:moveTo>
                    <a:pt x="19350" y="6364"/>
                  </a:moveTo>
                  <a:lnTo>
                    <a:pt x="19319" y="6437"/>
                  </a:lnTo>
                  <a:close/>
                  <a:moveTo>
                    <a:pt x="19267" y="6530"/>
                  </a:moveTo>
                  <a:cubicBezTo>
                    <a:pt x="19247" y="6561"/>
                    <a:pt x="19226" y="6603"/>
                    <a:pt x="19205" y="6644"/>
                  </a:cubicBezTo>
                  <a:cubicBezTo>
                    <a:pt x="19236" y="6603"/>
                    <a:pt x="19257" y="6561"/>
                    <a:pt x="19278" y="6520"/>
                  </a:cubicBezTo>
                  <a:close/>
                  <a:moveTo>
                    <a:pt x="19164" y="6706"/>
                  </a:moveTo>
                  <a:cubicBezTo>
                    <a:pt x="19143" y="6737"/>
                    <a:pt x="19122" y="6769"/>
                    <a:pt x="19112" y="6800"/>
                  </a:cubicBezTo>
                  <a:cubicBezTo>
                    <a:pt x="19133" y="6769"/>
                    <a:pt x="19153" y="6737"/>
                    <a:pt x="19174" y="6706"/>
                  </a:cubicBezTo>
                  <a:close/>
                  <a:moveTo>
                    <a:pt x="19070" y="6862"/>
                  </a:moveTo>
                  <a:cubicBezTo>
                    <a:pt x="19039" y="6903"/>
                    <a:pt x="19008" y="6945"/>
                    <a:pt x="18977" y="6986"/>
                  </a:cubicBezTo>
                  <a:cubicBezTo>
                    <a:pt x="19019" y="6945"/>
                    <a:pt x="19060" y="6893"/>
                    <a:pt x="19081" y="6851"/>
                  </a:cubicBezTo>
                  <a:close/>
                  <a:moveTo>
                    <a:pt x="18946" y="7028"/>
                  </a:moveTo>
                  <a:cubicBezTo>
                    <a:pt x="18915" y="7059"/>
                    <a:pt x="18884" y="7100"/>
                    <a:pt x="18853" y="7131"/>
                  </a:cubicBezTo>
                  <a:cubicBezTo>
                    <a:pt x="18894" y="7090"/>
                    <a:pt x="18925" y="7059"/>
                    <a:pt x="18956" y="7017"/>
                  </a:cubicBezTo>
                  <a:close/>
                  <a:moveTo>
                    <a:pt x="8820" y="3224"/>
                  </a:moveTo>
                  <a:cubicBezTo>
                    <a:pt x="9007" y="3390"/>
                    <a:pt x="9111" y="3556"/>
                    <a:pt x="9111" y="3711"/>
                  </a:cubicBezTo>
                  <a:lnTo>
                    <a:pt x="9111" y="3711"/>
                  </a:lnTo>
                  <a:cubicBezTo>
                    <a:pt x="9111" y="3556"/>
                    <a:pt x="9007" y="3390"/>
                    <a:pt x="8820" y="3224"/>
                  </a:cubicBezTo>
                  <a:close/>
                  <a:moveTo>
                    <a:pt x="8717" y="4696"/>
                  </a:moveTo>
                  <a:cubicBezTo>
                    <a:pt x="8976" y="4250"/>
                    <a:pt x="9100" y="3867"/>
                    <a:pt x="9111" y="3711"/>
                  </a:cubicBezTo>
                  <a:cubicBezTo>
                    <a:pt x="9111" y="3856"/>
                    <a:pt x="8986" y="4250"/>
                    <a:pt x="8727" y="4696"/>
                  </a:cubicBezTo>
                  <a:close/>
                  <a:moveTo>
                    <a:pt x="12303" y="4561"/>
                  </a:moveTo>
                  <a:close/>
                  <a:moveTo>
                    <a:pt x="12323" y="4965"/>
                  </a:moveTo>
                  <a:lnTo>
                    <a:pt x="12323" y="4924"/>
                  </a:lnTo>
                  <a:close/>
                  <a:moveTo>
                    <a:pt x="12313" y="4831"/>
                  </a:moveTo>
                  <a:cubicBezTo>
                    <a:pt x="12313" y="4820"/>
                    <a:pt x="12313" y="4810"/>
                    <a:pt x="12313" y="4799"/>
                  </a:cubicBezTo>
                  <a:cubicBezTo>
                    <a:pt x="12313" y="4810"/>
                    <a:pt x="12313" y="4820"/>
                    <a:pt x="12323" y="4831"/>
                  </a:cubicBezTo>
                  <a:close/>
                  <a:moveTo>
                    <a:pt x="12313" y="4706"/>
                  </a:moveTo>
                  <a:lnTo>
                    <a:pt x="12313" y="4675"/>
                  </a:lnTo>
                  <a:cubicBezTo>
                    <a:pt x="12313" y="4665"/>
                    <a:pt x="12323" y="4696"/>
                    <a:pt x="12323" y="4696"/>
                  </a:cubicBezTo>
                  <a:close/>
                  <a:moveTo>
                    <a:pt x="12769" y="3908"/>
                  </a:moveTo>
                  <a:lnTo>
                    <a:pt x="12769" y="3908"/>
                  </a:lnTo>
                  <a:cubicBezTo>
                    <a:pt x="12603" y="3960"/>
                    <a:pt x="12458" y="4064"/>
                    <a:pt x="12365" y="4209"/>
                  </a:cubicBezTo>
                  <a:cubicBezTo>
                    <a:pt x="12458" y="4064"/>
                    <a:pt x="12603" y="3960"/>
                    <a:pt x="12769" y="3908"/>
                  </a:cubicBezTo>
                  <a:close/>
                  <a:moveTo>
                    <a:pt x="13432" y="7432"/>
                  </a:moveTo>
                  <a:lnTo>
                    <a:pt x="13360" y="7359"/>
                  </a:lnTo>
                  <a:close/>
                  <a:moveTo>
                    <a:pt x="13298" y="7297"/>
                  </a:moveTo>
                  <a:cubicBezTo>
                    <a:pt x="13277" y="7266"/>
                    <a:pt x="13256" y="7245"/>
                    <a:pt x="13235" y="7214"/>
                  </a:cubicBezTo>
                  <a:cubicBezTo>
                    <a:pt x="13256" y="7245"/>
                    <a:pt x="13277" y="7266"/>
                    <a:pt x="13308" y="7297"/>
                  </a:cubicBezTo>
                  <a:close/>
                  <a:moveTo>
                    <a:pt x="13173" y="7142"/>
                  </a:moveTo>
                  <a:cubicBezTo>
                    <a:pt x="13142" y="7100"/>
                    <a:pt x="13111" y="7069"/>
                    <a:pt x="13090" y="7028"/>
                  </a:cubicBezTo>
                  <a:cubicBezTo>
                    <a:pt x="13121" y="7069"/>
                    <a:pt x="13153" y="7100"/>
                    <a:pt x="13184" y="7152"/>
                  </a:cubicBezTo>
                  <a:close/>
                  <a:moveTo>
                    <a:pt x="13609" y="7608"/>
                  </a:moveTo>
                  <a:cubicBezTo>
                    <a:pt x="13567" y="7577"/>
                    <a:pt x="13526" y="7536"/>
                    <a:pt x="13474" y="7494"/>
                  </a:cubicBezTo>
                  <a:cubicBezTo>
                    <a:pt x="13526" y="7536"/>
                    <a:pt x="13567" y="7577"/>
                    <a:pt x="13619" y="7608"/>
                  </a:cubicBezTo>
                  <a:close/>
                  <a:moveTo>
                    <a:pt x="15288" y="8427"/>
                  </a:moveTo>
                  <a:cubicBezTo>
                    <a:pt x="15225" y="8416"/>
                    <a:pt x="15174" y="8396"/>
                    <a:pt x="15111" y="8385"/>
                  </a:cubicBezTo>
                  <a:cubicBezTo>
                    <a:pt x="15174" y="8396"/>
                    <a:pt x="15236" y="8416"/>
                    <a:pt x="15298" y="8427"/>
                  </a:cubicBezTo>
                  <a:close/>
                  <a:moveTo>
                    <a:pt x="15018" y="8365"/>
                  </a:moveTo>
                  <a:cubicBezTo>
                    <a:pt x="14977" y="8354"/>
                    <a:pt x="14925" y="8334"/>
                    <a:pt x="14883" y="8323"/>
                  </a:cubicBezTo>
                  <a:cubicBezTo>
                    <a:pt x="14935" y="8334"/>
                    <a:pt x="14977" y="8354"/>
                    <a:pt x="15028" y="8365"/>
                  </a:cubicBezTo>
                  <a:close/>
                  <a:moveTo>
                    <a:pt x="14800" y="8292"/>
                  </a:moveTo>
                  <a:cubicBezTo>
                    <a:pt x="14738" y="8271"/>
                    <a:pt x="14666" y="8251"/>
                    <a:pt x="14614" y="8230"/>
                  </a:cubicBezTo>
                  <a:cubicBezTo>
                    <a:pt x="14676" y="8251"/>
                    <a:pt x="14738" y="8271"/>
                    <a:pt x="14800" y="8292"/>
                  </a:cubicBezTo>
                  <a:close/>
                  <a:moveTo>
                    <a:pt x="14541" y="8199"/>
                  </a:moveTo>
                  <a:cubicBezTo>
                    <a:pt x="14490" y="8178"/>
                    <a:pt x="14448" y="8157"/>
                    <a:pt x="14407" y="8137"/>
                  </a:cubicBezTo>
                  <a:cubicBezTo>
                    <a:pt x="14448" y="8157"/>
                    <a:pt x="14500" y="8188"/>
                    <a:pt x="14541" y="8199"/>
                  </a:cubicBezTo>
                  <a:close/>
                  <a:moveTo>
                    <a:pt x="14324" y="8095"/>
                  </a:moveTo>
                  <a:cubicBezTo>
                    <a:pt x="14293" y="8085"/>
                    <a:pt x="14251" y="8064"/>
                    <a:pt x="14220" y="8043"/>
                  </a:cubicBezTo>
                  <a:cubicBezTo>
                    <a:pt x="14262" y="8064"/>
                    <a:pt x="14293" y="8085"/>
                    <a:pt x="14334" y="8095"/>
                  </a:cubicBezTo>
                  <a:close/>
                  <a:moveTo>
                    <a:pt x="14137" y="8002"/>
                  </a:moveTo>
                  <a:cubicBezTo>
                    <a:pt x="14085" y="7971"/>
                    <a:pt x="14033" y="7940"/>
                    <a:pt x="13982" y="7898"/>
                  </a:cubicBezTo>
                  <a:cubicBezTo>
                    <a:pt x="14044" y="7940"/>
                    <a:pt x="14096" y="7971"/>
                    <a:pt x="14148" y="8002"/>
                  </a:cubicBezTo>
                  <a:close/>
                  <a:moveTo>
                    <a:pt x="13919" y="7857"/>
                  </a:moveTo>
                  <a:cubicBezTo>
                    <a:pt x="13888" y="7836"/>
                    <a:pt x="13857" y="7815"/>
                    <a:pt x="13826" y="7784"/>
                  </a:cubicBezTo>
                  <a:cubicBezTo>
                    <a:pt x="13857" y="7815"/>
                    <a:pt x="13888" y="7836"/>
                    <a:pt x="13930" y="7857"/>
                  </a:cubicBezTo>
                  <a:close/>
                  <a:moveTo>
                    <a:pt x="13754" y="7732"/>
                  </a:moveTo>
                  <a:cubicBezTo>
                    <a:pt x="13723" y="7701"/>
                    <a:pt x="13702" y="7681"/>
                    <a:pt x="13671" y="7660"/>
                  </a:cubicBezTo>
                  <a:cubicBezTo>
                    <a:pt x="13702" y="7691"/>
                    <a:pt x="13733" y="7712"/>
                    <a:pt x="13764" y="7732"/>
                  </a:cubicBezTo>
                  <a:close/>
                  <a:moveTo>
                    <a:pt x="15567" y="8458"/>
                  </a:moveTo>
                  <a:cubicBezTo>
                    <a:pt x="15505" y="8458"/>
                    <a:pt x="15453" y="8448"/>
                    <a:pt x="15391" y="8437"/>
                  </a:cubicBezTo>
                  <a:cubicBezTo>
                    <a:pt x="15453" y="8448"/>
                    <a:pt x="15516" y="8458"/>
                    <a:pt x="15578" y="8468"/>
                  </a:cubicBezTo>
                  <a:close/>
                  <a:moveTo>
                    <a:pt x="16324" y="8479"/>
                  </a:moveTo>
                  <a:cubicBezTo>
                    <a:pt x="16282" y="8479"/>
                    <a:pt x="16231" y="8489"/>
                    <a:pt x="16189" y="8489"/>
                  </a:cubicBezTo>
                  <a:cubicBezTo>
                    <a:pt x="16241" y="8489"/>
                    <a:pt x="16282" y="8489"/>
                    <a:pt x="16334" y="8489"/>
                  </a:cubicBezTo>
                  <a:close/>
                  <a:moveTo>
                    <a:pt x="16106" y="8489"/>
                  </a:moveTo>
                  <a:lnTo>
                    <a:pt x="15899" y="8489"/>
                  </a:lnTo>
                  <a:cubicBezTo>
                    <a:pt x="15972" y="8499"/>
                    <a:pt x="16044" y="8499"/>
                    <a:pt x="16117" y="8499"/>
                  </a:cubicBezTo>
                  <a:close/>
                  <a:moveTo>
                    <a:pt x="15806" y="8479"/>
                  </a:moveTo>
                  <a:cubicBezTo>
                    <a:pt x="15764" y="8479"/>
                    <a:pt x="15712" y="8479"/>
                    <a:pt x="15661" y="8468"/>
                  </a:cubicBezTo>
                  <a:cubicBezTo>
                    <a:pt x="15723" y="8479"/>
                    <a:pt x="15764" y="8489"/>
                    <a:pt x="15816" y="8489"/>
                  </a:cubicBezTo>
                  <a:close/>
                  <a:moveTo>
                    <a:pt x="16417" y="8468"/>
                  </a:moveTo>
                  <a:lnTo>
                    <a:pt x="16562" y="8458"/>
                  </a:lnTo>
                  <a:close/>
                  <a:moveTo>
                    <a:pt x="16821" y="8406"/>
                  </a:moveTo>
                  <a:cubicBezTo>
                    <a:pt x="16759" y="8416"/>
                    <a:pt x="16687" y="8437"/>
                    <a:pt x="16624" y="8448"/>
                  </a:cubicBezTo>
                  <a:cubicBezTo>
                    <a:pt x="16697" y="8448"/>
                    <a:pt x="16759" y="8427"/>
                    <a:pt x="16821" y="8416"/>
                  </a:cubicBezTo>
                  <a:close/>
                  <a:moveTo>
                    <a:pt x="17868" y="7992"/>
                  </a:moveTo>
                  <a:cubicBezTo>
                    <a:pt x="17816" y="8023"/>
                    <a:pt x="17765" y="8054"/>
                    <a:pt x="17713" y="8074"/>
                  </a:cubicBezTo>
                  <a:cubicBezTo>
                    <a:pt x="17765" y="8054"/>
                    <a:pt x="17827" y="8023"/>
                    <a:pt x="17879" y="7992"/>
                  </a:cubicBezTo>
                  <a:close/>
                  <a:moveTo>
                    <a:pt x="17661" y="8106"/>
                  </a:moveTo>
                  <a:cubicBezTo>
                    <a:pt x="17619" y="8126"/>
                    <a:pt x="17578" y="8147"/>
                    <a:pt x="17526" y="8168"/>
                  </a:cubicBezTo>
                  <a:cubicBezTo>
                    <a:pt x="17578" y="8157"/>
                    <a:pt x="17619" y="8126"/>
                    <a:pt x="17661" y="8106"/>
                  </a:cubicBezTo>
                  <a:close/>
                  <a:moveTo>
                    <a:pt x="17464" y="8199"/>
                  </a:moveTo>
                  <a:lnTo>
                    <a:pt x="17329" y="8251"/>
                  </a:lnTo>
                  <a:close/>
                  <a:moveTo>
                    <a:pt x="17277" y="8271"/>
                  </a:moveTo>
                  <a:cubicBezTo>
                    <a:pt x="17215" y="8292"/>
                    <a:pt x="17163" y="8313"/>
                    <a:pt x="17101" y="8334"/>
                  </a:cubicBezTo>
                  <a:cubicBezTo>
                    <a:pt x="17163" y="8323"/>
                    <a:pt x="17226" y="8302"/>
                    <a:pt x="17288" y="8282"/>
                  </a:cubicBezTo>
                  <a:close/>
                  <a:moveTo>
                    <a:pt x="17018" y="8354"/>
                  </a:moveTo>
                  <a:lnTo>
                    <a:pt x="16894" y="8385"/>
                  </a:lnTo>
                  <a:close/>
                  <a:moveTo>
                    <a:pt x="12334" y="5079"/>
                  </a:moveTo>
                  <a:lnTo>
                    <a:pt x="12334" y="5059"/>
                  </a:lnTo>
                  <a:cubicBezTo>
                    <a:pt x="12334" y="5090"/>
                    <a:pt x="12344" y="5131"/>
                    <a:pt x="12355" y="5162"/>
                  </a:cubicBezTo>
                  <a:cubicBezTo>
                    <a:pt x="12355" y="5131"/>
                    <a:pt x="12344" y="5100"/>
                    <a:pt x="12344" y="5079"/>
                  </a:cubicBezTo>
                  <a:close/>
                  <a:moveTo>
                    <a:pt x="12448" y="5608"/>
                  </a:moveTo>
                  <a:cubicBezTo>
                    <a:pt x="12437" y="5566"/>
                    <a:pt x="12427" y="5535"/>
                    <a:pt x="12417" y="5494"/>
                  </a:cubicBezTo>
                  <a:cubicBezTo>
                    <a:pt x="12437" y="5535"/>
                    <a:pt x="12448" y="5577"/>
                    <a:pt x="12448" y="5608"/>
                  </a:cubicBezTo>
                  <a:close/>
                  <a:moveTo>
                    <a:pt x="12406" y="5452"/>
                  </a:moveTo>
                  <a:cubicBezTo>
                    <a:pt x="12396" y="5411"/>
                    <a:pt x="12386" y="5380"/>
                    <a:pt x="12386" y="5338"/>
                  </a:cubicBezTo>
                  <a:cubicBezTo>
                    <a:pt x="12396" y="5380"/>
                    <a:pt x="12406" y="5421"/>
                    <a:pt x="12417" y="5463"/>
                  </a:cubicBezTo>
                  <a:close/>
                  <a:moveTo>
                    <a:pt x="12375" y="5307"/>
                  </a:moveTo>
                  <a:cubicBezTo>
                    <a:pt x="12365" y="5266"/>
                    <a:pt x="12365" y="5214"/>
                    <a:pt x="12355" y="5173"/>
                  </a:cubicBezTo>
                  <a:cubicBezTo>
                    <a:pt x="12375" y="5224"/>
                    <a:pt x="12375" y="5266"/>
                    <a:pt x="12386" y="5318"/>
                  </a:cubicBezTo>
                  <a:close/>
                  <a:moveTo>
                    <a:pt x="12676" y="6292"/>
                  </a:moveTo>
                  <a:cubicBezTo>
                    <a:pt x="12665" y="6250"/>
                    <a:pt x="12645" y="6219"/>
                    <a:pt x="12634" y="6188"/>
                  </a:cubicBezTo>
                  <a:cubicBezTo>
                    <a:pt x="12655" y="6230"/>
                    <a:pt x="12676" y="6261"/>
                    <a:pt x="12686" y="6292"/>
                  </a:cubicBezTo>
                  <a:close/>
                  <a:moveTo>
                    <a:pt x="12603" y="6095"/>
                  </a:moveTo>
                  <a:cubicBezTo>
                    <a:pt x="12583" y="6064"/>
                    <a:pt x="12572" y="6033"/>
                    <a:pt x="12562" y="6002"/>
                  </a:cubicBezTo>
                  <a:cubicBezTo>
                    <a:pt x="12583" y="6043"/>
                    <a:pt x="12593" y="6074"/>
                    <a:pt x="12614" y="6105"/>
                  </a:cubicBezTo>
                  <a:close/>
                  <a:moveTo>
                    <a:pt x="12541" y="5929"/>
                  </a:moveTo>
                  <a:cubicBezTo>
                    <a:pt x="12531" y="5908"/>
                    <a:pt x="12520" y="5877"/>
                    <a:pt x="12510" y="5846"/>
                  </a:cubicBezTo>
                  <a:cubicBezTo>
                    <a:pt x="12531" y="5877"/>
                    <a:pt x="12541" y="5908"/>
                    <a:pt x="12551" y="5939"/>
                  </a:cubicBezTo>
                  <a:close/>
                  <a:moveTo>
                    <a:pt x="12489" y="5784"/>
                  </a:moveTo>
                  <a:cubicBezTo>
                    <a:pt x="12479" y="5743"/>
                    <a:pt x="12469" y="5691"/>
                    <a:pt x="12458" y="5649"/>
                  </a:cubicBezTo>
                  <a:cubicBezTo>
                    <a:pt x="12479" y="5701"/>
                    <a:pt x="12489" y="5743"/>
                    <a:pt x="12500" y="5794"/>
                  </a:cubicBezTo>
                  <a:close/>
                  <a:moveTo>
                    <a:pt x="13039" y="6945"/>
                  </a:moveTo>
                  <a:lnTo>
                    <a:pt x="12987" y="6872"/>
                  </a:lnTo>
                  <a:close/>
                  <a:moveTo>
                    <a:pt x="12935" y="6800"/>
                  </a:moveTo>
                  <a:lnTo>
                    <a:pt x="12883" y="6706"/>
                  </a:lnTo>
                  <a:close/>
                  <a:moveTo>
                    <a:pt x="12831" y="6613"/>
                  </a:moveTo>
                  <a:cubicBezTo>
                    <a:pt x="12811" y="6582"/>
                    <a:pt x="12800" y="6551"/>
                    <a:pt x="12779" y="6509"/>
                  </a:cubicBezTo>
                  <a:cubicBezTo>
                    <a:pt x="12811" y="6551"/>
                    <a:pt x="12821" y="6582"/>
                    <a:pt x="12842" y="6623"/>
                  </a:cubicBezTo>
                  <a:close/>
                  <a:moveTo>
                    <a:pt x="12748" y="6437"/>
                  </a:moveTo>
                  <a:cubicBezTo>
                    <a:pt x="12728" y="6416"/>
                    <a:pt x="12717" y="6385"/>
                    <a:pt x="12707" y="6364"/>
                  </a:cubicBezTo>
                  <a:cubicBezTo>
                    <a:pt x="12728" y="6395"/>
                    <a:pt x="12738" y="6427"/>
                    <a:pt x="12759" y="6447"/>
                  </a:cubicBez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36"/>
            <p:cNvGrpSpPr/>
            <p:nvPr/>
          </p:nvGrpSpPr>
          <p:grpSpPr>
            <a:xfrm>
              <a:off x="-3104295" y="1398518"/>
              <a:ext cx="1580287" cy="744790"/>
              <a:chOff x="3576550" y="1943775"/>
              <a:chExt cx="536600" cy="252900"/>
            </a:xfrm>
          </p:grpSpPr>
          <p:sp>
            <p:nvSpPr>
              <p:cNvPr id="643" name="Google Shape;643;p36"/>
              <p:cNvSpPr/>
              <p:nvPr/>
            </p:nvSpPr>
            <p:spPr>
              <a:xfrm>
                <a:off x="3597000" y="1964750"/>
                <a:ext cx="489725" cy="231925"/>
              </a:xfrm>
              <a:custGeom>
                <a:avLst/>
                <a:gdLst/>
                <a:ahLst/>
                <a:cxnLst/>
                <a:rect l="l" t="t" r="r" b="b"/>
                <a:pathLst>
                  <a:path w="19589" h="9277" extrusionOk="0">
                    <a:moveTo>
                      <a:pt x="11" y="1"/>
                    </a:moveTo>
                    <a:cubicBezTo>
                      <a:pt x="11" y="1"/>
                      <a:pt x="16946" y="2737"/>
                      <a:pt x="18262" y="3379"/>
                    </a:cubicBezTo>
                    <a:cubicBezTo>
                      <a:pt x="19589" y="4022"/>
                      <a:pt x="19402" y="8365"/>
                      <a:pt x="19153" y="8821"/>
                    </a:cubicBezTo>
                    <a:cubicBezTo>
                      <a:pt x="18894" y="9277"/>
                      <a:pt x="18086" y="9245"/>
                      <a:pt x="18231" y="8365"/>
                    </a:cubicBezTo>
                    <a:cubicBezTo>
                      <a:pt x="18387" y="7484"/>
                      <a:pt x="19247" y="4540"/>
                      <a:pt x="18117" y="3908"/>
                    </a:cubicBezTo>
                    <a:cubicBezTo>
                      <a:pt x="16987" y="3265"/>
                      <a:pt x="1" y="1462"/>
                      <a:pt x="1" y="14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6"/>
              <p:cNvSpPr/>
              <p:nvPr/>
            </p:nvSpPr>
            <p:spPr>
              <a:xfrm>
                <a:off x="3576550" y="1974600"/>
                <a:ext cx="526775" cy="143825"/>
              </a:xfrm>
              <a:custGeom>
                <a:avLst/>
                <a:gdLst/>
                <a:ahLst/>
                <a:cxnLst/>
                <a:rect l="l" t="t" r="r" b="b"/>
                <a:pathLst>
                  <a:path w="21071" h="5753" extrusionOk="0">
                    <a:moveTo>
                      <a:pt x="21070" y="3110"/>
                    </a:moveTo>
                    <a:cubicBezTo>
                      <a:pt x="21070" y="3110"/>
                      <a:pt x="4197" y="1"/>
                      <a:pt x="2736" y="156"/>
                    </a:cubicBezTo>
                    <a:cubicBezTo>
                      <a:pt x="1275" y="322"/>
                      <a:pt x="0" y="4478"/>
                      <a:pt x="73" y="4986"/>
                    </a:cubicBezTo>
                    <a:cubicBezTo>
                      <a:pt x="156" y="5504"/>
                      <a:pt x="943" y="5753"/>
                      <a:pt x="1099" y="4861"/>
                    </a:cubicBezTo>
                    <a:cubicBezTo>
                      <a:pt x="1244" y="3970"/>
                      <a:pt x="1420" y="923"/>
                      <a:pt x="2695" y="695"/>
                    </a:cubicBezTo>
                    <a:cubicBezTo>
                      <a:pt x="3980" y="477"/>
                      <a:pt x="20573" y="4478"/>
                      <a:pt x="20573" y="447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6"/>
              <p:cNvSpPr/>
              <p:nvPr/>
            </p:nvSpPr>
            <p:spPr>
              <a:xfrm>
                <a:off x="3609700" y="1957250"/>
                <a:ext cx="196950" cy="164300"/>
              </a:xfrm>
              <a:custGeom>
                <a:avLst/>
                <a:gdLst/>
                <a:ahLst/>
                <a:cxnLst/>
                <a:rect l="l" t="t" r="r" b="b"/>
                <a:pathLst>
                  <a:path w="7878" h="6572" extrusionOk="0">
                    <a:moveTo>
                      <a:pt x="3618" y="6084"/>
                    </a:moveTo>
                    <a:cubicBezTo>
                      <a:pt x="705" y="5597"/>
                      <a:pt x="1" y="2363"/>
                      <a:pt x="830" y="1182"/>
                    </a:cubicBezTo>
                    <a:cubicBezTo>
                      <a:pt x="1649" y="0"/>
                      <a:pt x="7877" y="2021"/>
                      <a:pt x="7846" y="3161"/>
                    </a:cubicBezTo>
                    <a:cubicBezTo>
                      <a:pt x="7836" y="3638"/>
                      <a:pt x="6540" y="6571"/>
                      <a:pt x="3618" y="6084"/>
                    </a:cubicBezTo>
                    <a:close/>
                  </a:path>
                </a:pathLst>
              </a:custGeom>
              <a:solidFill>
                <a:srgbClr val="73BFB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6"/>
              <p:cNvSpPr/>
              <p:nvPr/>
            </p:nvSpPr>
            <p:spPr>
              <a:xfrm>
                <a:off x="3587675" y="1943775"/>
                <a:ext cx="525475" cy="239175"/>
              </a:xfrm>
              <a:custGeom>
                <a:avLst/>
                <a:gdLst/>
                <a:ahLst/>
                <a:cxnLst/>
                <a:rect l="l" t="t" r="r" b="b"/>
                <a:pathLst>
                  <a:path w="21019" h="9567" extrusionOk="0">
                    <a:moveTo>
                      <a:pt x="20884" y="3669"/>
                    </a:moveTo>
                    <a:lnTo>
                      <a:pt x="20884" y="3669"/>
                    </a:lnTo>
                    <a:cubicBezTo>
                      <a:pt x="20884" y="3607"/>
                      <a:pt x="20863" y="3555"/>
                      <a:pt x="20843" y="3503"/>
                    </a:cubicBezTo>
                    <a:cubicBezTo>
                      <a:pt x="20843" y="3503"/>
                      <a:pt x="16562" y="2519"/>
                      <a:pt x="13712" y="2768"/>
                    </a:cubicBezTo>
                    <a:cubicBezTo>
                      <a:pt x="12023" y="2913"/>
                      <a:pt x="9100" y="2415"/>
                      <a:pt x="7566" y="1710"/>
                    </a:cubicBezTo>
                    <a:cubicBezTo>
                      <a:pt x="4955" y="519"/>
                      <a:pt x="602" y="0"/>
                      <a:pt x="602" y="0"/>
                    </a:cubicBezTo>
                    <a:cubicBezTo>
                      <a:pt x="560" y="42"/>
                      <a:pt x="529" y="83"/>
                      <a:pt x="509" y="145"/>
                    </a:cubicBezTo>
                    <a:lnTo>
                      <a:pt x="509" y="145"/>
                    </a:lnTo>
                    <a:cubicBezTo>
                      <a:pt x="1" y="1161"/>
                      <a:pt x="115" y="6260"/>
                      <a:pt x="4001" y="7069"/>
                    </a:cubicBezTo>
                    <a:cubicBezTo>
                      <a:pt x="7950" y="7877"/>
                      <a:pt x="9069" y="4415"/>
                      <a:pt x="9764" y="4063"/>
                    </a:cubicBezTo>
                    <a:cubicBezTo>
                      <a:pt x="10126" y="3856"/>
                      <a:pt x="10593" y="3928"/>
                      <a:pt x="10862" y="4250"/>
                    </a:cubicBezTo>
                    <a:cubicBezTo>
                      <a:pt x="11360" y="4851"/>
                      <a:pt x="11297" y="8457"/>
                      <a:pt x="15277" y="9017"/>
                    </a:cubicBezTo>
                    <a:cubicBezTo>
                      <a:pt x="19205" y="9566"/>
                      <a:pt x="21019" y="4788"/>
                      <a:pt x="20884" y="3669"/>
                    </a:cubicBezTo>
                    <a:close/>
                    <a:moveTo>
                      <a:pt x="4499" y="6623"/>
                    </a:moveTo>
                    <a:cubicBezTo>
                      <a:pt x="1586" y="6136"/>
                      <a:pt x="882" y="2902"/>
                      <a:pt x="1711" y="1721"/>
                    </a:cubicBezTo>
                    <a:cubicBezTo>
                      <a:pt x="2540" y="539"/>
                      <a:pt x="8748" y="2560"/>
                      <a:pt x="8727" y="3700"/>
                    </a:cubicBezTo>
                    <a:cubicBezTo>
                      <a:pt x="8717" y="4177"/>
                      <a:pt x="7421" y="7110"/>
                      <a:pt x="4499" y="6623"/>
                    </a:cubicBezTo>
                    <a:close/>
                    <a:moveTo>
                      <a:pt x="19060" y="6136"/>
                    </a:moveTo>
                    <a:cubicBezTo>
                      <a:pt x="18542" y="7442"/>
                      <a:pt x="17049" y="8799"/>
                      <a:pt x="14946" y="8426"/>
                    </a:cubicBezTo>
                    <a:cubicBezTo>
                      <a:pt x="12800" y="8032"/>
                      <a:pt x="12106" y="6198"/>
                      <a:pt x="11950" y="5079"/>
                    </a:cubicBezTo>
                    <a:lnTo>
                      <a:pt x="11950" y="5079"/>
                    </a:lnTo>
                    <a:cubicBezTo>
                      <a:pt x="11899" y="4809"/>
                      <a:pt x="11899" y="4529"/>
                      <a:pt x="11950" y="4250"/>
                    </a:cubicBezTo>
                    <a:cubicBezTo>
                      <a:pt x="12303" y="3172"/>
                      <a:pt x="18842" y="3348"/>
                      <a:pt x="19226" y="4747"/>
                    </a:cubicBezTo>
                    <a:cubicBezTo>
                      <a:pt x="19330" y="5130"/>
                      <a:pt x="19267" y="5628"/>
                      <a:pt x="19070" y="61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6"/>
              <p:cNvSpPr/>
              <p:nvPr/>
            </p:nvSpPr>
            <p:spPr>
              <a:xfrm>
                <a:off x="3882800" y="2023325"/>
                <a:ext cx="194875" cy="144325"/>
              </a:xfrm>
              <a:custGeom>
                <a:avLst/>
                <a:gdLst/>
                <a:ahLst/>
                <a:cxnLst/>
                <a:rect l="l" t="t" r="r" b="b"/>
                <a:pathLst>
                  <a:path w="7795" h="5773" extrusionOk="0">
                    <a:moveTo>
                      <a:pt x="3141" y="5255"/>
                    </a:moveTo>
                    <a:cubicBezTo>
                      <a:pt x="6053" y="5773"/>
                      <a:pt x="7794" y="2954"/>
                      <a:pt x="7421" y="1565"/>
                    </a:cubicBezTo>
                    <a:cubicBezTo>
                      <a:pt x="7037" y="176"/>
                      <a:pt x="498" y="0"/>
                      <a:pt x="145" y="1078"/>
                    </a:cubicBezTo>
                    <a:cubicBezTo>
                      <a:pt x="0" y="1534"/>
                      <a:pt x="228" y="4726"/>
                      <a:pt x="3141" y="5255"/>
                    </a:cubicBezTo>
                    <a:close/>
                  </a:path>
                </a:pathLst>
              </a:custGeom>
              <a:solidFill>
                <a:srgbClr val="73BFB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6"/>
              <p:cNvSpPr/>
              <p:nvPr/>
            </p:nvSpPr>
            <p:spPr>
              <a:xfrm>
                <a:off x="3591575" y="2028225"/>
                <a:ext cx="18675" cy="45900"/>
              </a:xfrm>
              <a:custGeom>
                <a:avLst/>
                <a:gdLst/>
                <a:ahLst/>
                <a:cxnLst/>
                <a:rect l="l" t="t" r="r" b="b"/>
                <a:pathLst>
                  <a:path w="747" h="1836" extrusionOk="0">
                    <a:moveTo>
                      <a:pt x="0" y="861"/>
                    </a:moveTo>
                    <a:cubicBezTo>
                      <a:pt x="363" y="695"/>
                      <a:pt x="612" y="1835"/>
                      <a:pt x="612" y="1835"/>
                    </a:cubicBezTo>
                    <a:lnTo>
                      <a:pt x="746" y="1100"/>
                    </a:lnTo>
                    <a:cubicBezTo>
                      <a:pt x="560" y="758"/>
                      <a:pt x="425" y="384"/>
                      <a:pt x="363" y="1"/>
                    </a:cubicBezTo>
                    <a:cubicBezTo>
                      <a:pt x="363" y="1"/>
                      <a:pt x="62" y="675"/>
                      <a:pt x="0" y="8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6"/>
              <p:cNvSpPr/>
              <p:nvPr/>
            </p:nvSpPr>
            <p:spPr>
              <a:xfrm>
                <a:off x="4054825" y="2116075"/>
                <a:ext cx="25425" cy="47950"/>
              </a:xfrm>
              <a:custGeom>
                <a:avLst/>
                <a:gdLst/>
                <a:ahLst/>
                <a:cxnLst/>
                <a:rect l="l" t="t" r="r" b="b"/>
                <a:pathLst>
                  <a:path w="1017" h="1918" extrusionOk="0">
                    <a:moveTo>
                      <a:pt x="1" y="1918"/>
                    </a:moveTo>
                    <a:cubicBezTo>
                      <a:pt x="343" y="1109"/>
                      <a:pt x="685" y="819"/>
                      <a:pt x="1017" y="944"/>
                    </a:cubicBezTo>
                    <a:lnTo>
                      <a:pt x="975" y="0"/>
                    </a:lnTo>
                    <a:cubicBezTo>
                      <a:pt x="768" y="342"/>
                      <a:pt x="509" y="643"/>
                      <a:pt x="208" y="9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6"/>
              <p:cNvSpPr/>
              <p:nvPr/>
            </p:nvSpPr>
            <p:spPr>
              <a:xfrm>
                <a:off x="3587675" y="1947400"/>
                <a:ext cx="525475" cy="235550"/>
              </a:xfrm>
              <a:custGeom>
                <a:avLst/>
                <a:gdLst/>
                <a:ahLst/>
                <a:cxnLst/>
                <a:rect l="l" t="t" r="r" b="b"/>
                <a:pathLst>
                  <a:path w="21019" h="9422" extrusionOk="0">
                    <a:moveTo>
                      <a:pt x="15277" y="8872"/>
                    </a:moveTo>
                    <a:cubicBezTo>
                      <a:pt x="11287" y="8312"/>
                      <a:pt x="11349" y="4706"/>
                      <a:pt x="10862" y="4115"/>
                    </a:cubicBezTo>
                    <a:cubicBezTo>
                      <a:pt x="10582" y="3783"/>
                      <a:pt x="10116" y="3711"/>
                      <a:pt x="9753" y="3918"/>
                    </a:cubicBezTo>
                    <a:cubicBezTo>
                      <a:pt x="9059" y="4270"/>
                      <a:pt x="7940" y="7732"/>
                      <a:pt x="3991" y="6924"/>
                    </a:cubicBezTo>
                    <a:cubicBezTo>
                      <a:pt x="104" y="6115"/>
                      <a:pt x="1" y="1016"/>
                      <a:pt x="498" y="0"/>
                    </a:cubicBezTo>
                    <a:cubicBezTo>
                      <a:pt x="488" y="63"/>
                      <a:pt x="1" y="2436"/>
                      <a:pt x="1099" y="4561"/>
                    </a:cubicBezTo>
                    <a:cubicBezTo>
                      <a:pt x="2219" y="6716"/>
                      <a:pt x="4810" y="7110"/>
                      <a:pt x="6644" y="6623"/>
                    </a:cubicBezTo>
                    <a:cubicBezTo>
                      <a:pt x="8478" y="6136"/>
                      <a:pt x="9028" y="4011"/>
                      <a:pt x="9670" y="3731"/>
                    </a:cubicBezTo>
                    <a:cubicBezTo>
                      <a:pt x="10313" y="3441"/>
                      <a:pt x="10924" y="3617"/>
                      <a:pt x="11121" y="4001"/>
                    </a:cubicBezTo>
                    <a:cubicBezTo>
                      <a:pt x="11318" y="4395"/>
                      <a:pt x="11339" y="5784"/>
                      <a:pt x="12033" y="6841"/>
                    </a:cubicBezTo>
                    <a:cubicBezTo>
                      <a:pt x="12738" y="7898"/>
                      <a:pt x="14479" y="9110"/>
                      <a:pt x="17112" y="8582"/>
                    </a:cubicBezTo>
                    <a:cubicBezTo>
                      <a:pt x="19713" y="8064"/>
                      <a:pt x="20863" y="3617"/>
                      <a:pt x="20884" y="3524"/>
                    </a:cubicBezTo>
                    <a:cubicBezTo>
                      <a:pt x="21019" y="4643"/>
                      <a:pt x="19205" y="9421"/>
                      <a:pt x="15277" y="88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6"/>
              <p:cNvSpPr/>
              <p:nvPr/>
            </p:nvSpPr>
            <p:spPr>
              <a:xfrm>
                <a:off x="3881250" y="2023325"/>
                <a:ext cx="208325" cy="73850"/>
              </a:xfrm>
              <a:custGeom>
                <a:avLst/>
                <a:gdLst/>
                <a:ahLst/>
                <a:cxnLst/>
                <a:rect l="l" t="t" r="r" b="b"/>
                <a:pathLst>
                  <a:path w="8333" h="2954" extrusionOk="0">
                    <a:moveTo>
                      <a:pt x="7327" y="2954"/>
                    </a:moveTo>
                    <a:cubicBezTo>
                      <a:pt x="7524" y="2446"/>
                      <a:pt x="7587" y="1959"/>
                      <a:pt x="7483" y="1565"/>
                    </a:cubicBezTo>
                    <a:cubicBezTo>
                      <a:pt x="7099" y="176"/>
                      <a:pt x="560" y="0"/>
                      <a:pt x="207" y="1078"/>
                    </a:cubicBezTo>
                    <a:cubicBezTo>
                      <a:pt x="156" y="1347"/>
                      <a:pt x="156" y="1627"/>
                      <a:pt x="207" y="1897"/>
                    </a:cubicBezTo>
                    <a:cubicBezTo>
                      <a:pt x="0" y="829"/>
                      <a:pt x="93" y="674"/>
                      <a:pt x="798" y="404"/>
                    </a:cubicBezTo>
                    <a:cubicBezTo>
                      <a:pt x="1503" y="135"/>
                      <a:pt x="3990" y="104"/>
                      <a:pt x="6198" y="612"/>
                    </a:cubicBezTo>
                    <a:cubicBezTo>
                      <a:pt x="8333" y="1099"/>
                      <a:pt x="7390" y="2829"/>
                      <a:pt x="7327" y="29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6"/>
              <p:cNvSpPr/>
              <p:nvPr/>
            </p:nvSpPr>
            <p:spPr>
              <a:xfrm>
                <a:off x="3614100" y="1957250"/>
                <a:ext cx="198750" cy="98475"/>
              </a:xfrm>
              <a:custGeom>
                <a:avLst/>
                <a:gdLst/>
                <a:ahLst/>
                <a:cxnLst/>
                <a:rect l="l" t="t" r="r" b="b"/>
                <a:pathLst>
                  <a:path w="7950" h="3939" extrusionOk="0">
                    <a:moveTo>
                      <a:pt x="332" y="2539"/>
                    </a:moveTo>
                    <a:cubicBezTo>
                      <a:pt x="312" y="2000"/>
                      <a:pt x="426" y="1513"/>
                      <a:pt x="654" y="1182"/>
                    </a:cubicBezTo>
                    <a:cubicBezTo>
                      <a:pt x="1483" y="0"/>
                      <a:pt x="7701" y="2032"/>
                      <a:pt x="7670" y="3161"/>
                    </a:cubicBezTo>
                    <a:cubicBezTo>
                      <a:pt x="7629" y="3441"/>
                      <a:pt x="7535" y="3700"/>
                      <a:pt x="7390" y="3939"/>
                    </a:cubicBezTo>
                    <a:cubicBezTo>
                      <a:pt x="7950" y="2995"/>
                      <a:pt x="7909" y="2830"/>
                      <a:pt x="7339" y="2332"/>
                    </a:cubicBezTo>
                    <a:cubicBezTo>
                      <a:pt x="6769" y="1845"/>
                      <a:pt x="4426" y="974"/>
                      <a:pt x="2177" y="715"/>
                    </a:cubicBezTo>
                    <a:cubicBezTo>
                      <a:pt x="1" y="456"/>
                      <a:pt x="322" y="2405"/>
                      <a:pt x="332" y="25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6"/>
              <p:cNvSpPr/>
              <p:nvPr/>
            </p:nvSpPr>
            <p:spPr>
              <a:xfrm>
                <a:off x="3992650" y="2080575"/>
                <a:ext cx="96925" cy="85775"/>
              </a:xfrm>
              <a:custGeom>
                <a:avLst/>
                <a:gdLst/>
                <a:ahLst/>
                <a:cxnLst/>
                <a:rect l="l" t="t" r="r" b="b"/>
                <a:pathLst>
                  <a:path w="3877" h="3431" extrusionOk="0">
                    <a:moveTo>
                      <a:pt x="1" y="3224"/>
                    </a:moveTo>
                    <a:cubicBezTo>
                      <a:pt x="42" y="3431"/>
                      <a:pt x="1161" y="3379"/>
                      <a:pt x="2219" y="2623"/>
                    </a:cubicBezTo>
                    <a:cubicBezTo>
                      <a:pt x="3276" y="1866"/>
                      <a:pt x="3877" y="52"/>
                      <a:pt x="3659" y="32"/>
                    </a:cubicBezTo>
                    <a:cubicBezTo>
                      <a:pt x="3431" y="1"/>
                      <a:pt x="3390" y="747"/>
                      <a:pt x="2436" y="1856"/>
                    </a:cubicBezTo>
                    <a:cubicBezTo>
                      <a:pt x="1472" y="2965"/>
                      <a:pt x="1" y="3224"/>
                      <a:pt x="1" y="3224"/>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6"/>
              <p:cNvSpPr/>
              <p:nvPr/>
            </p:nvSpPr>
            <p:spPr>
              <a:xfrm>
                <a:off x="3959750" y="2159075"/>
                <a:ext cx="30325" cy="6250"/>
              </a:xfrm>
              <a:custGeom>
                <a:avLst/>
                <a:gdLst/>
                <a:ahLst/>
                <a:cxnLst/>
                <a:rect l="l" t="t" r="r" b="b"/>
                <a:pathLst>
                  <a:path w="1213" h="250" extrusionOk="0">
                    <a:moveTo>
                      <a:pt x="1182" y="125"/>
                    </a:moveTo>
                    <a:cubicBezTo>
                      <a:pt x="1213" y="1"/>
                      <a:pt x="757" y="63"/>
                      <a:pt x="384" y="53"/>
                    </a:cubicBezTo>
                    <a:cubicBezTo>
                      <a:pt x="0" y="42"/>
                      <a:pt x="166" y="177"/>
                      <a:pt x="591" y="218"/>
                    </a:cubicBezTo>
                    <a:cubicBezTo>
                      <a:pt x="1026" y="250"/>
                      <a:pt x="1182" y="167"/>
                      <a:pt x="1182" y="12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6"/>
              <p:cNvSpPr/>
              <p:nvPr/>
            </p:nvSpPr>
            <p:spPr>
              <a:xfrm>
                <a:off x="3703750" y="2064500"/>
                <a:ext cx="96675" cy="53925"/>
              </a:xfrm>
              <a:custGeom>
                <a:avLst/>
                <a:gdLst/>
                <a:ahLst/>
                <a:cxnLst/>
                <a:rect l="l" t="t" r="r" b="b"/>
                <a:pathLst>
                  <a:path w="3867" h="2157" extrusionOk="0">
                    <a:moveTo>
                      <a:pt x="1068" y="2105"/>
                    </a:moveTo>
                    <a:cubicBezTo>
                      <a:pt x="1" y="2157"/>
                      <a:pt x="1431" y="1970"/>
                      <a:pt x="2302" y="1421"/>
                    </a:cubicBezTo>
                    <a:cubicBezTo>
                      <a:pt x="2861" y="1048"/>
                      <a:pt x="3328" y="561"/>
                      <a:pt x="3690" y="1"/>
                    </a:cubicBezTo>
                    <a:cubicBezTo>
                      <a:pt x="3867" y="167"/>
                      <a:pt x="3462" y="1245"/>
                      <a:pt x="2778" y="1597"/>
                    </a:cubicBezTo>
                    <a:cubicBezTo>
                      <a:pt x="2250" y="1887"/>
                      <a:pt x="1669" y="2063"/>
                      <a:pt x="1068" y="210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6"/>
              <p:cNvSpPr/>
              <p:nvPr/>
            </p:nvSpPr>
            <p:spPr>
              <a:xfrm>
                <a:off x="4001725" y="2016825"/>
                <a:ext cx="104950" cy="36825"/>
              </a:xfrm>
              <a:custGeom>
                <a:avLst/>
                <a:gdLst/>
                <a:ahLst/>
                <a:cxnLst/>
                <a:rect l="l" t="t" r="r" b="b"/>
                <a:pathLst>
                  <a:path w="4198" h="1473" extrusionOk="0">
                    <a:moveTo>
                      <a:pt x="622" y="581"/>
                    </a:moveTo>
                    <a:cubicBezTo>
                      <a:pt x="2218" y="913"/>
                      <a:pt x="2467" y="1068"/>
                      <a:pt x="2695" y="1473"/>
                    </a:cubicBezTo>
                    <a:lnTo>
                      <a:pt x="4198" y="644"/>
                    </a:lnTo>
                    <a:cubicBezTo>
                      <a:pt x="2830" y="270"/>
                      <a:pt x="1420" y="53"/>
                      <a:pt x="0" y="1"/>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6"/>
              <p:cNvSpPr/>
              <p:nvPr/>
            </p:nvSpPr>
            <p:spPr>
              <a:xfrm>
                <a:off x="3596750" y="1946875"/>
                <a:ext cx="97975" cy="52375"/>
              </a:xfrm>
              <a:custGeom>
                <a:avLst/>
                <a:gdLst/>
                <a:ahLst/>
                <a:cxnLst/>
                <a:rect l="l" t="t" r="r" b="b"/>
                <a:pathLst>
                  <a:path w="3919" h="2095" extrusionOk="0">
                    <a:moveTo>
                      <a:pt x="21" y="1555"/>
                    </a:moveTo>
                    <a:lnTo>
                      <a:pt x="985" y="2094"/>
                    </a:lnTo>
                    <a:cubicBezTo>
                      <a:pt x="985" y="2094"/>
                      <a:pt x="1068" y="1348"/>
                      <a:pt x="1773" y="1099"/>
                    </a:cubicBezTo>
                    <a:cubicBezTo>
                      <a:pt x="2477" y="840"/>
                      <a:pt x="3918" y="1182"/>
                      <a:pt x="3918" y="1182"/>
                    </a:cubicBezTo>
                    <a:lnTo>
                      <a:pt x="3700" y="633"/>
                    </a:lnTo>
                    <a:cubicBezTo>
                      <a:pt x="3700" y="633"/>
                      <a:pt x="2560" y="177"/>
                      <a:pt x="291" y="1"/>
                    </a:cubicBezTo>
                    <a:cubicBezTo>
                      <a:pt x="291" y="1"/>
                      <a:pt x="0" y="498"/>
                      <a:pt x="21" y="155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6"/>
              <p:cNvSpPr/>
              <p:nvPr/>
            </p:nvSpPr>
            <p:spPr>
              <a:xfrm>
                <a:off x="3800400" y="2002075"/>
                <a:ext cx="105475" cy="61425"/>
              </a:xfrm>
              <a:custGeom>
                <a:avLst/>
                <a:gdLst/>
                <a:ahLst/>
                <a:cxnLst/>
                <a:rect l="l" t="t" r="r" b="b"/>
                <a:pathLst>
                  <a:path w="4219" h="2457" extrusionOk="0">
                    <a:moveTo>
                      <a:pt x="1" y="467"/>
                    </a:moveTo>
                    <a:lnTo>
                      <a:pt x="457" y="0"/>
                    </a:lnTo>
                    <a:cubicBezTo>
                      <a:pt x="1006" y="166"/>
                      <a:pt x="1566" y="301"/>
                      <a:pt x="2125" y="394"/>
                    </a:cubicBezTo>
                    <a:cubicBezTo>
                      <a:pt x="2726" y="477"/>
                      <a:pt x="3317" y="508"/>
                      <a:pt x="3908" y="508"/>
                    </a:cubicBezTo>
                    <a:lnTo>
                      <a:pt x="4219" y="1109"/>
                    </a:lnTo>
                    <a:cubicBezTo>
                      <a:pt x="4219" y="1109"/>
                      <a:pt x="3472" y="1348"/>
                      <a:pt x="3348" y="1648"/>
                    </a:cubicBezTo>
                    <a:cubicBezTo>
                      <a:pt x="3224" y="1959"/>
                      <a:pt x="3348" y="2456"/>
                      <a:pt x="3348" y="2456"/>
                    </a:cubicBezTo>
                    <a:lnTo>
                      <a:pt x="2861" y="2415"/>
                    </a:lnTo>
                    <a:cubicBezTo>
                      <a:pt x="2861" y="2415"/>
                      <a:pt x="2581" y="1410"/>
                      <a:pt x="1939" y="1285"/>
                    </a:cubicBezTo>
                    <a:cubicBezTo>
                      <a:pt x="1286" y="1171"/>
                      <a:pt x="612" y="1969"/>
                      <a:pt x="612" y="1969"/>
                    </a:cubicBezTo>
                    <a:lnTo>
                      <a:pt x="125" y="1938"/>
                    </a:lnTo>
                    <a:cubicBezTo>
                      <a:pt x="125" y="1938"/>
                      <a:pt x="488" y="1389"/>
                      <a:pt x="508" y="1047"/>
                    </a:cubicBezTo>
                    <a:cubicBezTo>
                      <a:pt x="529" y="705"/>
                      <a:pt x="1" y="467"/>
                      <a:pt x="1" y="467"/>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6"/>
              <p:cNvSpPr/>
              <p:nvPr/>
            </p:nvSpPr>
            <p:spPr>
              <a:xfrm>
                <a:off x="3891600" y="2038600"/>
                <a:ext cx="112725" cy="81375"/>
              </a:xfrm>
              <a:custGeom>
                <a:avLst/>
                <a:gdLst/>
                <a:ahLst/>
                <a:cxnLst/>
                <a:rect l="l" t="t" r="r" b="b"/>
                <a:pathLst>
                  <a:path w="4509" h="3255" extrusionOk="0">
                    <a:moveTo>
                      <a:pt x="4509" y="353"/>
                    </a:moveTo>
                    <a:lnTo>
                      <a:pt x="4229" y="3130"/>
                    </a:lnTo>
                    <a:lnTo>
                      <a:pt x="3825" y="3068"/>
                    </a:lnTo>
                    <a:lnTo>
                      <a:pt x="3908" y="2001"/>
                    </a:lnTo>
                    <a:lnTo>
                      <a:pt x="975" y="1597"/>
                    </a:lnTo>
                    <a:lnTo>
                      <a:pt x="819" y="3255"/>
                    </a:lnTo>
                    <a:lnTo>
                      <a:pt x="519" y="3193"/>
                    </a:lnTo>
                    <a:cubicBezTo>
                      <a:pt x="519" y="3193"/>
                      <a:pt x="1" y="1648"/>
                      <a:pt x="198" y="726"/>
                    </a:cubicBezTo>
                    <a:cubicBezTo>
                      <a:pt x="198" y="726"/>
                      <a:pt x="2457" y="1"/>
                      <a:pt x="4509" y="353"/>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6"/>
              <p:cNvSpPr/>
              <p:nvPr/>
            </p:nvSpPr>
            <p:spPr>
              <a:xfrm>
                <a:off x="4028675" y="2053900"/>
                <a:ext cx="34225" cy="60125"/>
              </a:xfrm>
              <a:custGeom>
                <a:avLst/>
                <a:gdLst/>
                <a:ahLst/>
                <a:cxnLst/>
                <a:rect l="l" t="t" r="r" b="b"/>
                <a:pathLst>
                  <a:path w="1369" h="2405" extrusionOk="0">
                    <a:moveTo>
                      <a:pt x="539" y="0"/>
                    </a:moveTo>
                    <a:lnTo>
                      <a:pt x="0" y="2404"/>
                    </a:lnTo>
                    <a:lnTo>
                      <a:pt x="726" y="2394"/>
                    </a:lnTo>
                    <a:cubicBezTo>
                      <a:pt x="726" y="2394"/>
                      <a:pt x="1327" y="1192"/>
                      <a:pt x="1368" y="352"/>
                    </a:cubicBezTo>
                    <a:cubicBezTo>
                      <a:pt x="1109" y="197"/>
                      <a:pt x="829" y="73"/>
                      <a:pt x="539" y="0"/>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6"/>
              <p:cNvSpPr/>
              <p:nvPr/>
            </p:nvSpPr>
            <p:spPr>
              <a:xfrm>
                <a:off x="3680175" y="1993775"/>
                <a:ext cx="115325" cy="100050"/>
              </a:xfrm>
              <a:custGeom>
                <a:avLst/>
                <a:gdLst/>
                <a:ahLst/>
                <a:cxnLst/>
                <a:rect l="l" t="t" r="r" b="b"/>
                <a:pathLst>
                  <a:path w="4613" h="4002" extrusionOk="0">
                    <a:moveTo>
                      <a:pt x="674" y="1"/>
                    </a:moveTo>
                    <a:lnTo>
                      <a:pt x="1" y="2726"/>
                    </a:lnTo>
                    <a:lnTo>
                      <a:pt x="405" y="2799"/>
                    </a:lnTo>
                    <a:lnTo>
                      <a:pt x="685" y="1762"/>
                    </a:lnTo>
                    <a:lnTo>
                      <a:pt x="3587" y="2364"/>
                    </a:lnTo>
                    <a:lnTo>
                      <a:pt x="3172" y="3970"/>
                    </a:lnTo>
                    <a:lnTo>
                      <a:pt x="3369" y="4001"/>
                    </a:lnTo>
                    <a:cubicBezTo>
                      <a:pt x="3369" y="4001"/>
                      <a:pt x="4561" y="2944"/>
                      <a:pt x="4613" y="1804"/>
                    </a:cubicBezTo>
                    <a:cubicBezTo>
                      <a:pt x="4613" y="1804"/>
                      <a:pt x="2737" y="363"/>
                      <a:pt x="674" y="1"/>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6"/>
              <p:cNvSpPr/>
              <p:nvPr/>
            </p:nvSpPr>
            <p:spPr>
              <a:xfrm>
                <a:off x="3630700" y="1986775"/>
                <a:ext cx="28525" cy="61950"/>
              </a:xfrm>
              <a:custGeom>
                <a:avLst/>
                <a:gdLst/>
                <a:ahLst/>
                <a:cxnLst/>
                <a:rect l="l" t="t" r="r" b="b"/>
                <a:pathLst>
                  <a:path w="1141" h="2478" extrusionOk="0">
                    <a:moveTo>
                      <a:pt x="1140" y="21"/>
                    </a:moveTo>
                    <a:lnTo>
                      <a:pt x="840" y="2478"/>
                    </a:lnTo>
                    <a:lnTo>
                      <a:pt x="156" y="2219"/>
                    </a:lnTo>
                    <a:cubicBezTo>
                      <a:pt x="156" y="2219"/>
                      <a:pt x="0" y="882"/>
                      <a:pt x="238" y="73"/>
                    </a:cubicBezTo>
                    <a:cubicBezTo>
                      <a:pt x="529" y="21"/>
                      <a:pt x="840" y="1"/>
                      <a:pt x="1140" y="21"/>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 name="Google Shape;663;p36"/>
          <p:cNvGrpSpPr/>
          <p:nvPr/>
        </p:nvGrpSpPr>
        <p:grpSpPr>
          <a:xfrm rot="-400341">
            <a:off x="1230732" y="514111"/>
            <a:ext cx="1396880" cy="709751"/>
            <a:chOff x="10533749" y="4791252"/>
            <a:chExt cx="1580383" cy="802899"/>
          </a:xfrm>
        </p:grpSpPr>
        <p:sp>
          <p:nvSpPr>
            <p:cNvPr id="664" name="Google Shape;664;p36"/>
            <p:cNvSpPr/>
            <p:nvPr/>
          </p:nvSpPr>
          <p:spPr>
            <a:xfrm>
              <a:off x="10533749" y="4791610"/>
              <a:ext cx="1580310" cy="801901"/>
            </a:xfrm>
            <a:custGeom>
              <a:avLst/>
              <a:gdLst/>
              <a:ahLst/>
              <a:cxnLst/>
              <a:rect l="l" t="t" r="r" b="b"/>
              <a:pathLst>
                <a:path w="17423" h="8841" extrusionOk="0">
                  <a:moveTo>
                    <a:pt x="15484" y="1"/>
                  </a:moveTo>
                  <a:lnTo>
                    <a:pt x="11971" y="1379"/>
                  </a:lnTo>
                  <a:cubicBezTo>
                    <a:pt x="11971" y="1379"/>
                    <a:pt x="12044" y="1524"/>
                    <a:pt x="12147" y="1773"/>
                  </a:cubicBezTo>
                  <a:lnTo>
                    <a:pt x="11743" y="1939"/>
                  </a:lnTo>
                  <a:lnTo>
                    <a:pt x="11235" y="1617"/>
                  </a:lnTo>
                  <a:lnTo>
                    <a:pt x="2529" y="5110"/>
                  </a:lnTo>
                  <a:lnTo>
                    <a:pt x="2001" y="5286"/>
                  </a:lnTo>
                  <a:lnTo>
                    <a:pt x="1804" y="6447"/>
                  </a:lnTo>
                  <a:lnTo>
                    <a:pt x="1286" y="6727"/>
                  </a:lnTo>
                  <a:lnTo>
                    <a:pt x="1332" y="6864"/>
                  </a:lnTo>
                  <a:lnTo>
                    <a:pt x="882" y="7038"/>
                  </a:lnTo>
                  <a:lnTo>
                    <a:pt x="1" y="7369"/>
                  </a:lnTo>
                  <a:lnTo>
                    <a:pt x="954" y="8292"/>
                  </a:lnTo>
                  <a:lnTo>
                    <a:pt x="1731" y="8033"/>
                  </a:lnTo>
                  <a:lnTo>
                    <a:pt x="1783" y="8188"/>
                  </a:lnTo>
                  <a:lnTo>
                    <a:pt x="2395" y="8084"/>
                  </a:lnTo>
                  <a:lnTo>
                    <a:pt x="3079" y="8841"/>
                  </a:lnTo>
                  <a:lnTo>
                    <a:pt x="3721" y="8686"/>
                  </a:lnTo>
                  <a:lnTo>
                    <a:pt x="3794" y="8665"/>
                  </a:lnTo>
                  <a:lnTo>
                    <a:pt x="12945" y="6219"/>
                  </a:lnTo>
                  <a:lnTo>
                    <a:pt x="13277" y="5618"/>
                  </a:lnTo>
                  <a:lnTo>
                    <a:pt x="13495" y="5566"/>
                  </a:lnTo>
                  <a:cubicBezTo>
                    <a:pt x="13526" y="5711"/>
                    <a:pt x="13557" y="5846"/>
                    <a:pt x="13578" y="5981"/>
                  </a:cubicBezTo>
                  <a:lnTo>
                    <a:pt x="17132" y="4965"/>
                  </a:lnTo>
                  <a:lnTo>
                    <a:pt x="17163" y="4695"/>
                  </a:lnTo>
                  <a:lnTo>
                    <a:pt x="17423" y="4612"/>
                  </a:lnTo>
                  <a:lnTo>
                    <a:pt x="17329" y="3576"/>
                  </a:lnTo>
                  <a:cubicBezTo>
                    <a:pt x="17070" y="2685"/>
                    <a:pt x="16759" y="1814"/>
                    <a:pt x="16397" y="964"/>
                  </a:cubicBezTo>
                  <a:lnTo>
                    <a:pt x="15972" y="260"/>
                  </a:lnTo>
                  <a:lnTo>
                    <a:pt x="15764" y="332"/>
                  </a:lnTo>
                  <a:lnTo>
                    <a:pt x="15484" y="1"/>
                  </a:ln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36"/>
            <p:cNvGrpSpPr/>
            <p:nvPr/>
          </p:nvGrpSpPr>
          <p:grpSpPr>
            <a:xfrm>
              <a:off x="10533914" y="4791252"/>
              <a:ext cx="1580219" cy="802899"/>
              <a:chOff x="4796650" y="3254825"/>
              <a:chExt cx="435550" cy="221300"/>
            </a:xfrm>
          </p:grpSpPr>
          <p:sp>
            <p:nvSpPr>
              <p:cNvPr id="666" name="Google Shape;666;p36"/>
              <p:cNvSpPr/>
              <p:nvPr/>
            </p:nvSpPr>
            <p:spPr>
              <a:xfrm>
                <a:off x="4860125" y="3295500"/>
                <a:ext cx="260425" cy="176475"/>
              </a:xfrm>
              <a:custGeom>
                <a:avLst/>
                <a:gdLst/>
                <a:ahLst/>
                <a:cxnLst/>
                <a:rect l="l" t="t" r="r" b="b"/>
                <a:pathLst>
                  <a:path w="10417" h="7059" extrusionOk="0">
                    <a:moveTo>
                      <a:pt x="0" y="3493"/>
                    </a:moveTo>
                    <a:lnTo>
                      <a:pt x="8706" y="0"/>
                    </a:lnTo>
                    <a:cubicBezTo>
                      <a:pt x="9587" y="1400"/>
                      <a:pt x="10167" y="2964"/>
                      <a:pt x="10416" y="4602"/>
                    </a:cubicBezTo>
                    <a:lnTo>
                      <a:pt x="1182" y="7058"/>
                    </a:lnTo>
                    <a:cubicBezTo>
                      <a:pt x="1182" y="7058"/>
                      <a:pt x="633" y="5721"/>
                      <a:pt x="0" y="34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6"/>
              <p:cNvSpPr/>
              <p:nvPr/>
            </p:nvSpPr>
            <p:spPr>
              <a:xfrm>
                <a:off x="5077775" y="3295500"/>
                <a:ext cx="52350" cy="115050"/>
              </a:xfrm>
              <a:custGeom>
                <a:avLst/>
                <a:gdLst/>
                <a:ahLst/>
                <a:cxnLst/>
                <a:rect l="l" t="t" r="r" b="b"/>
                <a:pathLst>
                  <a:path w="2094" h="4602" extrusionOk="0">
                    <a:moveTo>
                      <a:pt x="0" y="0"/>
                    </a:moveTo>
                    <a:lnTo>
                      <a:pt x="0" y="0"/>
                    </a:lnTo>
                    <a:cubicBezTo>
                      <a:pt x="1399" y="2954"/>
                      <a:pt x="1710" y="4602"/>
                      <a:pt x="1710" y="4602"/>
                    </a:cubicBezTo>
                    <a:lnTo>
                      <a:pt x="2094" y="3804"/>
                    </a:lnTo>
                    <a:cubicBezTo>
                      <a:pt x="1803" y="2622"/>
                      <a:pt x="1337" y="1482"/>
                      <a:pt x="705" y="44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6"/>
              <p:cNvSpPr/>
              <p:nvPr/>
            </p:nvSpPr>
            <p:spPr>
              <a:xfrm>
                <a:off x="5087100" y="3289275"/>
                <a:ext cx="72300" cy="108075"/>
              </a:xfrm>
              <a:custGeom>
                <a:avLst/>
                <a:gdLst/>
                <a:ahLst/>
                <a:cxnLst/>
                <a:rect l="l" t="t" r="r" b="b"/>
                <a:pathLst>
                  <a:path w="2892" h="4323" extrusionOk="0">
                    <a:moveTo>
                      <a:pt x="0" y="612"/>
                    </a:moveTo>
                    <a:cubicBezTo>
                      <a:pt x="570" y="1804"/>
                      <a:pt x="1016" y="3048"/>
                      <a:pt x="1347" y="4322"/>
                    </a:cubicBezTo>
                    <a:lnTo>
                      <a:pt x="2892" y="3970"/>
                    </a:lnTo>
                    <a:cubicBezTo>
                      <a:pt x="2892" y="3970"/>
                      <a:pt x="2747" y="2478"/>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6"/>
              <p:cNvSpPr/>
              <p:nvPr/>
            </p:nvSpPr>
            <p:spPr>
              <a:xfrm>
                <a:off x="5125175" y="3289275"/>
                <a:ext cx="37075" cy="99275"/>
              </a:xfrm>
              <a:custGeom>
                <a:avLst/>
                <a:gdLst/>
                <a:ahLst/>
                <a:cxnLst/>
                <a:rect l="l" t="t" r="r" b="b"/>
                <a:pathLst>
                  <a:path w="1483" h="3971" extrusionOk="0">
                    <a:moveTo>
                      <a:pt x="1" y="1"/>
                    </a:moveTo>
                    <a:lnTo>
                      <a:pt x="716" y="705"/>
                    </a:lnTo>
                    <a:cubicBezTo>
                      <a:pt x="1089" y="1503"/>
                      <a:pt x="1348" y="2343"/>
                      <a:pt x="1483" y="3203"/>
                    </a:cubicBezTo>
                    <a:lnTo>
                      <a:pt x="1369" y="3970"/>
                    </a:lnTo>
                    <a:cubicBezTo>
                      <a:pt x="1369" y="3970"/>
                      <a:pt x="1089" y="2291"/>
                      <a:pt x="1" y="1"/>
                    </a:cubicBezTo>
                    <a:close/>
                  </a:path>
                </a:pathLst>
              </a:custGeom>
              <a:solidFill>
                <a:srgbClr val="6E71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6"/>
              <p:cNvSpPr/>
              <p:nvPr/>
            </p:nvSpPr>
            <p:spPr>
              <a:xfrm>
                <a:off x="4829025" y="3382825"/>
                <a:ext cx="60650" cy="93300"/>
              </a:xfrm>
              <a:custGeom>
                <a:avLst/>
                <a:gdLst/>
                <a:ahLst/>
                <a:cxnLst/>
                <a:rect l="l" t="t" r="r" b="b"/>
                <a:pathLst>
                  <a:path w="2426" h="3732" extrusionOk="0">
                    <a:moveTo>
                      <a:pt x="1244" y="0"/>
                    </a:moveTo>
                    <a:lnTo>
                      <a:pt x="716" y="176"/>
                    </a:lnTo>
                    <a:lnTo>
                      <a:pt x="519" y="1337"/>
                    </a:lnTo>
                    <a:lnTo>
                      <a:pt x="1" y="1617"/>
                    </a:lnTo>
                    <a:lnTo>
                      <a:pt x="488" y="3078"/>
                    </a:lnTo>
                    <a:lnTo>
                      <a:pt x="1099" y="2975"/>
                    </a:lnTo>
                    <a:lnTo>
                      <a:pt x="1783" y="3731"/>
                    </a:lnTo>
                    <a:lnTo>
                      <a:pt x="2426" y="3576"/>
                    </a:lnTo>
                    <a:cubicBezTo>
                      <a:pt x="2426" y="3576"/>
                      <a:pt x="1762" y="1876"/>
                      <a:pt x="1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6"/>
              <p:cNvSpPr/>
              <p:nvPr/>
            </p:nvSpPr>
            <p:spPr>
              <a:xfrm>
                <a:off x="4796650" y="3426350"/>
                <a:ext cx="43275" cy="35775"/>
              </a:xfrm>
              <a:custGeom>
                <a:avLst/>
                <a:gdLst/>
                <a:ahLst/>
                <a:cxnLst/>
                <a:rect l="l" t="t" r="r" b="b"/>
                <a:pathLst>
                  <a:path w="1731" h="1431" extrusionOk="0">
                    <a:moveTo>
                      <a:pt x="1337" y="0"/>
                    </a:moveTo>
                    <a:lnTo>
                      <a:pt x="0" y="508"/>
                    </a:lnTo>
                    <a:lnTo>
                      <a:pt x="954" y="1430"/>
                    </a:lnTo>
                    <a:lnTo>
                      <a:pt x="1731" y="117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6"/>
              <p:cNvSpPr/>
              <p:nvPr/>
            </p:nvSpPr>
            <p:spPr>
              <a:xfrm>
                <a:off x="4841975" y="3387225"/>
                <a:ext cx="31650" cy="88625"/>
              </a:xfrm>
              <a:custGeom>
                <a:avLst/>
                <a:gdLst/>
                <a:ahLst/>
                <a:cxnLst/>
                <a:rect l="l" t="t" r="r" b="b"/>
                <a:pathLst>
                  <a:path w="1266" h="3545" extrusionOk="0">
                    <a:moveTo>
                      <a:pt x="187" y="0"/>
                    </a:moveTo>
                    <a:cubicBezTo>
                      <a:pt x="187" y="0"/>
                      <a:pt x="218" y="1524"/>
                      <a:pt x="1265" y="3545"/>
                    </a:cubicBezTo>
                    <a:lnTo>
                      <a:pt x="581" y="2788"/>
                    </a:lnTo>
                    <a:lnTo>
                      <a:pt x="1" y="115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6"/>
              <p:cNvSpPr/>
              <p:nvPr/>
            </p:nvSpPr>
            <p:spPr>
              <a:xfrm>
                <a:off x="4860125" y="3382825"/>
                <a:ext cx="29550" cy="89150"/>
              </a:xfrm>
              <a:custGeom>
                <a:avLst/>
                <a:gdLst/>
                <a:ahLst/>
                <a:cxnLst/>
                <a:rect l="l" t="t" r="r" b="b"/>
                <a:pathLst>
                  <a:path w="1182" h="3566" extrusionOk="0">
                    <a:moveTo>
                      <a:pt x="0" y="0"/>
                    </a:moveTo>
                    <a:cubicBezTo>
                      <a:pt x="0" y="0"/>
                      <a:pt x="850" y="2270"/>
                      <a:pt x="1182" y="3565"/>
                    </a:cubicBezTo>
                    <a:cubicBezTo>
                      <a:pt x="1182" y="3565"/>
                      <a:pt x="622" y="2394"/>
                      <a:pt x="0"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6"/>
              <p:cNvSpPr/>
              <p:nvPr/>
            </p:nvSpPr>
            <p:spPr>
              <a:xfrm>
                <a:off x="5083200" y="3304575"/>
                <a:ext cx="37600" cy="93025"/>
              </a:xfrm>
              <a:custGeom>
                <a:avLst/>
                <a:gdLst/>
                <a:ahLst/>
                <a:cxnLst/>
                <a:rect l="l" t="t" r="r" b="b"/>
                <a:pathLst>
                  <a:path w="1504" h="3721" extrusionOk="0">
                    <a:moveTo>
                      <a:pt x="156" y="0"/>
                    </a:moveTo>
                    <a:lnTo>
                      <a:pt x="1" y="104"/>
                    </a:lnTo>
                    <a:cubicBezTo>
                      <a:pt x="1" y="104"/>
                      <a:pt x="996" y="2342"/>
                      <a:pt x="1358" y="3721"/>
                    </a:cubicBezTo>
                    <a:lnTo>
                      <a:pt x="1503" y="3710"/>
                    </a:lnTo>
                    <a:cubicBezTo>
                      <a:pt x="1182" y="2436"/>
                      <a:pt x="726" y="1192"/>
                      <a:pt x="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6"/>
              <p:cNvSpPr/>
              <p:nvPr/>
            </p:nvSpPr>
            <p:spPr>
              <a:xfrm>
                <a:off x="5117150" y="3395500"/>
                <a:ext cx="11675" cy="15050"/>
              </a:xfrm>
              <a:custGeom>
                <a:avLst/>
                <a:gdLst/>
                <a:ahLst/>
                <a:cxnLst/>
                <a:rect l="l" t="t" r="r" b="b"/>
                <a:pathLst>
                  <a:path w="467" h="602" extrusionOk="0">
                    <a:moveTo>
                      <a:pt x="467" y="1"/>
                    </a:moveTo>
                    <a:lnTo>
                      <a:pt x="145" y="73"/>
                    </a:lnTo>
                    <a:lnTo>
                      <a:pt x="0" y="84"/>
                    </a:lnTo>
                    <a:lnTo>
                      <a:pt x="135" y="602"/>
                    </a:lnTo>
                    <a:lnTo>
                      <a:pt x="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6"/>
              <p:cNvSpPr/>
              <p:nvPr/>
            </p:nvSpPr>
            <p:spPr>
              <a:xfrm>
                <a:off x="5095900" y="3254825"/>
                <a:ext cx="129325" cy="149525"/>
              </a:xfrm>
              <a:custGeom>
                <a:avLst/>
                <a:gdLst/>
                <a:ahLst/>
                <a:cxnLst/>
                <a:rect l="l" t="t" r="r" b="b"/>
                <a:pathLst>
                  <a:path w="5173" h="5981" extrusionOk="0">
                    <a:moveTo>
                      <a:pt x="1" y="1389"/>
                    </a:moveTo>
                    <a:cubicBezTo>
                      <a:pt x="1" y="1389"/>
                      <a:pt x="1244" y="4001"/>
                      <a:pt x="1617" y="5980"/>
                    </a:cubicBezTo>
                    <a:lnTo>
                      <a:pt x="5172" y="4975"/>
                    </a:lnTo>
                    <a:cubicBezTo>
                      <a:pt x="5172" y="4975"/>
                      <a:pt x="4882" y="2716"/>
                      <a:pt x="35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6"/>
              <p:cNvSpPr/>
              <p:nvPr/>
            </p:nvSpPr>
            <p:spPr>
              <a:xfrm>
                <a:off x="5183725" y="3254825"/>
                <a:ext cx="44600" cy="124375"/>
              </a:xfrm>
              <a:custGeom>
                <a:avLst/>
                <a:gdLst/>
                <a:ahLst/>
                <a:cxnLst/>
                <a:rect l="l" t="t" r="r" b="b"/>
                <a:pathLst>
                  <a:path w="1784" h="4975" extrusionOk="0">
                    <a:moveTo>
                      <a:pt x="1" y="0"/>
                    </a:moveTo>
                    <a:lnTo>
                      <a:pt x="1" y="0"/>
                    </a:lnTo>
                    <a:cubicBezTo>
                      <a:pt x="1545" y="3742"/>
                      <a:pt x="1659" y="4975"/>
                      <a:pt x="1659" y="4975"/>
                    </a:cubicBezTo>
                    <a:lnTo>
                      <a:pt x="1784" y="3752"/>
                    </a:lnTo>
                    <a:cubicBezTo>
                      <a:pt x="1545" y="2788"/>
                      <a:pt x="1214" y="1845"/>
                      <a:pt x="778" y="943"/>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6"/>
              <p:cNvSpPr/>
              <p:nvPr/>
            </p:nvSpPr>
            <p:spPr>
              <a:xfrm>
                <a:off x="4818675" y="3426350"/>
                <a:ext cx="21250" cy="31375"/>
              </a:xfrm>
              <a:custGeom>
                <a:avLst/>
                <a:gdLst/>
                <a:ahLst/>
                <a:cxnLst/>
                <a:rect l="l" t="t" r="r" b="b"/>
                <a:pathLst>
                  <a:path w="850" h="1255" extrusionOk="0">
                    <a:moveTo>
                      <a:pt x="0" y="176"/>
                    </a:moveTo>
                    <a:lnTo>
                      <a:pt x="591" y="1254"/>
                    </a:lnTo>
                    <a:lnTo>
                      <a:pt x="850" y="1171"/>
                    </a:lnTo>
                    <a:lnTo>
                      <a:pt x="456" y="0"/>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6"/>
              <p:cNvSpPr/>
              <p:nvPr/>
            </p:nvSpPr>
            <p:spPr>
              <a:xfrm>
                <a:off x="5189175" y="3261550"/>
                <a:ext cx="43025" cy="110925"/>
              </a:xfrm>
              <a:custGeom>
                <a:avLst/>
                <a:gdLst/>
                <a:ahLst/>
                <a:cxnLst/>
                <a:rect l="l" t="t" r="r" b="b"/>
                <a:pathLst>
                  <a:path w="1721" h="4437" extrusionOk="0">
                    <a:moveTo>
                      <a:pt x="270" y="1"/>
                    </a:moveTo>
                    <a:lnTo>
                      <a:pt x="1" y="94"/>
                    </a:lnTo>
                    <a:cubicBezTo>
                      <a:pt x="622" y="1493"/>
                      <a:pt x="1110" y="2944"/>
                      <a:pt x="1462" y="4436"/>
                    </a:cubicBezTo>
                    <a:lnTo>
                      <a:pt x="1721" y="4354"/>
                    </a:lnTo>
                    <a:cubicBezTo>
                      <a:pt x="1472" y="2861"/>
                      <a:pt x="270"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6"/>
              <p:cNvSpPr/>
              <p:nvPr/>
            </p:nvSpPr>
            <p:spPr>
              <a:xfrm>
                <a:off x="5196175" y="3261550"/>
                <a:ext cx="36025" cy="108850"/>
              </a:xfrm>
              <a:custGeom>
                <a:avLst/>
                <a:gdLst/>
                <a:ahLst/>
                <a:cxnLst/>
                <a:rect l="l" t="t" r="r" b="b"/>
                <a:pathLst>
                  <a:path w="1441" h="4354" extrusionOk="0">
                    <a:moveTo>
                      <a:pt x="0" y="1"/>
                    </a:moveTo>
                    <a:cubicBezTo>
                      <a:pt x="1" y="1"/>
                      <a:pt x="1130" y="2872"/>
                      <a:pt x="1441" y="4354"/>
                    </a:cubicBezTo>
                    <a:lnTo>
                      <a:pt x="1348" y="3317"/>
                    </a:lnTo>
                    <a:cubicBezTo>
                      <a:pt x="1099" y="2426"/>
                      <a:pt x="778" y="1555"/>
                      <a:pt x="415" y="705"/>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6"/>
              <p:cNvSpPr/>
              <p:nvPr/>
            </p:nvSpPr>
            <p:spPr>
              <a:xfrm>
                <a:off x="4860125" y="3295500"/>
                <a:ext cx="217675" cy="97175"/>
              </a:xfrm>
              <a:custGeom>
                <a:avLst/>
                <a:gdLst/>
                <a:ahLst/>
                <a:cxnLst/>
                <a:rect l="l" t="t" r="r" b="b"/>
                <a:pathLst>
                  <a:path w="8707" h="3887" extrusionOk="0">
                    <a:moveTo>
                      <a:pt x="8706" y="0"/>
                    </a:moveTo>
                    <a:cubicBezTo>
                      <a:pt x="8706" y="0"/>
                      <a:pt x="7348" y="1887"/>
                      <a:pt x="5276" y="2892"/>
                    </a:cubicBezTo>
                    <a:cubicBezTo>
                      <a:pt x="3192" y="3887"/>
                      <a:pt x="0" y="3483"/>
                      <a:pt x="0" y="3483"/>
                    </a:cubicBezTo>
                    <a:lnTo>
                      <a:pt x="239" y="3410"/>
                    </a:lnTo>
                    <a:cubicBezTo>
                      <a:pt x="239" y="3410"/>
                      <a:pt x="2695" y="3669"/>
                      <a:pt x="4560" y="3016"/>
                    </a:cubicBezTo>
                    <a:cubicBezTo>
                      <a:pt x="6416" y="2374"/>
                      <a:pt x="8250" y="187"/>
                      <a:pt x="8250" y="187"/>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6"/>
              <p:cNvSpPr/>
              <p:nvPr/>
            </p:nvSpPr>
            <p:spPr>
              <a:xfrm>
                <a:off x="4889925" y="3393950"/>
                <a:ext cx="226475" cy="78275"/>
              </a:xfrm>
              <a:custGeom>
                <a:avLst/>
                <a:gdLst/>
                <a:ahLst/>
                <a:cxnLst/>
                <a:rect l="l" t="t" r="r" b="b"/>
                <a:pathLst>
                  <a:path w="9059" h="3131" extrusionOk="0">
                    <a:moveTo>
                      <a:pt x="9058" y="705"/>
                    </a:moveTo>
                    <a:cubicBezTo>
                      <a:pt x="9058" y="705"/>
                      <a:pt x="6840" y="1"/>
                      <a:pt x="4581" y="446"/>
                    </a:cubicBezTo>
                    <a:cubicBezTo>
                      <a:pt x="2311" y="892"/>
                      <a:pt x="0" y="3131"/>
                      <a:pt x="0" y="3131"/>
                    </a:cubicBezTo>
                    <a:lnTo>
                      <a:pt x="228" y="3048"/>
                    </a:lnTo>
                    <a:cubicBezTo>
                      <a:pt x="228" y="3048"/>
                      <a:pt x="2042" y="1369"/>
                      <a:pt x="3928" y="768"/>
                    </a:cubicBezTo>
                    <a:cubicBezTo>
                      <a:pt x="5804" y="177"/>
                      <a:pt x="8582" y="830"/>
                      <a:pt x="8582" y="83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3" name="Google Shape;683;p36"/>
          <p:cNvSpPr/>
          <p:nvPr/>
        </p:nvSpPr>
        <p:spPr>
          <a:xfrm rot="2700000">
            <a:off x="757119" y="1155957"/>
            <a:ext cx="81409" cy="169507"/>
          </a:xfrm>
          <a:custGeom>
            <a:avLst/>
            <a:gdLst/>
            <a:ahLst/>
            <a:cxnLst/>
            <a:rect l="l" t="t" r="r" b="b"/>
            <a:pathLst>
              <a:path w="986" h="2053" extrusionOk="0">
                <a:moveTo>
                  <a:pt x="737" y="2052"/>
                </a:moveTo>
                <a:cubicBezTo>
                  <a:pt x="633" y="2052"/>
                  <a:pt x="550" y="1980"/>
                  <a:pt x="519" y="1886"/>
                </a:cubicBezTo>
                <a:lnTo>
                  <a:pt x="74" y="404"/>
                </a:lnTo>
                <a:cubicBezTo>
                  <a:pt x="1" y="125"/>
                  <a:pt x="405" y="0"/>
                  <a:pt x="498" y="270"/>
                </a:cubicBezTo>
                <a:lnTo>
                  <a:pt x="954" y="1762"/>
                </a:lnTo>
                <a:cubicBezTo>
                  <a:pt x="986" y="1876"/>
                  <a:pt x="923" y="2000"/>
                  <a:pt x="799" y="2042"/>
                </a:cubicBezTo>
                <a:cubicBezTo>
                  <a:pt x="778" y="2042"/>
                  <a:pt x="758" y="2052"/>
                  <a:pt x="737" y="20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36"/>
          <p:cNvGrpSpPr/>
          <p:nvPr/>
        </p:nvGrpSpPr>
        <p:grpSpPr>
          <a:xfrm>
            <a:off x="1088819" y="1565731"/>
            <a:ext cx="1993555" cy="2372540"/>
            <a:chOff x="-2677056" y="2529481"/>
            <a:chExt cx="1993555" cy="2372540"/>
          </a:xfrm>
        </p:grpSpPr>
        <p:sp>
          <p:nvSpPr>
            <p:cNvPr id="685" name="Google Shape;685;p36"/>
            <p:cNvSpPr/>
            <p:nvPr/>
          </p:nvSpPr>
          <p:spPr>
            <a:xfrm>
              <a:off x="-2468161" y="2533530"/>
              <a:ext cx="1729511" cy="2335868"/>
            </a:xfrm>
            <a:custGeom>
              <a:avLst/>
              <a:gdLst/>
              <a:ahLst/>
              <a:cxnLst/>
              <a:rect l="l" t="t" r="r" b="b"/>
              <a:pathLst>
                <a:path w="17921" h="24204" extrusionOk="0">
                  <a:moveTo>
                    <a:pt x="5815" y="1202"/>
                  </a:moveTo>
                  <a:lnTo>
                    <a:pt x="5815" y="1202"/>
                  </a:lnTo>
                  <a:cubicBezTo>
                    <a:pt x="4696" y="1752"/>
                    <a:pt x="3680" y="2487"/>
                    <a:pt x="2810" y="3368"/>
                  </a:cubicBezTo>
                  <a:cubicBezTo>
                    <a:pt x="3659" y="2467"/>
                    <a:pt x="4685" y="1731"/>
                    <a:pt x="5815" y="1202"/>
                  </a:cubicBezTo>
                  <a:close/>
                  <a:moveTo>
                    <a:pt x="5815" y="2456"/>
                  </a:moveTo>
                  <a:lnTo>
                    <a:pt x="6157" y="3140"/>
                  </a:lnTo>
                  <a:cubicBezTo>
                    <a:pt x="5743" y="3306"/>
                    <a:pt x="5338" y="3514"/>
                    <a:pt x="4965" y="3773"/>
                  </a:cubicBezTo>
                  <a:cubicBezTo>
                    <a:pt x="4893" y="3814"/>
                    <a:pt x="4810" y="3866"/>
                    <a:pt x="4727" y="3918"/>
                  </a:cubicBezTo>
                  <a:cubicBezTo>
                    <a:pt x="4053" y="4353"/>
                    <a:pt x="3442" y="4892"/>
                    <a:pt x="2913" y="5514"/>
                  </a:cubicBezTo>
                  <a:cubicBezTo>
                    <a:pt x="1452" y="7234"/>
                    <a:pt x="726" y="9473"/>
                    <a:pt x="913" y="11722"/>
                  </a:cubicBezTo>
                  <a:cubicBezTo>
                    <a:pt x="789" y="10675"/>
                    <a:pt x="778" y="9608"/>
                    <a:pt x="892" y="8561"/>
                  </a:cubicBezTo>
                  <a:cubicBezTo>
                    <a:pt x="1576" y="5047"/>
                    <a:pt x="4447" y="3172"/>
                    <a:pt x="5815" y="2456"/>
                  </a:cubicBezTo>
                  <a:close/>
                  <a:moveTo>
                    <a:pt x="7629" y="0"/>
                  </a:moveTo>
                  <a:cubicBezTo>
                    <a:pt x="7629" y="0"/>
                    <a:pt x="1" y="2114"/>
                    <a:pt x="115" y="10053"/>
                  </a:cubicBezTo>
                  <a:cubicBezTo>
                    <a:pt x="105" y="10074"/>
                    <a:pt x="105" y="10084"/>
                    <a:pt x="115" y="10095"/>
                  </a:cubicBezTo>
                  <a:cubicBezTo>
                    <a:pt x="115" y="10426"/>
                    <a:pt x="136" y="10768"/>
                    <a:pt x="167" y="11131"/>
                  </a:cubicBezTo>
                  <a:cubicBezTo>
                    <a:pt x="167" y="11079"/>
                    <a:pt x="156" y="11007"/>
                    <a:pt x="156" y="10913"/>
                  </a:cubicBezTo>
                  <a:lnTo>
                    <a:pt x="156" y="10913"/>
                  </a:lnTo>
                  <a:cubicBezTo>
                    <a:pt x="239" y="11846"/>
                    <a:pt x="426" y="12769"/>
                    <a:pt x="706" y="13660"/>
                  </a:cubicBezTo>
                  <a:cubicBezTo>
                    <a:pt x="1929" y="17640"/>
                    <a:pt x="4489" y="19391"/>
                    <a:pt x="6872" y="20127"/>
                  </a:cubicBezTo>
                  <a:lnTo>
                    <a:pt x="5815" y="22003"/>
                  </a:lnTo>
                  <a:cubicBezTo>
                    <a:pt x="4882" y="21868"/>
                    <a:pt x="3898" y="21765"/>
                    <a:pt x="2861" y="21692"/>
                  </a:cubicBezTo>
                  <a:lnTo>
                    <a:pt x="2571" y="22531"/>
                  </a:lnTo>
                  <a:cubicBezTo>
                    <a:pt x="6469" y="23993"/>
                    <a:pt x="9614" y="24203"/>
                    <a:pt x="11102" y="24203"/>
                  </a:cubicBezTo>
                  <a:cubicBezTo>
                    <a:pt x="11703" y="24203"/>
                    <a:pt x="12034" y="24169"/>
                    <a:pt x="12034" y="24169"/>
                  </a:cubicBezTo>
                  <a:lnTo>
                    <a:pt x="11868" y="23216"/>
                  </a:lnTo>
                  <a:cubicBezTo>
                    <a:pt x="11868" y="23216"/>
                    <a:pt x="10686" y="22874"/>
                    <a:pt x="8810" y="22511"/>
                  </a:cubicBezTo>
                  <a:lnTo>
                    <a:pt x="8582" y="20500"/>
                  </a:lnTo>
                  <a:lnTo>
                    <a:pt x="8582" y="20500"/>
                  </a:lnTo>
                  <a:cubicBezTo>
                    <a:pt x="9138" y="20578"/>
                    <a:pt x="9697" y="20617"/>
                    <a:pt x="10254" y="20617"/>
                  </a:cubicBezTo>
                  <a:cubicBezTo>
                    <a:pt x="10881" y="20617"/>
                    <a:pt x="11507" y="20568"/>
                    <a:pt x="12127" y="20469"/>
                  </a:cubicBezTo>
                  <a:lnTo>
                    <a:pt x="13236" y="19588"/>
                  </a:lnTo>
                  <a:lnTo>
                    <a:pt x="12997" y="18832"/>
                  </a:lnTo>
                  <a:cubicBezTo>
                    <a:pt x="12997" y="18832"/>
                    <a:pt x="12935" y="18842"/>
                    <a:pt x="12832" y="18863"/>
                  </a:cubicBezTo>
                  <a:cubicBezTo>
                    <a:pt x="13588" y="18541"/>
                    <a:pt x="14283" y="18106"/>
                    <a:pt x="14904" y="17567"/>
                  </a:cubicBezTo>
                  <a:lnTo>
                    <a:pt x="14915" y="17588"/>
                  </a:lnTo>
                  <a:cubicBezTo>
                    <a:pt x="14915" y="17588"/>
                    <a:pt x="14956" y="17546"/>
                    <a:pt x="15008" y="17484"/>
                  </a:cubicBezTo>
                  <a:cubicBezTo>
                    <a:pt x="15205" y="17298"/>
                    <a:pt x="15402" y="17111"/>
                    <a:pt x="15588" y="16914"/>
                  </a:cubicBezTo>
                  <a:lnTo>
                    <a:pt x="15599" y="16935"/>
                  </a:lnTo>
                  <a:cubicBezTo>
                    <a:pt x="15599" y="16935"/>
                    <a:pt x="15640" y="16883"/>
                    <a:pt x="15702" y="16790"/>
                  </a:cubicBezTo>
                  <a:cubicBezTo>
                    <a:pt x="15961" y="16510"/>
                    <a:pt x="16200" y="16209"/>
                    <a:pt x="16418" y="15888"/>
                  </a:cubicBezTo>
                  <a:cubicBezTo>
                    <a:pt x="16480" y="15816"/>
                    <a:pt x="16521" y="15764"/>
                    <a:pt x="16521" y="15753"/>
                  </a:cubicBezTo>
                  <a:lnTo>
                    <a:pt x="16511" y="15743"/>
                  </a:lnTo>
                  <a:cubicBezTo>
                    <a:pt x="17184" y="14707"/>
                    <a:pt x="17630" y="13525"/>
                    <a:pt x="17806" y="12302"/>
                  </a:cubicBezTo>
                  <a:lnTo>
                    <a:pt x="17827" y="12250"/>
                  </a:lnTo>
                  <a:lnTo>
                    <a:pt x="17806" y="12240"/>
                  </a:lnTo>
                  <a:cubicBezTo>
                    <a:pt x="17827" y="12136"/>
                    <a:pt x="17837" y="12022"/>
                    <a:pt x="17848" y="11919"/>
                  </a:cubicBezTo>
                  <a:cubicBezTo>
                    <a:pt x="17920" y="11224"/>
                    <a:pt x="17910" y="10530"/>
                    <a:pt x="17817" y="9846"/>
                  </a:cubicBezTo>
                  <a:cubicBezTo>
                    <a:pt x="17817" y="9836"/>
                    <a:pt x="17817" y="9825"/>
                    <a:pt x="17827" y="9825"/>
                  </a:cubicBezTo>
                  <a:lnTo>
                    <a:pt x="17806" y="9815"/>
                  </a:lnTo>
                  <a:cubicBezTo>
                    <a:pt x="17599" y="8354"/>
                    <a:pt x="17008" y="6965"/>
                    <a:pt x="16107" y="5804"/>
                  </a:cubicBezTo>
                  <a:cubicBezTo>
                    <a:pt x="15951" y="5597"/>
                    <a:pt x="15785" y="5410"/>
                    <a:pt x="15609" y="5224"/>
                  </a:cubicBezTo>
                  <a:lnTo>
                    <a:pt x="15609" y="5213"/>
                  </a:lnTo>
                  <a:lnTo>
                    <a:pt x="15588" y="5203"/>
                  </a:lnTo>
                  <a:cubicBezTo>
                    <a:pt x="14625" y="4187"/>
                    <a:pt x="13422" y="3410"/>
                    <a:pt x="12085" y="2975"/>
                  </a:cubicBezTo>
                  <a:lnTo>
                    <a:pt x="11951" y="2933"/>
                  </a:lnTo>
                  <a:lnTo>
                    <a:pt x="11930" y="2912"/>
                  </a:lnTo>
                  <a:lnTo>
                    <a:pt x="11816" y="2881"/>
                  </a:lnTo>
                  <a:cubicBezTo>
                    <a:pt x="11318" y="2736"/>
                    <a:pt x="10821" y="2633"/>
                    <a:pt x="10313" y="2581"/>
                  </a:cubicBezTo>
                  <a:cubicBezTo>
                    <a:pt x="9995" y="2545"/>
                    <a:pt x="9677" y="2528"/>
                    <a:pt x="9359" y="2528"/>
                  </a:cubicBezTo>
                  <a:cubicBezTo>
                    <a:pt x="8557" y="2528"/>
                    <a:pt x="7758" y="2641"/>
                    <a:pt x="6986" y="2871"/>
                  </a:cubicBezTo>
                  <a:lnTo>
                    <a:pt x="6820" y="1990"/>
                  </a:lnTo>
                  <a:lnTo>
                    <a:pt x="8064" y="1441"/>
                  </a:lnTo>
                  <a:lnTo>
                    <a:pt x="7629" y="0"/>
                  </a:lnTo>
                  <a:close/>
                </a:path>
              </a:pathLst>
            </a:custGeom>
            <a:solidFill>
              <a:schemeClr val="lt1"/>
            </a:solidFill>
            <a:ln w="1524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 name="Google Shape;686;p36"/>
            <p:cNvGrpSpPr/>
            <p:nvPr/>
          </p:nvGrpSpPr>
          <p:grpSpPr>
            <a:xfrm>
              <a:off x="-2677056" y="2529481"/>
              <a:ext cx="1993555" cy="2372540"/>
              <a:chOff x="3301625" y="2380625"/>
              <a:chExt cx="516425" cy="614600"/>
            </a:xfrm>
          </p:grpSpPr>
          <p:sp>
            <p:nvSpPr>
              <p:cNvPr id="687" name="Google Shape;687;p36"/>
              <p:cNvSpPr/>
              <p:nvPr/>
            </p:nvSpPr>
            <p:spPr>
              <a:xfrm>
                <a:off x="3419775" y="2923175"/>
                <a:ext cx="236600" cy="72050"/>
              </a:xfrm>
              <a:custGeom>
                <a:avLst/>
                <a:gdLst/>
                <a:ahLst/>
                <a:cxnLst/>
                <a:rect l="l" t="t" r="r" b="b"/>
                <a:pathLst>
                  <a:path w="9464" h="2882" extrusionOk="0">
                    <a:moveTo>
                      <a:pt x="281" y="0"/>
                    </a:moveTo>
                    <a:lnTo>
                      <a:pt x="9287" y="1513"/>
                    </a:lnTo>
                    <a:lnTo>
                      <a:pt x="9463" y="2467"/>
                    </a:lnTo>
                    <a:cubicBezTo>
                      <a:pt x="9463" y="2467"/>
                      <a:pt x="5473" y="2881"/>
                      <a:pt x="1" y="8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6"/>
              <p:cNvSpPr/>
              <p:nvPr/>
            </p:nvSpPr>
            <p:spPr>
              <a:xfrm>
                <a:off x="3426775" y="2923175"/>
                <a:ext cx="225175" cy="51850"/>
              </a:xfrm>
              <a:custGeom>
                <a:avLst/>
                <a:gdLst/>
                <a:ahLst/>
                <a:cxnLst/>
                <a:rect l="l" t="t" r="r" b="b"/>
                <a:pathLst>
                  <a:path w="9007" h="2074" extrusionOk="0">
                    <a:moveTo>
                      <a:pt x="1" y="0"/>
                    </a:moveTo>
                    <a:cubicBezTo>
                      <a:pt x="1" y="0"/>
                      <a:pt x="3504" y="2073"/>
                      <a:pt x="9007" y="1513"/>
                    </a:cubicBezTo>
                    <a:cubicBezTo>
                      <a:pt x="6064" y="726"/>
                      <a:pt x="3048" y="21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6"/>
              <p:cNvSpPr/>
              <p:nvPr/>
            </p:nvSpPr>
            <p:spPr>
              <a:xfrm>
                <a:off x="3497525" y="2880675"/>
                <a:ext cx="78775" cy="72825"/>
              </a:xfrm>
              <a:custGeom>
                <a:avLst/>
                <a:gdLst/>
                <a:ahLst/>
                <a:cxnLst/>
                <a:rect l="l" t="t" r="r" b="b"/>
                <a:pathLst>
                  <a:path w="3151" h="2913" extrusionOk="0">
                    <a:moveTo>
                      <a:pt x="1192" y="115"/>
                    </a:moveTo>
                    <a:lnTo>
                      <a:pt x="0" y="2229"/>
                    </a:lnTo>
                    <a:cubicBezTo>
                      <a:pt x="964" y="2726"/>
                      <a:pt x="2073" y="2913"/>
                      <a:pt x="3151" y="2757"/>
                    </a:cubicBezTo>
                    <a:lnTo>
                      <a:pt x="284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6"/>
              <p:cNvSpPr/>
              <p:nvPr/>
            </p:nvSpPr>
            <p:spPr>
              <a:xfrm>
                <a:off x="3495175" y="2936375"/>
                <a:ext cx="81125" cy="25950"/>
              </a:xfrm>
              <a:custGeom>
                <a:avLst/>
                <a:gdLst/>
                <a:ahLst/>
                <a:cxnLst/>
                <a:rect l="l" t="t" r="r" b="b"/>
                <a:pathLst>
                  <a:path w="3245" h="1038" extrusionOk="0">
                    <a:moveTo>
                      <a:pt x="94" y="1"/>
                    </a:moveTo>
                    <a:lnTo>
                      <a:pt x="1" y="519"/>
                    </a:lnTo>
                    <a:cubicBezTo>
                      <a:pt x="1" y="519"/>
                      <a:pt x="1649" y="985"/>
                      <a:pt x="3100" y="1037"/>
                    </a:cubicBezTo>
                    <a:lnTo>
                      <a:pt x="3245" y="529"/>
                    </a:lnTo>
                    <a:cubicBezTo>
                      <a:pt x="3245" y="529"/>
                      <a:pt x="1545" y="830"/>
                      <a:pt x="94"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6"/>
              <p:cNvSpPr/>
              <p:nvPr/>
            </p:nvSpPr>
            <p:spPr>
              <a:xfrm>
                <a:off x="3512275" y="2880675"/>
                <a:ext cx="59100" cy="29575"/>
              </a:xfrm>
              <a:custGeom>
                <a:avLst/>
                <a:gdLst/>
                <a:ahLst/>
                <a:cxnLst/>
                <a:rect l="l" t="t" r="r" b="b"/>
                <a:pathLst>
                  <a:path w="2364" h="1183" extrusionOk="0">
                    <a:moveTo>
                      <a:pt x="1" y="1182"/>
                    </a:moveTo>
                    <a:cubicBezTo>
                      <a:pt x="1" y="1182"/>
                      <a:pt x="726" y="933"/>
                      <a:pt x="1276" y="799"/>
                    </a:cubicBezTo>
                    <a:cubicBezTo>
                      <a:pt x="1649" y="705"/>
                      <a:pt x="2053" y="788"/>
                      <a:pt x="2364" y="1006"/>
                    </a:cubicBezTo>
                    <a:lnTo>
                      <a:pt x="2250" y="1"/>
                    </a:lnTo>
                    <a:lnTo>
                      <a:pt x="602" y="104"/>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6"/>
              <p:cNvSpPr/>
              <p:nvPr/>
            </p:nvSpPr>
            <p:spPr>
              <a:xfrm>
                <a:off x="3336350" y="2577000"/>
                <a:ext cx="344100" cy="337650"/>
              </a:xfrm>
              <a:custGeom>
                <a:avLst/>
                <a:gdLst/>
                <a:ahLst/>
                <a:cxnLst/>
                <a:rect l="l" t="t" r="r" b="b"/>
                <a:pathLst>
                  <a:path w="13764" h="13506" extrusionOk="0">
                    <a:moveTo>
                      <a:pt x="12634" y="11764"/>
                    </a:moveTo>
                    <a:lnTo>
                      <a:pt x="13764" y="10966"/>
                    </a:lnTo>
                    <a:cubicBezTo>
                      <a:pt x="13764" y="10966"/>
                      <a:pt x="7939" y="12541"/>
                      <a:pt x="4374" y="9380"/>
                    </a:cubicBezTo>
                    <a:cubicBezTo>
                      <a:pt x="550" y="5971"/>
                      <a:pt x="1773" y="1"/>
                      <a:pt x="1773" y="1"/>
                    </a:cubicBezTo>
                    <a:cubicBezTo>
                      <a:pt x="1773" y="1"/>
                      <a:pt x="1" y="3742"/>
                      <a:pt x="3079" y="8365"/>
                    </a:cubicBezTo>
                    <a:cubicBezTo>
                      <a:pt x="6509" y="13505"/>
                      <a:pt x="12634" y="11764"/>
                      <a:pt x="12634" y="117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6"/>
              <p:cNvSpPr/>
              <p:nvPr/>
            </p:nvSpPr>
            <p:spPr>
              <a:xfrm>
                <a:off x="3301625" y="2406000"/>
                <a:ext cx="357075" cy="530150"/>
              </a:xfrm>
              <a:custGeom>
                <a:avLst/>
                <a:gdLst/>
                <a:ahLst/>
                <a:cxnLst/>
                <a:rect l="l" t="t" r="r" b="b"/>
                <a:pathLst>
                  <a:path w="14283" h="21206" extrusionOk="0">
                    <a:moveTo>
                      <a:pt x="8365" y="1"/>
                    </a:moveTo>
                    <a:lnTo>
                      <a:pt x="8696" y="1099"/>
                    </a:lnTo>
                    <a:cubicBezTo>
                      <a:pt x="8696" y="1099"/>
                      <a:pt x="778" y="4084"/>
                      <a:pt x="3452" y="12417"/>
                    </a:cubicBezTo>
                    <a:cubicBezTo>
                      <a:pt x="6074" y="20573"/>
                      <a:pt x="14023" y="18604"/>
                      <a:pt x="14023" y="18604"/>
                    </a:cubicBezTo>
                    <a:lnTo>
                      <a:pt x="14282" y="19444"/>
                    </a:lnTo>
                    <a:cubicBezTo>
                      <a:pt x="14282" y="19444"/>
                      <a:pt x="5494" y="21205"/>
                      <a:pt x="2861" y="12655"/>
                    </a:cubicBezTo>
                    <a:cubicBezTo>
                      <a:pt x="1" y="3296"/>
                      <a:pt x="8365" y="1"/>
                      <a:pt x="8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6"/>
              <p:cNvSpPr/>
              <p:nvPr/>
            </p:nvSpPr>
            <p:spPr>
              <a:xfrm>
                <a:off x="3337900" y="2381242"/>
                <a:ext cx="208350" cy="279850"/>
              </a:xfrm>
              <a:custGeom>
                <a:avLst/>
                <a:gdLst/>
                <a:ahLst/>
                <a:cxnLst/>
                <a:rect l="l" t="t" r="r" b="b"/>
                <a:pathLst>
                  <a:path w="8334" h="11194" extrusionOk="0">
                    <a:moveTo>
                      <a:pt x="6914" y="1016"/>
                    </a:moveTo>
                    <a:lnTo>
                      <a:pt x="8333" y="0"/>
                    </a:lnTo>
                    <a:cubicBezTo>
                      <a:pt x="8333" y="0"/>
                      <a:pt x="1" y="2311"/>
                      <a:pt x="882" y="11193"/>
                    </a:cubicBezTo>
                    <a:cubicBezTo>
                      <a:pt x="882" y="11193"/>
                      <a:pt x="136" y="3938"/>
                      <a:pt x="6914" y="10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6"/>
              <p:cNvSpPr/>
              <p:nvPr/>
            </p:nvSpPr>
            <p:spPr>
              <a:xfrm>
                <a:off x="3652200" y="2851150"/>
                <a:ext cx="33975" cy="40950"/>
              </a:xfrm>
              <a:custGeom>
                <a:avLst/>
                <a:gdLst/>
                <a:ahLst/>
                <a:cxnLst/>
                <a:rect l="l" t="t" r="r" b="b"/>
                <a:pathLst>
                  <a:path w="1359" h="1638" extrusionOk="0">
                    <a:moveTo>
                      <a:pt x="1130" y="0"/>
                    </a:moveTo>
                    <a:lnTo>
                      <a:pt x="1358" y="767"/>
                    </a:lnTo>
                    <a:lnTo>
                      <a:pt x="259" y="1638"/>
                    </a:lnTo>
                    <a:lnTo>
                      <a:pt x="0" y="79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6"/>
              <p:cNvSpPr/>
              <p:nvPr/>
            </p:nvSpPr>
            <p:spPr>
              <a:xfrm>
                <a:off x="3646750" y="2831700"/>
                <a:ext cx="25675" cy="31375"/>
              </a:xfrm>
              <a:custGeom>
                <a:avLst/>
                <a:gdLst/>
                <a:ahLst/>
                <a:cxnLst/>
                <a:rect l="l" t="t" r="r" b="b"/>
                <a:pathLst>
                  <a:path w="1027" h="1255" extrusionOk="0">
                    <a:moveTo>
                      <a:pt x="1" y="208"/>
                    </a:moveTo>
                    <a:lnTo>
                      <a:pt x="239" y="1224"/>
                    </a:lnTo>
                    <a:cubicBezTo>
                      <a:pt x="239" y="1224"/>
                      <a:pt x="809" y="1255"/>
                      <a:pt x="1027" y="892"/>
                    </a:cubicBezTo>
                    <a:lnTo>
                      <a:pt x="5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6"/>
              <p:cNvSpPr/>
              <p:nvPr/>
            </p:nvSpPr>
            <p:spPr>
              <a:xfrm>
                <a:off x="3362775" y="2430350"/>
                <a:ext cx="455275" cy="455275"/>
              </a:xfrm>
              <a:custGeom>
                <a:avLst/>
                <a:gdLst/>
                <a:ahLst/>
                <a:cxnLst/>
                <a:rect l="l" t="t" r="r" b="b"/>
                <a:pathLst>
                  <a:path w="18211" h="18211" extrusionOk="0">
                    <a:moveTo>
                      <a:pt x="10396" y="716"/>
                    </a:moveTo>
                    <a:cubicBezTo>
                      <a:pt x="15029" y="1421"/>
                      <a:pt x="18210" y="5763"/>
                      <a:pt x="17495" y="10396"/>
                    </a:cubicBezTo>
                    <a:cubicBezTo>
                      <a:pt x="16780" y="15029"/>
                      <a:pt x="12438" y="18210"/>
                      <a:pt x="7805" y="17495"/>
                    </a:cubicBezTo>
                    <a:cubicBezTo>
                      <a:pt x="3172" y="16780"/>
                      <a:pt x="1" y="12438"/>
                      <a:pt x="705" y="7805"/>
                    </a:cubicBezTo>
                    <a:cubicBezTo>
                      <a:pt x="1421" y="3172"/>
                      <a:pt x="5763" y="1"/>
                      <a:pt x="10396" y="7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6"/>
              <p:cNvSpPr/>
              <p:nvPr/>
            </p:nvSpPr>
            <p:spPr>
              <a:xfrm>
                <a:off x="3510475" y="2380625"/>
                <a:ext cx="46925" cy="52875"/>
              </a:xfrm>
              <a:custGeom>
                <a:avLst/>
                <a:gdLst/>
                <a:ahLst/>
                <a:cxnLst/>
                <a:rect l="l" t="t" r="r" b="b"/>
                <a:pathLst>
                  <a:path w="1877" h="2115" extrusionOk="0">
                    <a:moveTo>
                      <a:pt x="342" y="2114"/>
                    </a:moveTo>
                    <a:lnTo>
                      <a:pt x="1876" y="1441"/>
                    </a:lnTo>
                    <a:lnTo>
                      <a:pt x="1430" y="0"/>
                    </a:lnTo>
                    <a:lnTo>
                      <a:pt x="0" y="101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6"/>
              <p:cNvSpPr/>
              <p:nvPr/>
            </p:nvSpPr>
            <p:spPr>
              <a:xfrm>
                <a:off x="3364600" y="2439700"/>
                <a:ext cx="451375" cy="439450"/>
              </a:xfrm>
              <a:custGeom>
                <a:avLst/>
                <a:gdLst/>
                <a:ahLst/>
                <a:cxnLst/>
                <a:rect l="l" t="t" r="r" b="b"/>
                <a:pathLst>
                  <a:path w="18055" h="17578" extrusionOk="0">
                    <a:moveTo>
                      <a:pt x="17049" y="5866"/>
                    </a:moveTo>
                    <a:cubicBezTo>
                      <a:pt x="18054" y="8727"/>
                      <a:pt x="17453" y="11908"/>
                      <a:pt x="15474" y="14209"/>
                    </a:cubicBezTo>
                    <a:cubicBezTo>
                      <a:pt x="13505" y="16510"/>
                      <a:pt x="10447" y="17577"/>
                      <a:pt x="7462" y="17028"/>
                    </a:cubicBezTo>
                    <a:cubicBezTo>
                      <a:pt x="4488" y="16468"/>
                      <a:pt x="2021" y="14365"/>
                      <a:pt x="1016" y="11504"/>
                    </a:cubicBezTo>
                    <a:cubicBezTo>
                      <a:pt x="0" y="8644"/>
                      <a:pt x="591" y="5462"/>
                      <a:pt x="2560" y="3151"/>
                    </a:cubicBezTo>
                    <a:cubicBezTo>
                      <a:pt x="3534" y="2000"/>
                      <a:pt x="4799" y="1140"/>
                      <a:pt x="6219" y="643"/>
                    </a:cubicBezTo>
                    <a:cubicBezTo>
                      <a:pt x="7908" y="52"/>
                      <a:pt x="9732" y="0"/>
                      <a:pt x="11453" y="508"/>
                    </a:cubicBezTo>
                    <a:cubicBezTo>
                      <a:pt x="11535" y="539"/>
                      <a:pt x="11629" y="570"/>
                      <a:pt x="11722" y="601"/>
                    </a:cubicBezTo>
                    <a:cubicBezTo>
                      <a:pt x="12168" y="746"/>
                      <a:pt x="12593" y="933"/>
                      <a:pt x="13007" y="1150"/>
                    </a:cubicBezTo>
                    <a:cubicBezTo>
                      <a:pt x="14904" y="2156"/>
                      <a:pt x="16344" y="3835"/>
                      <a:pt x="17049" y="586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6"/>
              <p:cNvSpPr/>
              <p:nvPr/>
            </p:nvSpPr>
            <p:spPr>
              <a:xfrm>
                <a:off x="3445700" y="2527775"/>
                <a:ext cx="16075" cy="8575"/>
              </a:xfrm>
              <a:custGeom>
                <a:avLst/>
                <a:gdLst/>
                <a:ahLst/>
                <a:cxnLst/>
                <a:rect l="l" t="t" r="r" b="b"/>
                <a:pathLst>
                  <a:path w="643" h="343" extrusionOk="0">
                    <a:moveTo>
                      <a:pt x="31" y="11"/>
                    </a:moveTo>
                    <a:lnTo>
                      <a:pt x="52" y="1"/>
                    </a:lnTo>
                    <a:cubicBezTo>
                      <a:pt x="83" y="11"/>
                      <a:pt x="125" y="22"/>
                      <a:pt x="156" y="32"/>
                    </a:cubicBezTo>
                    <a:cubicBezTo>
                      <a:pt x="270" y="53"/>
                      <a:pt x="394" y="42"/>
                      <a:pt x="508" y="11"/>
                    </a:cubicBezTo>
                    <a:cubicBezTo>
                      <a:pt x="570" y="11"/>
                      <a:pt x="643" y="22"/>
                      <a:pt x="601" y="104"/>
                    </a:cubicBezTo>
                    <a:cubicBezTo>
                      <a:pt x="581" y="136"/>
                      <a:pt x="550" y="146"/>
                      <a:pt x="518" y="167"/>
                    </a:cubicBezTo>
                    <a:cubicBezTo>
                      <a:pt x="498" y="177"/>
                      <a:pt x="467" y="218"/>
                      <a:pt x="436" y="239"/>
                    </a:cubicBezTo>
                    <a:cubicBezTo>
                      <a:pt x="425" y="250"/>
                      <a:pt x="404" y="250"/>
                      <a:pt x="394" y="260"/>
                    </a:cubicBezTo>
                    <a:cubicBezTo>
                      <a:pt x="332" y="281"/>
                      <a:pt x="290" y="270"/>
                      <a:pt x="228" y="291"/>
                    </a:cubicBezTo>
                    <a:cubicBezTo>
                      <a:pt x="176" y="312"/>
                      <a:pt x="125" y="343"/>
                      <a:pt x="83" y="332"/>
                    </a:cubicBezTo>
                    <a:cubicBezTo>
                      <a:pt x="42" y="312"/>
                      <a:pt x="11" y="281"/>
                      <a:pt x="0" y="2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6"/>
              <p:cNvSpPr/>
              <p:nvPr/>
            </p:nvSpPr>
            <p:spPr>
              <a:xfrm>
                <a:off x="3427050" y="2477775"/>
                <a:ext cx="80600" cy="50025"/>
              </a:xfrm>
              <a:custGeom>
                <a:avLst/>
                <a:gdLst/>
                <a:ahLst/>
                <a:cxnLst/>
                <a:rect l="l" t="t" r="r" b="b"/>
                <a:pathLst>
                  <a:path w="3224" h="2001" extrusionOk="0">
                    <a:moveTo>
                      <a:pt x="3202" y="32"/>
                    </a:moveTo>
                    <a:cubicBezTo>
                      <a:pt x="3223" y="63"/>
                      <a:pt x="3192" y="125"/>
                      <a:pt x="3182" y="146"/>
                    </a:cubicBezTo>
                    <a:cubicBezTo>
                      <a:pt x="3161" y="197"/>
                      <a:pt x="3140" y="260"/>
                      <a:pt x="3130" y="311"/>
                    </a:cubicBezTo>
                    <a:cubicBezTo>
                      <a:pt x="3120" y="384"/>
                      <a:pt x="3109" y="446"/>
                      <a:pt x="3109" y="519"/>
                    </a:cubicBezTo>
                    <a:cubicBezTo>
                      <a:pt x="3099" y="560"/>
                      <a:pt x="3109" y="612"/>
                      <a:pt x="3130" y="653"/>
                    </a:cubicBezTo>
                    <a:cubicBezTo>
                      <a:pt x="3151" y="726"/>
                      <a:pt x="3151" y="809"/>
                      <a:pt x="3109" y="871"/>
                    </a:cubicBezTo>
                    <a:cubicBezTo>
                      <a:pt x="3068" y="933"/>
                      <a:pt x="2974" y="954"/>
                      <a:pt x="2902" y="975"/>
                    </a:cubicBezTo>
                    <a:lnTo>
                      <a:pt x="2757" y="1027"/>
                    </a:lnTo>
                    <a:cubicBezTo>
                      <a:pt x="2746" y="1037"/>
                      <a:pt x="2726" y="1037"/>
                      <a:pt x="2715" y="1037"/>
                    </a:cubicBezTo>
                    <a:cubicBezTo>
                      <a:pt x="2705" y="1037"/>
                      <a:pt x="2684" y="1027"/>
                      <a:pt x="2684" y="1037"/>
                    </a:cubicBezTo>
                    <a:cubicBezTo>
                      <a:pt x="2612" y="1047"/>
                      <a:pt x="2612" y="1109"/>
                      <a:pt x="2581" y="1161"/>
                    </a:cubicBezTo>
                    <a:cubicBezTo>
                      <a:pt x="2560" y="1213"/>
                      <a:pt x="2539" y="1265"/>
                      <a:pt x="2508" y="1317"/>
                    </a:cubicBezTo>
                    <a:cubicBezTo>
                      <a:pt x="2446" y="1358"/>
                      <a:pt x="2384" y="1400"/>
                      <a:pt x="2311" y="1410"/>
                    </a:cubicBezTo>
                    <a:cubicBezTo>
                      <a:pt x="2228" y="1441"/>
                      <a:pt x="2145" y="1472"/>
                      <a:pt x="2052" y="1503"/>
                    </a:cubicBezTo>
                    <a:cubicBezTo>
                      <a:pt x="2021" y="1514"/>
                      <a:pt x="1990" y="1524"/>
                      <a:pt x="1959" y="1534"/>
                    </a:cubicBezTo>
                    <a:cubicBezTo>
                      <a:pt x="1938" y="1555"/>
                      <a:pt x="1928" y="1586"/>
                      <a:pt x="1897" y="1607"/>
                    </a:cubicBezTo>
                    <a:cubicBezTo>
                      <a:pt x="1845" y="1659"/>
                      <a:pt x="1772" y="1680"/>
                      <a:pt x="1710" y="1680"/>
                    </a:cubicBezTo>
                    <a:cubicBezTo>
                      <a:pt x="1648" y="1669"/>
                      <a:pt x="1596" y="1628"/>
                      <a:pt x="1534" y="1628"/>
                    </a:cubicBezTo>
                    <a:cubicBezTo>
                      <a:pt x="1492" y="1638"/>
                      <a:pt x="1441" y="1638"/>
                      <a:pt x="1389" y="1638"/>
                    </a:cubicBezTo>
                    <a:cubicBezTo>
                      <a:pt x="1368" y="1638"/>
                      <a:pt x="1347" y="1617"/>
                      <a:pt x="1327" y="1617"/>
                    </a:cubicBezTo>
                    <a:cubicBezTo>
                      <a:pt x="1254" y="1628"/>
                      <a:pt x="1182" y="1659"/>
                      <a:pt x="1109" y="1690"/>
                    </a:cubicBezTo>
                    <a:cubicBezTo>
                      <a:pt x="1140" y="1648"/>
                      <a:pt x="1057" y="1555"/>
                      <a:pt x="1005" y="1566"/>
                    </a:cubicBezTo>
                    <a:cubicBezTo>
                      <a:pt x="974" y="1566"/>
                      <a:pt x="954" y="1597"/>
                      <a:pt x="933" y="1607"/>
                    </a:cubicBezTo>
                    <a:cubicBezTo>
                      <a:pt x="912" y="1628"/>
                      <a:pt x="891" y="1628"/>
                      <a:pt x="881" y="1638"/>
                    </a:cubicBezTo>
                    <a:cubicBezTo>
                      <a:pt x="829" y="1669"/>
                      <a:pt x="839" y="1669"/>
                      <a:pt x="860" y="1711"/>
                    </a:cubicBezTo>
                    <a:cubicBezTo>
                      <a:pt x="891" y="1773"/>
                      <a:pt x="912" y="1845"/>
                      <a:pt x="902" y="1908"/>
                    </a:cubicBezTo>
                    <a:cubicBezTo>
                      <a:pt x="891" y="1949"/>
                      <a:pt x="871" y="1970"/>
                      <a:pt x="839" y="1980"/>
                    </a:cubicBezTo>
                    <a:lnTo>
                      <a:pt x="798" y="2001"/>
                    </a:lnTo>
                    <a:cubicBezTo>
                      <a:pt x="746" y="1980"/>
                      <a:pt x="694" y="1970"/>
                      <a:pt x="643" y="1959"/>
                    </a:cubicBezTo>
                    <a:cubicBezTo>
                      <a:pt x="580" y="1949"/>
                      <a:pt x="529" y="1959"/>
                      <a:pt x="477" y="1970"/>
                    </a:cubicBezTo>
                    <a:cubicBezTo>
                      <a:pt x="425" y="1980"/>
                      <a:pt x="373" y="1990"/>
                      <a:pt x="321" y="2001"/>
                    </a:cubicBezTo>
                    <a:cubicBezTo>
                      <a:pt x="218" y="2001"/>
                      <a:pt x="269" y="1918"/>
                      <a:pt x="187" y="1887"/>
                    </a:cubicBezTo>
                    <a:cubicBezTo>
                      <a:pt x="155" y="1876"/>
                      <a:pt x="73" y="1918"/>
                      <a:pt x="41" y="1887"/>
                    </a:cubicBezTo>
                    <a:cubicBezTo>
                      <a:pt x="0" y="1866"/>
                      <a:pt x="41" y="1628"/>
                      <a:pt x="41" y="1638"/>
                    </a:cubicBezTo>
                    <a:lnTo>
                      <a:pt x="41" y="1628"/>
                    </a:lnTo>
                    <a:cubicBezTo>
                      <a:pt x="570" y="1016"/>
                      <a:pt x="1182" y="477"/>
                      <a:pt x="1855" y="32"/>
                    </a:cubicBezTo>
                    <a:cubicBezTo>
                      <a:pt x="1876" y="63"/>
                      <a:pt x="1876" y="104"/>
                      <a:pt x="1886" y="135"/>
                    </a:cubicBezTo>
                    <a:cubicBezTo>
                      <a:pt x="1897" y="156"/>
                      <a:pt x="1928" y="301"/>
                      <a:pt x="1959" y="332"/>
                    </a:cubicBezTo>
                    <a:cubicBezTo>
                      <a:pt x="2000" y="363"/>
                      <a:pt x="2135" y="311"/>
                      <a:pt x="2176" y="291"/>
                    </a:cubicBezTo>
                    <a:cubicBezTo>
                      <a:pt x="2322" y="218"/>
                      <a:pt x="2436" y="63"/>
                      <a:pt x="2601" y="32"/>
                    </a:cubicBezTo>
                    <a:cubicBezTo>
                      <a:pt x="2674" y="21"/>
                      <a:pt x="2746" y="32"/>
                      <a:pt x="2809" y="63"/>
                    </a:cubicBezTo>
                    <a:cubicBezTo>
                      <a:pt x="2860" y="73"/>
                      <a:pt x="2912" y="83"/>
                      <a:pt x="2964" y="73"/>
                    </a:cubicBezTo>
                    <a:cubicBezTo>
                      <a:pt x="3016" y="73"/>
                      <a:pt x="3182" y="1"/>
                      <a:pt x="3202"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6"/>
              <p:cNvSpPr/>
              <p:nvPr/>
            </p:nvSpPr>
            <p:spPr>
              <a:xfrm>
                <a:off x="3580950" y="2513525"/>
                <a:ext cx="13500" cy="13250"/>
              </a:xfrm>
              <a:custGeom>
                <a:avLst/>
                <a:gdLst/>
                <a:ahLst/>
                <a:cxnLst/>
                <a:rect l="l" t="t" r="r" b="b"/>
                <a:pathLst>
                  <a:path w="540" h="530" extrusionOk="0">
                    <a:moveTo>
                      <a:pt x="94" y="332"/>
                    </a:moveTo>
                    <a:cubicBezTo>
                      <a:pt x="73" y="270"/>
                      <a:pt x="31" y="187"/>
                      <a:pt x="62" y="115"/>
                    </a:cubicBezTo>
                    <a:cubicBezTo>
                      <a:pt x="83" y="73"/>
                      <a:pt x="125" y="42"/>
                      <a:pt x="166" y="22"/>
                    </a:cubicBezTo>
                    <a:cubicBezTo>
                      <a:pt x="208" y="22"/>
                      <a:pt x="249" y="11"/>
                      <a:pt x="301" y="11"/>
                    </a:cubicBezTo>
                    <a:cubicBezTo>
                      <a:pt x="332" y="1"/>
                      <a:pt x="363" y="1"/>
                      <a:pt x="404" y="1"/>
                    </a:cubicBezTo>
                    <a:cubicBezTo>
                      <a:pt x="467" y="32"/>
                      <a:pt x="508" y="84"/>
                      <a:pt x="529" y="146"/>
                    </a:cubicBezTo>
                    <a:cubicBezTo>
                      <a:pt x="539" y="208"/>
                      <a:pt x="529" y="229"/>
                      <a:pt x="498" y="281"/>
                    </a:cubicBezTo>
                    <a:cubicBezTo>
                      <a:pt x="467" y="322"/>
                      <a:pt x="477" y="364"/>
                      <a:pt x="456" y="395"/>
                    </a:cubicBezTo>
                    <a:cubicBezTo>
                      <a:pt x="425" y="446"/>
                      <a:pt x="373" y="478"/>
                      <a:pt x="322" y="488"/>
                    </a:cubicBezTo>
                    <a:cubicBezTo>
                      <a:pt x="259" y="509"/>
                      <a:pt x="187" y="529"/>
                      <a:pt x="114" y="529"/>
                    </a:cubicBezTo>
                    <a:cubicBezTo>
                      <a:pt x="0" y="529"/>
                      <a:pt x="42" y="467"/>
                      <a:pt x="42" y="3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6"/>
              <p:cNvSpPr/>
              <p:nvPr/>
            </p:nvSpPr>
            <p:spPr>
              <a:xfrm>
                <a:off x="3632775" y="2496175"/>
                <a:ext cx="12700" cy="17125"/>
              </a:xfrm>
              <a:custGeom>
                <a:avLst/>
                <a:gdLst/>
                <a:ahLst/>
                <a:cxnLst/>
                <a:rect l="l" t="t" r="r" b="b"/>
                <a:pathLst>
                  <a:path w="508" h="685" extrusionOk="0">
                    <a:moveTo>
                      <a:pt x="508" y="145"/>
                    </a:moveTo>
                    <a:cubicBezTo>
                      <a:pt x="456" y="187"/>
                      <a:pt x="425" y="249"/>
                      <a:pt x="415" y="311"/>
                    </a:cubicBezTo>
                    <a:cubicBezTo>
                      <a:pt x="415" y="342"/>
                      <a:pt x="415" y="373"/>
                      <a:pt x="415" y="405"/>
                    </a:cubicBezTo>
                    <a:cubicBezTo>
                      <a:pt x="404" y="425"/>
                      <a:pt x="394" y="456"/>
                      <a:pt x="383" y="477"/>
                    </a:cubicBezTo>
                    <a:lnTo>
                      <a:pt x="342" y="539"/>
                    </a:lnTo>
                    <a:cubicBezTo>
                      <a:pt x="332" y="570"/>
                      <a:pt x="321" y="601"/>
                      <a:pt x="311" y="633"/>
                    </a:cubicBezTo>
                    <a:cubicBezTo>
                      <a:pt x="290" y="664"/>
                      <a:pt x="249" y="684"/>
                      <a:pt x="207" y="684"/>
                    </a:cubicBezTo>
                    <a:cubicBezTo>
                      <a:pt x="187" y="684"/>
                      <a:pt x="166" y="684"/>
                      <a:pt x="155" y="674"/>
                    </a:cubicBezTo>
                    <a:cubicBezTo>
                      <a:pt x="124" y="674"/>
                      <a:pt x="124" y="674"/>
                      <a:pt x="104" y="664"/>
                    </a:cubicBezTo>
                    <a:cubicBezTo>
                      <a:pt x="73" y="633"/>
                      <a:pt x="62" y="601"/>
                      <a:pt x="52" y="570"/>
                    </a:cubicBezTo>
                    <a:cubicBezTo>
                      <a:pt x="21" y="498"/>
                      <a:pt x="0" y="415"/>
                      <a:pt x="0" y="332"/>
                    </a:cubicBezTo>
                    <a:cubicBezTo>
                      <a:pt x="21" y="218"/>
                      <a:pt x="124" y="177"/>
                      <a:pt x="197" y="114"/>
                    </a:cubicBezTo>
                    <a:cubicBezTo>
                      <a:pt x="228" y="83"/>
                      <a:pt x="259" y="63"/>
                      <a:pt x="301" y="52"/>
                    </a:cubicBezTo>
                    <a:cubicBezTo>
                      <a:pt x="342" y="21"/>
                      <a:pt x="363" y="0"/>
                      <a:pt x="404" y="11"/>
                    </a:cubicBezTo>
                    <a:cubicBezTo>
                      <a:pt x="435" y="11"/>
                      <a:pt x="477" y="31"/>
                      <a:pt x="487" y="52"/>
                    </a:cubicBezTo>
                    <a:cubicBezTo>
                      <a:pt x="498" y="73"/>
                      <a:pt x="487" y="135"/>
                      <a:pt x="50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6"/>
              <p:cNvSpPr/>
              <p:nvPr/>
            </p:nvSpPr>
            <p:spPr>
              <a:xfrm>
                <a:off x="3559950" y="2533750"/>
                <a:ext cx="5725" cy="6225"/>
              </a:xfrm>
              <a:custGeom>
                <a:avLst/>
                <a:gdLst/>
                <a:ahLst/>
                <a:cxnLst/>
                <a:rect l="l" t="t" r="r" b="b"/>
                <a:pathLst>
                  <a:path w="229" h="249" extrusionOk="0">
                    <a:moveTo>
                      <a:pt x="1" y="156"/>
                    </a:moveTo>
                    <a:cubicBezTo>
                      <a:pt x="21" y="93"/>
                      <a:pt x="53" y="42"/>
                      <a:pt x="94" y="0"/>
                    </a:cubicBezTo>
                    <a:cubicBezTo>
                      <a:pt x="135" y="52"/>
                      <a:pt x="229" y="62"/>
                      <a:pt x="198" y="145"/>
                    </a:cubicBezTo>
                    <a:cubicBezTo>
                      <a:pt x="187" y="166"/>
                      <a:pt x="177" y="187"/>
                      <a:pt x="167" y="207"/>
                    </a:cubicBezTo>
                    <a:cubicBezTo>
                      <a:pt x="146" y="239"/>
                      <a:pt x="53" y="249"/>
                      <a:pt x="42" y="1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6"/>
              <p:cNvSpPr/>
              <p:nvPr/>
            </p:nvSpPr>
            <p:spPr>
              <a:xfrm>
                <a:off x="3360200" y="2580375"/>
                <a:ext cx="89675" cy="234775"/>
              </a:xfrm>
              <a:custGeom>
                <a:avLst/>
                <a:gdLst/>
                <a:ahLst/>
                <a:cxnLst/>
                <a:rect l="l" t="t" r="r" b="b"/>
                <a:pathLst>
                  <a:path w="3587" h="9391" extrusionOk="0">
                    <a:moveTo>
                      <a:pt x="1803" y="2022"/>
                    </a:moveTo>
                    <a:cubicBezTo>
                      <a:pt x="1835" y="2156"/>
                      <a:pt x="1783" y="2374"/>
                      <a:pt x="1917" y="2436"/>
                    </a:cubicBezTo>
                    <a:cubicBezTo>
                      <a:pt x="2000" y="2478"/>
                      <a:pt x="2031" y="2426"/>
                      <a:pt x="2114" y="2416"/>
                    </a:cubicBezTo>
                    <a:cubicBezTo>
                      <a:pt x="2197" y="2405"/>
                      <a:pt x="2280" y="2405"/>
                      <a:pt x="2353" y="2416"/>
                    </a:cubicBezTo>
                    <a:cubicBezTo>
                      <a:pt x="2653" y="2426"/>
                      <a:pt x="2840" y="2830"/>
                      <a:pt x="2861" y="3100"/>
                    </a:cubicBezTo>
                    <a:cubicBezTo>
                      <a:pt x="2705" y="3172"/>
                      <a:pt x="2633" y="3245"/>
                      <a:pt x="2726" y="3421"/>
                    </a:cubicBezTo>
                    <a:cubicBezTo>
                      <a:pt x="2747" y="3473"/>
                      <a:pt x="2788" y="3524"/>
                      <a:pt x="2840" y="3566"/>
                    </a:cubicBezTo>
                    <a:cubicBezTo>
                      <a:pt x="2912" y="3597"/>
                      <a:pt x="2840" y="3597"/>
                      <a:pt x="2923" y="3607"/>
                    </a:cubicBezTo>
                    <a:cubicBezTo>
                      <a:pt x="2964" y="3607"/>
                      <a:pt x="3037" y="3524"/>
                      <a:pt x="3089" y="3556"/>
                    </a:cubicBezTo>
                    <a:cubicBezTo>
                      <a:pt x="3140" y="3587"/>
                      <a:pt x="3151" y="3721"/>
                      <a:pt x="3171" y="3773"/>
                    </a:cubicBezTo>
                    <a:cubicBezTo>
                      <a:pt x="3192" y="3835"/>
                      <a:pt x="3192" y="3898"/>
                      <a:pt x="3192" y="3970"/>
                    </a:cubicBezTo>
                    <a:cubicBezTo>
                      <a:pt x="3213" y="4146"/>
                      <a:pt x="3348" y="4188"/>
                      <a:pt x="3368" y="4354"/>
                    </a:cubicBezTo>
                    <a:lnTo>
                      <a:pt x="3368" y="4550"/>
                    </a:lnTo>
                    <a:cubicBezTo>
                      <a:pt x="3379" y="4613"/>
                      <a:pt x="3379" y="4675"/>
                      <a:pt x="3368" y="4737"/>
                    </a:cubicBezTo>
                    <a:cubicBezTo>
                      <a:pt x="3358" y="4913"/>
                      <a:pt x="3130" y="5027"/>
                      <a:pt x="3047" y="5172"/>
                    </a:cubicBezTo>
                    <a:cubicBezTo>
                      <a:pt x="2975" y="5286"/>
                      <a:pt x="2975" y="5442"/>
                      <a:pt x="3037" y="5566"/>
                    </a:cubicBezTo>
                    <a:cubicBezTo>
                      <a:pt x="3068" y="5670"/>
                      <a:pt x="3047" y="5670"/>
                      <a:pt x="3037" y="5763"/>
                    </a:cubicBezTo>
                    <a:cubicBezTo>
                      <a:pt x="3026" y="5846"/>
                      <a:pt x="3037" y="5939"/>
                      <a:pt x="3068" y="6033"/>
                    </a:cubicBezTo>
                    <a:cubicBezTo>
                      <a:pt x="3078" y="6115"/>
                      <a:pt x="3089" y="6198"/>
                      <a:pt x="3078" y="6281"/>
                    </a:cubicBezTo>
                    <a:cubicBezTo>
                      <a:pt x="3099" y="6354"/>
                      <a:pt x="3171" y="6426"/>
                      <a:pt x="3171" y="6509"/>
                    </a:cubicBezTo>
                    <a:cubicBezTo>
                      <a:pt x="3171" y="6582"/>
                      <a:pt x="3140" y="6613"/>
                      <a:pt x="3109" y="6665"/>
                    </a:cubicBezTo>
                    <a:cubicBezTo>
                      <a:pt x="3057" y="6779"/>
                      <a:pt x="3109" y="6789"/>
                      <a:pt x="3120" y="6903"/>
                    </a:cubicBezTo>
                    <a:cubicBezTo>
                      <a:pt x="3130" y="7027"/>
                      <a:pt x="3037" y="7162"/>
                      <a:pt x="3057" y="7307"/>
                    </a:cubicBezTo>
                    <a:cubicBezTo>
                      <a:pt x="3099" y="7473"/>
                      <a:pt x="3161" y="7639"/>
                      <a:pt x="3234" y="7794"/>
                    </a:cubicBezTo>
                    <a:cubicBezTo>
                      <a:pt x="3327" y="8033"/>
                      <a:pt x="3493" y="8240"/>
                      <a:pt x="3555" y="8510"/>
                    </a:cubicBezTo>
                    <a:cubicBezTo>
                      <a:pt x="3586" y="8696"/>
                      <a:pt x="3451" y="8841"/>
                      <a:pt x="3462" y="9007"/>
                    </a:cubicBezTo>
                    <a:cubicBezTo>
                      <a:pt x="3462" y="9090"/>
                      <a:pt x="3534" y="9162"/>
                      <a:pt x="3555" y="9245"/>
                    </a:cubicBezTo>
                    <a:cubicBezTo>
                      <a:pt x="3555" y="9287"/>
                      <a:pt x="3555" y="9339"/>
                      <a:pt x="3555" y="9390"/>
                    </a:cubicBezTo>
                    <a:cubicBezTo>
                      <a:pt x="912" y="7038"/>
                      <a:pt x="0" y="3307"/>
                      <a:pt x="1265" y="1"/>
                    </a:cubicBezTo>
                    <a:cubicBezTo>
                      <a:pt x="1265" y="198"/>
                      <a:pt x="1296" y="415"/>
                      <a:pt x="1461" y="519"/>
                    </a:cubicBezTo>
                    <a:cubicBezTo>
                      <a:pt x="1596" y="602"/>
                      <a:pt x="1596" y="623"/>
                      <a:pt x="1679" y="768"/>
                    </a:cubicBezTo>
                    <a:cubicBezTo>
                      <a:pt x="1710" y="819"/>
                      <a:pt x="1793" y="933"/>
                      <a:pt x="1866" y="954"/>
                    </a:cubicBezTo>
                    <a:cubicBezTo>
                      <a:pt x="1980" y="975"/>
                      <a:pt x="2094" y="882"/>
                      <a:pt x="2218" y="923"/>
                    </a:cubicBezTo>
                    <a:cubicBezTo>
                      <a:pt x="2332" y="975"/>
                      <a:pt x="2353" y="1079"/>
                      <a:pt x="2394" y="1203"/>
                    </a:cubicBezTo>
                    <a:cubicBezTo>
                      <a:pt x="2415" y="1296"/>
                      <a:pt x="2405" y="1400"/>
                      <a:pt x="2363" y="1493"/>
                    </a:cubicBezTo>
                    <a:cubicBezTo>
                      <a:pt x="2342" y="1597"/>
                      <a:pt x="2373" y="1711"/>
                      <a:pt x="2280" y="1783"/>
                    </a:cubicBezTo>
                    <a:cubicBezTo>
                      <a:pt x="2187" y="1856"/>
                      <a:pt x="2073" y="1835"/>
                      <a:pt x="2000" y="1877"/>
                    </a:cubicBezTo>
                    <a:cubicBezTo>
                      <a:pt x="1917" y="1918"/>
                      <a:pt x="1876" y="1991"/>
                      <a:pt x="1803" y="20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6"/>
              <p:cNvSpPr/>
              <p:nvPr/>
            </p:nvSpPr>
            <p:spPr>
              <a:xfrm>
                <a:off x="3462525" y="2735575"/>
                <a:ext cx="118450" cy="91225"/>
              </a:xfrm>
              <a:custGeom>
                <a:avLst/>
                <a:gdLst/>
                <a:ahLst/>
                <a:cxnLst/>
                <a:rect l="l" t="t" r="r" b="b"/>
                <a:pathLst>
                  <a:path w="4738" h="3649" extrusionOk="0">
                    <a:moveTo>
                      <a:pt x="737" y="467"/>
                    </a:moveTo>
                    <a:cubicBezTo>
                      <a:pt x="643" y="395"/>
                      <a:pt x="509" y="260"/>
                      <a:pt x="384" y="281"/>
                    </a:cubicBezTo>
                    <a:cubicBezTo>
                      <a:pt x="322" y="291"/>
                      <a:pt x="343" y="281"/>
                      <a:pt x="291" y="322"/>
                    </a:cubicBezTo>
                    <a:cubicBezTo>
                      <a:pt x="270" y="343"/>
                      <a:pt x="260" y="384"/>
                      <a:pt x="239" y="405"/>
                    </a:cubicBezTo>
                    <a:cubicBezTo>
                      <a:pt x="198" y="446"/>
                      <a:pt x="136" y="488"/>
                      <a:pt x="94" y="529"/>
                    </a:cubicBezTo>
                    <a:cubicBezTo>
                      <a:pt x="1" y="643"/>
                      <a:pt x="84" y="664"/>
                      <a:pt x="94" y="788"/>
                    </a:cubicBezTo>
                    <a:cubicBezTo>
                      <a:pt x="105" y="923"/>
                      <a:pt x="22" y="1037"/>
                      <a:pt x="32" y="1151"/>
                    </a:cubicBezTo>
                    <a:cubicBezTo>
                      <a:pt x="53" y="1307"/>
                      <a:pt x="115" y="1452"/>
                      <a:pt x="229" y="1566"/>
                    </a:cubicBezTo>
                    <a:cubicBezTo>
                      <a:pt x="353" y="1721"/>
                      <a:pt x="478" y="1877"/>
                      <a:pt x="581" y="2042"/>
                    </a:cubicBezTo>
                    <a:cubicBezTo>
                      <a:pt x="623" y="2084"/>
                      <a:pt x="654" y="2136"/>
                      <a:pt x="675" y="2188"/>
                    </a:cubicBezTo>
                    <a:cubicBezTo>
                      <a:pt x="685" y="2239"/>
                      <a:pt x="706" y="2291"/>
                      <a:pt x="726" y="2343"/>
                    </a:cubicBezTo>
                    <a:cubicBezTo>
                      <a:pt x="768" y="2405"/>
                      <a:pt x="871" y="2447"/>
                      <a:pt x="934" y="2498"/>
                    </a:cubicBezTo>
                    <a:cubicBezTo>
                      <a:pt x="1068" y="2602"/>
                      <a:pt x="1255" y="2685"/>
                      <a:pt x="1327" y="2840"/>
                    </a:cubicBezTo>
                    <a:cubicBezTo>
                      <a:pt x="1369" y="2934"/>
                      <a:pt x="1400" y="3027"/>
                      <a:pt x="1431" y="3120"/>
                    </a:cubicBezTo>
                    <a:cubicBezTo>
                      <a:pt x="1483" y="3255"/>
                      <a:pt x="1576" y="3379"/>
                      <a:pt x="1690" y="3483"/>
                    </a:cubicBezTo>
                    <a:cubicBezTo>
                      <a:pt x="1763" y="3545"/>
                      <a:pt x="1856" y="3587"/>
                      <a:pt x="1949" y="3587"/>
                    </a:cubicBezTo>
                    <a:cubicBezTo>
                      <a:pt x="1991" y="3587"/>
                      <a:pt x="2032" y="3587"/>
                      <a:pt x="2074" y="3597"/>
                    </a:cubicBezTo>
                    <a:cubicBezTo>
                      <a:pt x="2115" y="3607"/>
                      <a:pt x="2198" y="3649"/>
                      <a:pt x="2229" y="3628"/>
                    </a:cubicBezTo>
                    <a:cubicBezTo>
                      <a:pt x="2333" y="3597"/>
                      <a:pt x="2240" y="3442"/>
                      <a:pt x="2260" y="3369"/>
                    </a:cubicBezTo>
                    <a:cubicBezTo>
                      <a:pt x="2302" y="3245"/>
                      <a:pt x="2416" y="3307"/>
                      <a:pt x="2509" y="3328"/>
                    </a:cubicBezTo>
                    <a:cubicBezTo>
                      <a:pt x="2592" y="3338"/>
                      <a:pt x="2675" y="3379"/>
                      <a:pt x="2747" y="3390"/>
                    </a:cubicBezTo>
                    <a:cubicBezTo>
                      <a:pt x="2799" y="3390"/>
                      <a:pt x="2830" y="3369"/>
                      <a:pt x="2882" y="3390"/>
                    </a:cubicBezTo>
                    <a:cubicBezTo>
                      <a:pt x="2934" y="3410"/>
                      <a:pt x="2955" y="3442"/>
                      <a:pt x="2996" y="3452"/>
                    </a:cubicBezTo>
                    <a:cubicBezTo>
                      <a:pt x="3100" y="3452"/>
                      <a:pt x="3193" y="3400"/>
                      <a:pt x="3255" y="3317"/>
                    </a:cubicBezTo>
                    <a:cubicBezTo>
                      <a:pt x="3317" y="3234"/>
                      <a:pt x="3266" y="3120"/>
                      <a:pt x="3328" y="3017"/>
                    </a:cubicBezTo>
                    <a:cubicBezTo>
                      <a:pt x="3452" y="2799"/>
                      <a:pt x="3867" y="2892"/>
                      <a:pt x="3991" y="2664"/>
                    </a:cubicBezTo>
                    <a:cubicBezTo>
                      <a:pt x="4032" y="2592"/>
                      <a:pt x="4012" y="2530"/>
                      <a:pt x="4053" y="2467"/>
                    </a:cubicBezTo>
                    <a:cubicBezTo>
                      <a:pt x="4126" y="2364"/>
                      <a:pt x="4281" y="2353"/>
                      <a:pt x="4354" y="2457"/>
                    </a:cubicBezTo>
                    <a:cubicBezTo>
                      <a:pt x="4447" y="2561"/>
                      <a:pt x="4447" y="3006"/>
                      <a:pt x="4644" y="2726"/>
                    </a:cubicBezTo>
                    <a:cubicBezTo>
                      <a:pt x="4706" y="2633"/>
                      <a:pt x="4737" y="2509"/>
                      <a:pt x="4717" y="2395"/>
                    </a:cubicBezTo>
                    <a:cubicBezTo>
                      <a:pt x="4696" y="2260"/>
                      <a:pt x="4582" y="2198"/>
                      <a:pt x="4509" y="2105"/>
                    </a:cubicBezTo>
                    <a:cubicBezTo>
                      <a:pt x="4385" y="1970"/>
                      <a:pt x="4240" y="1877"/>
                      <a:pt x="4064" y="1825"/>
                    </a:cubicBezTo>
                    <a:cubicBezTo>
                      <a:pt x="3887" y="1763"/>
                      <a:pt x="3742" y="1649"/>
                      <a:pt x="3639" y="1504"/>
                    </a:cubicBezTo>
                    <a:cubicBezTo>
                      <a:pt x="3576" y="1410"/>
                      <a:pt x="3473" y="1348"/>
                      <a:pt x="3359" y="1317"/>
                    </a:cubicBezTo>
                    <a:cubicBezTo>
                      <a:pt x="3214" y="1255"/>
                      <a:pt x="3079" y="1172"/>
                      <a:pt x="2955" y="1079"/>
                    </a:cubicBezTo>
                    <a:cubicBezTo>
                      <a:pt x="2830" y="985"/>
                      <a:pt x="2768" y="913"/>
                      <a:pt x="2613" y="954"/>
                    </a:cubicBezTo>
                    <a:cubicBezTo>
                      <a:pt x="2499" y="996"/>
                      <a:pt x="2405" y="1120"/>
                      <a:pt x="2281" y="1099"/>
                    </a:cubicBezTo>
                    <a:cubicBezTo>
                      <a:pt x="2011" y="1068"/>
                      <a:pt x="1866" y="747"/>
                      <a:pt x="1649" y="623"/>
                    </a:cubicBezTo>
                    <a:cubicBezTo>
                      <a:pt x="1587" y="591"/>
                      <a:pt x="1545" y="591"/>
                      <a:pt x="1493" y="540"/>
                    </a:cubicBezTo>
                    <a:cubicBezTo>
                      <a:pt x="1462" y="488"/>
                      <a:pt x="1421" y="446"/>
                      <a:pt x="1379" y="395"/>
                    </a:cubicBezTo>
                    <a:cubicBezTo>
                      <a:pt x="1307" y="332"/>
                      <a:pt x="1234" y="249"/>
                      <a:pt x="1162" y="177"/>
                    </a:cubicBezTo>
                    <a:cubicBezTo>
                      <a:pt x="1110" y="104"/>
                      <a:pt x="1058" y="1"/>
                      <a:pt x="944" y="11"/>
                    </a:cubicBezTo>
                    <a:cubicBezTo>
                      <a:pt x="789" y="32"/>
                      <a:pt x="654" y="208"/>
                      <a:pt x="737" y="4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6"/>
              <p:cNvSpPr/>
              <p:nvPr/>
            </p:nvSpPr>
            <p:spPr>
              <a:xfrm>
                <a:off x="3404750" y="2577275"/>
                <a:ext cx="39150" cy="36825"/>
              </a:xfrm>
              <a:custGeom>
                <a:avLst/>
                <a:gdLst/>
                <a:ahLst/>
                <a:cxnLst/>
                <a:rect l="l" t="t" r="r" b="b"/>
                <a:pathLst>
                  <a:path w="1566" h="1473" extrusionOk="0">
                    <a:moveTo>
                      <a:pt x="135" y="747"/>
                    </a:moveTo>
                    <a:cubicBezTo>
                      <a:pt x="94" y="622"/>
                      <a:pt x="1" y="425"/>
                      <a:pt x="53" y="291"/>
                    </a:cubicBezTo>
                    <a:cubicBezTo>
                      <a:pt x="73" y="218"/>
                      <a:pt x="135" y="218"/>
                      <a:pt x="198" y="197"/>
                    </a:cubicBezTo>
                    <a:cubicBezTo>
                      <a:pt x="415" y="125"/>
                      <a:pt x="623" y="0"/>
                      <a:pt x="851" y="52"/>
                    </a:cubicBezTo>
                    <a:cubicBezTo>
                      <a:pt x="1027" y="104"/>
                      <a:pt x="1161" y="94"/>
                      <a:pt x="1286" y="218"/>
                    </a:cubicBezTo>
                    <a:cubicBezTo>
                      <a:pt x="1348" y="270"/>
                      <a:pt x="1400" y="322"/>
                      <a:pt x="1441" y="384"/>
                    </a:cubicBezTo>
                    <a:cubicBezTo>
                      <a:pt x="1472" y="487"/>
                      <a:pt x="1472" y="591"/>
                      <a:pt x="1462" y="695"/>
                    </a:cubicBezTo>
                    <a:cubicBezTo>
                      <a:pt x="1472" y="809"/>
                      <a:pt x="1493" y="923"/>
                      <a:pt x="1514" y="1026"/>
                    </a:cubicBezTo>
                    <a:cubicBezTo>
                      <a:pt x="1535" y="1099"/>
                      <a:pt x="1566" y="1213"/>
                      <a:pt x="1514" y="1285"/>
                    </a:cubicBezTo>
                    <a:cubicBezTo>
                      <a:pt x="1400" y="1472"/>
                      <a:pt x="1089" y="1399"/>
                      <a:pt x="965" y="1275"/>
                    </a:cubicBezTo>
                    <a:cubicBezTo>
                      <a:pt x="851" y="1171"/>
                      <a:pt x="716" y="1089"/>
                      <a:pt x="560" y="1037"/>
                    </a:cubicBezTo>
                    <a:cubicBezTo>
                      <a:pt x="509" y="1016"/>
                      <a:pt x="457" y="975"/>
                      <a:pt x="395" y="954"/>
                    </a:cubicBezTo>
                    <a:cubicBezTo>
                      <a:pt x="332" y="933"/>
                      <a:pt x="218" y="943"/>
                      <a:pt x="177"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6"/>
              <p:cNvSpPr/>
              <p:nvPr/>
            </p:nvSpPr>
            <p:spPr>
              <a:xfrm>
                <a:off x="3452950" y="2567675"/>
                <a:ext cx="12450" cy="11700"/>
              </a:xfrm>
              <a:custGeom>
                <a:avLst/>
                <a:gdLst/>
                <a:ahLst/>
                <a:cxnLst/>
                <a:rect l="l" t="t" r="r" b="b"/>
                <a:pathLst>
                  <a:path w="498" h="468" extrusionOk="0">
                    <a:moveTo>
                      <a:pt x="0" y="301"/>
                    </a:moveTo>
                    <a:cubicBezTo>
                      <a:pt x="187" y="343"/>
                      <a:pt x="374" y="467"/>
                      <a:pt x="456" y="281"/>
                    </a:cubicBezTo>
                    <a:cubicBezTo>
                      <a:pt x="498" y="198"/>
                      <a:pt x="498" y="146"/>
                      <a:pt x="425" y="94"/>
                    </a:cubicBezTo>
                    <a:cubicBezTo>
                      <a:pt x="342" y="53"/>
                      <a:pt x="32" y="1"/>
                      <a:pt x="63" y="1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6"/>
              <p:cNvSpPr/>
              <p:nvPr/>
            </p:nvSpPr>
            <p:spPr>
              <a:xfrm>
                <a:off x="3608400" y="2444875"/>
                <a:ext cx="42525" cy="24125"/>
              </a:xfrm>
              <a:custGeom>
                <a:avLst/>
                <a:gdLst/>
                <a:ahLst/>
                <a:cxnLst/>
                <a:rect l="l" t="t" r="r" b="b"/>
                <a:pathLst>
                  <a:path w="1701" h="965" extrusionOk="0">
                    <a:moveTo>
                      <a:pt x="1701" y="311"/>
                    </a:moveTo>
                    <a:cubicBezTo>
                      <a:pt x="1607" y="425"/>
                      <a:pt x="1524" y="425"/>
                      <a:pt x="1390" y="498"/>
                    </a:cubicBezTo>
                    <a:cubicBezTo>
                      <a:pt x="1296" y="539"/>
                      <a:pt x="1265" y="633"/>
                      <a:pt x="1203" y="705"/>
                    </a:cubicBezTo>
                    <a:cubicBezTo>
                      <a:pt x="1120" y="809"/>
                      <a:pt x="1006" y="881"/>
                      <a:pt x="882" y="912"/>
                    </a:cubicBezTo>
                    <a:cubicBezTo>
                      <a:pt x="788" y="933"/>
                      <a:pt x="706" y="912"/>
                      <a:pt x="612" y="912"/>
                    </a:cubicBezTo>
                    <a:cubicBezTo>
                      <a:pt x="519" y="923"/>
                      <a:pt x="478" y="964"/>
                      <a:pt x="395" y="933"/>
                    </a:cubicBezTo>
                    <a:cubicBezTo>
                      <a:pt x="281" y="871"/>
                      <a:pt x="177" y="788"/>
                      <a:pt x="94" y="674"/>
                    </a:cubicBezTo>
                    <a:cubicBezTo>
                      <a:pt x="1" y="487"/>
                      <a:pt x="218" y="228"/>
                      <a:pt x="322" y="104"/>
                    </a:cubicBezTo>
                    <a:lnTo>
                      <a:pt x="177" y="104"/>
                    </a:lnTo>
                    <a:cubicBezTo>
                      <a:pt x="187" y="62"/>
                      <a:pt x="198" y="31"/>
                      <a:pt x="198" y="0"/>
                    </a:cubicBezTo>
                    <a:cubicBezTo>
                      <a:pt x="706" y="52"/>
                      <a:pt x="1203" y="156"/>
                      <a:pt x="1701"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6"/>
              <p:cNvSpPr/>
              <p:nvPr/>
            </p:nvSpPr>
            <p:spPr>
              <a:xfrm>
                <a:off x="3701425" y="2745175"/>
                <a:ext cx="16600" cy="22300"/>
              </a:xfrm>
              <a:custGeom>
                <a:avLst/>
                <a:gdLst/>
                <a:ahLst/>
                <a:cxnLst/>
                <a:rect l="l" t="t" r="r" b="b"/>
                <a:pathLst>
                  <a:path w="664" h="892" extrusionOk="0">
                    <a:moveTo>
                      <a:pt x="0" y="622"/>
                    </a:moveTo>
                    <a:cubicBezTo>
                      <a:pt x="21" y="415"/>
                      <a:pt x="32" y="0"/>
                      <a:pt x="343" y="83"/>
                    </a:cubicBezTo>
                    <a:cubicBezTo>
                      <a:pt x="498" y="125"/>
                      <a:pt x="612" y="249"/>
                      <a:pt x="643" y="404"/>
                    </a:cubicBezTo>
                    <a:cubicBezTo>
                      <a:pt x="664" y="518"/>
                      <a:pt x="622" y="643"/>
                      <a:pt x="550" y="746"/>
                    </a:cubicBezTo>
                    <a:cubicBezTo>
                      <a:pt x="508" y="819"/>
                      <a:pt x="436" y="871"/>
                      <a:pt x="363" y="881"/>
                    </a:cubicBezTo>
                    <a:cubicBezTo>
                      <a:pt x="270" y="892"/>
                      <a:pt x="32" y="881"/>
                      <a:pt x="11" y="7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6"/>
              <p:cNvSpPr/>
              <p:nvPr/>
            </p:nvSpPr>
            <p:spPr>
              <a:xfrm>
                <a:off x="3548300" y="2572600"/>
                <a:ext cx="12450" cy="10125"/>
              </a:xfrm>
              <a:custGeom>
                <a:avLst/>
                <a:gdLst/>
                <a:ahLst/>
                <a:cxnLst/>
                <a:rect l="l" t="t" r="r" b="b"/>
                <a:pathLst>
                  <a:path w="498" h="405" extrusionOk="0">
                    <a:moveTo>
                      <a:pt x="477" y="84"/>
                    </a:moveTo>
                    <a:cubicBezTo>
                      <a:pt x="436" y="53"/>
                      <a:pt x="384" y="21"/>
                      <a:pt x="332" y="11"/>
                    </a:cubicBezTo>
                    <a:cubicBezTo>
                      <a:pt x="291" y="1"/>
                      <a:pt x="259" y="1"/>
                      <a:pt x="228" y="11"/>
                    </a:cubicBezTo>
                    <a:cubicBezTo>
                      <a:pt x="197" y="11"/>
                      <a:pt x="156" y="21"/>
                      <a:pt x="125" y="42"/>
                    </a:cubicBezTo>
                    <a:cubicBezTo>
                      <a:pt x="83" y="42"/>
                      <a:pt x="42" y="73"/>
                      <a:pt x="21" y="115"/>
                    </a:cubicBezTo>
                    <a:cubicBezTo>
                      <a:pt x="11" y="115"/>
                      <a:pt x="0" y="125"/>
                      <a:pt x="0" y="146"/>
                    </a:cubicBezTo>
                    <a:cubicBezTo>
                      <a:pt x="0" y="156"/>
                      <a:pt x="11" y="156"/>
                      <a:pt x="21" y="167"/>
                    </a:cubicBezTo>
                    <a:cubicBezTo>
                      <a:pt x="31" y="198"/>
                      <a:pt x="31" y="229"/>
                      <a:pt x="21" y="260"/>
                    </a:cubicBezTo>
                    <a:cubicBezTo>
                      <a:pt x="21" y="312"/>
                      <a:pt x="11" y="364"/>
                      <a:pt x="63" y="395"/>
                    </a:cubicBezTo>
                    <a:cubicBezTo>
                      <a:pt x="94" y="405"/>
                      <a:pt x="114" y="405"/>
                      <a:pt x="145" y="405"/>
                    </a:cubicBezTo>
                    <a:cubicBezTo>
                      <a:pt x="166" y="405"/>
                      <a:pt x="187" y="405"/>
                      <a:pt x="218" y="405"/>
                    </a:cubicBezTo>
                    <a:cubicBezTo>
                      <a:pt x="291" y="395"/>
                      <a:pt x="270" y="301"/>
                      <a:pt x="322" y="281"/>
                    </a:cubicBezTo>
                    <a:cubicBezTo>
                      <a:pt x="342" y="270"/>
                      <a:pt x="363" y="260"/>
                      <a:pt x="384" y="239"/>
                    </a:cubicBezTo>
                    <a:cubicBezTo>
                      <a:pt x="394" y="229"/>
                      <a:pt x="405" y="208"/>
                      <a:pt x="415" y="187"/>
                    </a:cubicBezTo>
                    <a:cubicBezTo>
                      <a:pt x="436" y="156"/>
                      <a:pt x="498" y="94"/>
                      <a:pt x="436"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6"/>
              <p:cNvSpPr/>
              <p:nvPr/>
            </p:nvSpPr>
            <p:spPr>
              <a:xfrm>
                <a:off x="3530675" y="2582700"/>
                <a:ext cx="4175" cy="2875"/>
              </a:xfrm>
              <a:custGeom>
                <a:avLst/>
                <a:gdLst/>
                <a:ahLst/>
                <a:cxnLst/>
                <a:rect l="l" t="t" r="r" b="b"/>
                <a:pathLst>
                  <a:path w="167" h="115" extrusionOk="0">
                    <a:moveTo>
                      <a:pt x="1" y="1"/>
                    </a:moveTo>
                    <a:cubicBezTo>
                      <a:pt x="63" y="1"/>
                      <a:pt x="125" y="32"/>
                      <a:pt x="166" y="84"/>
                    </a:cubicBezTo>
                    <a:cubicBezTo>
                      <a:pt x="63" y="94"/>
                      <a:pt x="42" y="11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6"/>
              <p:cNvSpPr/>
              <p:nvPr/>
            </p:nvSpPr>
            <p:spPr>
              <a:xfrm>
                <a:off x="3468225" y="2602400"/>
                <a:ext cx="9100" cy="3650"/>
              </a:xfrm>
              <a:custGeom>
                <a:avLst/>
                <a:gdLst/>
                <a:ahLst/>
                <a:cxnLst/>
                <a:rect l="l" t="t" r="r" b="b"/>
                <a:pathLst>
                  <a:path w="364" h="146" extrusionOk="0">
                    <a:moveTo>
                      <a:pt x="239" y="73"/>
                    </a:moveTo>
                    <a:cubicBezTo>
                      <a:pt x="208" y="73"/>
                      <a:pt x="42" y="52"/>
                      <a:pt x="1" y="94"/>
                    </a:cubicBezTo>
                    <a:cubicBezTo>
                      <a:pt x="32" y="146"/>
                      <a:pt x="177" y="146"/>
                      <a:pt x="239" y="135"/>
                    </a:cubicBezTo>
                    <a:cubicBezTo>
                      <a:pt x="260" y="135"/>
                      <a:pt x="333" y="115"/>
                      <a:pt x="343" y="94"/>
                    </a:cubicBezTo>
                    <a:cubicBezTo>
                      <a:pt x="364" y="42"/>
                      <a:pt x="301" y="1"/>
                      <a:pt x="260"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6"/>
              <p:cNvSpPr/>
              <p:nvPr/>
            </p:nvSpPr>
            <p:spPr>
              <a:xfrm>
                <a:off x="3578350" y="2810975"/>
                <a:ext cx="14025" cy="11175"/>
              </a:xfrm>
              <a:custGeom>
                <a:avLst/>
                <a:gdLst/>
                <a:ahLst/>
                <a:cxnLst/>
                <a:rect l="l" t="t" r="r" b="b"/>
                <a:pathLst>
                  <a:path w="561" h="447" extrusionOk="0">
                    <a:moveTo>
                      <a:pt x="1" y="156"/>
                    </a:moveTo>
                    <a:cubicBezTo>
                      <a:pt x="177" y="21"/>
                      <a:pt x="198" y="1"/>
                      <a:pt x="384" y="52"/>
                    </a:cubicBezTo>
                    <a:cubicBezTo>
                      <a:pt x="467" y="73"/>
                      <a:pt x="560" y="104"/>
                      <a:pt x="540" y="218"/>
                    </a:cubicBezTo>
                    <a:cubicBezTo>
                      <a:pt x="508" y="446"/>
                      <a:pt x="229" y="446"/>
                      <a:pt x="73" y="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6"/>
              <p:cNvSpPr/>
              <p:nvPr/>
            </p:nvSpPr>
            <p:spPr>
              <a:xfrm>
                <a:off x="3547000" y="2820575"/>
                <a:ext cx="7275" cy="8825"/>
              </a:xfrm>
              <a:custGeom>
                <a:avLst/>
                <a:gdLst/>
                <a:ahLst/>
                <a:cxnLst/>
                <a:rect l="l" t="t" r="r" b="b"/>
                <a:pathLst>
                  <a:path w="291" h="353" extrusionOk="0">
                    <a:moveTo>
                      <a:pt x="1" y="270"/>
                    </a:moveTo>
                    <a:cubicBezTo>
                      <a:pt x="32" y="197"/>
                      <a:pt x="83" y="0"/>
                      <a:pt x="208" y="73"/>
                    </a:cubicBezTo>
                    <a:cubicBezTo>
                      <a:pt x="249" y="104"/>
                      <a:pt x="280" y="145"/>
                      <a:pt x="291" y="197"/>
                    </a:cubicBezTo>
                    <a:cubicBezTo>
                      <a:pt x="291" y="280"/>
                      <a:pt x="177" y="332"/>
                      <a:pt x="125" y="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6"/>
              <p:cNvSpPr/>
              <p:nvPr/>
            </p:nvSpPr>
            <p:spPr>
              <a:xfrm>
                <a:off x="3455025" y="2720300"/>
                <a:ext cx="7275" cy="8050"/>
              </a:xfrm>
              <a:custGeom>
                <a:avLst/>
                <a:gdLst/>
                <a:ahLst/>
                <a:cxnLst/>
                <a:rect l="l" t="t" r="r" b="b"/>
                <a:pathLst>
                  <a:path w="291" h="322" extrusionOk="0">
                    <a:moveTo>
                      <a:pt x="156" y="322"/>
                    </a:moveTo>
                    <a:cubicBezTo>
                      <a:pt x="218" y="280"/>
                      <a:pt x="259" y="208"/>
                      <a:pt x="291" y="135"/>
                    </a:cubicBezTo>
                    <a:cubicBezTo>
                      <a:pt x="259" y="83"/>
                      <a:pt x="208" y="42"/>
                      <a:pt x="145" y="21"/>
                    </a:cubicBezTo>
                    <a:cubicBezTo>
                      <a:pt x="42" y="0"/>
                      <a:pt x="21" y="73"/>
                      <a:pt x="0"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6"/>
              <p:cNvSpPr/>
              <p:nvPr/>
            </p:nvSpPr>
            <p:spPr>
              <a:xfrm>
                <a:off x="3766975" y="2738700"/>
                <a:ext cx="8825" cy="10650"/>
              </a:xfrm>
              <a:custGeom>
                <a:avLst/>
                <a:gdLst/>
                <a:ahLst/>
                <a:cxnLst/>
                <a:rect l="l" t="t" r="r" b="b"/>
                <a:pathLst>
                  <a:path w="353" h="426" extrusionOk="0">
                    <a:moveTo>
                      <a:pt x="1" y="124"/>
                    </a:moveTo>
                    <a:cubicBezTo>
                      <a:pt x="32" y="62"/>
                      <a:pt x="83" y="10"/>
                      <a:pt x="156" y="0"/>
                    </a:cubicBezTo>
                    <a:cubicBezTo>
                      <a:pt x="218" y="73"/>
                      <a:pt x="353" y="228"/>
                      <a:pt x="322" y="332"/>
                    </a:cubicBezTo>
                    <a:cubicBezTo>
                      <a:pt x="301" y="384"/>
                      <a:pt x="218" y="415"/>
                      <a:pt x="166" y="415"/>
                    </a:cubicBezTo>
                    <a:cubicBezTo>
                      <a:pt x="94" y="425"/>
                      <a:pt x="52" y="363"/>
                      <a:pt x="42" y="3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6"/>
              <p:cNvSpPr/>
              <p:nvPr/>
            </p:nvSpPr>
            <p:spPr>
              <a:xfrm>
                <a:off x="3604525" y="2476750"/>
                <a:ext cx="9350" cy="11925"/>
              </a:xfrm>
              <a:custGeom>
                <a:avLst/>
                <a:gdLst/>
                <a:ahLst/>
                <a:cxnLst/>
                <a:rect l="l" t="t" r="r" b="b"/>
                <a:pathLst>
                  <a:path w="374" h="477" extrusionOk="0">
                    <a:moveTo>
                      <a:pt x="73" y="249"/>
                    </a:moveTo>
                    <a:cubicBezTo>
                      <a:pt x="94" y="332"/>
                      <a:pt x="125" y="415"/>
                      <a:pt x="187" y="477"/>
                    </a:cubicBezTo>
                    <a:cubicBezTo>
                      <a:pt x="291" y="415"/>
                      <a:pt x="373" y="218"/>
                      <a:pt x="259" y="135"/>
                    </a:cubicBezTo>
                    <a:cubicBezTo>
                      <a:pt x="218" y="104"/>
                      <a:pt x="177" y="83"/>
                      <a:pt x="145" y="62"/>
                    </a:cubicBezTo>
                    <a:cubicBezTo>
                      <a:pt x="114" y="52"/>
                      <a:pt x="0" y="0"/>
                      <a:pt x="11"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6"/>
              <p:cNvSpPr/>
              <p:nvPr/>
            </p:nvSpPr>
            <p:spPr>
              <a:xfrm>
                <a:off x="3559175" y="2455500"/>
                <a:ext cx="6500" cy="5200"/>
              </a:xfrm>
              <a:custGeom>
                <a:avLst/>
                <a:gdLst/>
                <a:ahLst/>
                <a:cxnLst/>
                <a:rect l="l" t="t" r="r" b="b"/>
                <a:pathLst>
                  <a:path w="260" h="208" extrusionOk="0">
                    <a:moveTo>
                      <a:pt x="52" y="208"/>
                    </a:moveTo>
                    <a:cubicBezTo>
                      <a:pt x="125" y="208"/>
                      <a:pt x="198" y="166"/>
                      <a:pt x="260" y="104"/>
                    </a:cubicBezTo>
                    <a:cubicBezTo>
                      <a:pt x="187" y="0"/>
                      <a:pt x="94" y="31"/>
                      <a:pt x="1"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6"/>
              <p:cNvSpPr/>
              <p:nvPr/>
            </p:nvSpPr>
            <p:spPr>
              <a:xfrm>
                <a:off x="3482475" y="2827050"/>
                <a:ext cx="17650" cy="11925"/>
              </a:xfrm>
              <a:custGeom>
                <a:avLst/>
                <a:gdLst/>
                <a:ahLst/>
                <a:cxnLst/>
                <a:rect l="l" t="t" r="r" b="b"/>
                <a:pathLst>
                  <a:path w="706" h="477" extrusionOk="0">
                    <a:moveTo>
                      <a:pt x="53" y="104"/>
                    </a:moveTo>
                    <a:cubicBezTo>
                      <a:pt x="115" y="52"/>
                      <a:pt x="177" y="21"/>
                      <a:pt x="250" y="0"/>
                    </a:cubicBezTo>
                    <a:cubicBezTo>
                      <a:pt x="270" y="31"/>
                      <a:pt x="333" y="42"/>
                      <a:pt x="364" y="52"/>
                    </a:cubicBezTo>
                    <a:cubicBezTo>
                      <a:pt x="426" y="83"/>
                      <a:pt x="478" y="114"/>
                      <a:pt x="529" y="145"/>
                    </a:cubicBezTo>
                    <a:cubicBezTo>
                      <a:pt x="633" y="187"/>
                      <a:pt x="706" y="218"/>
                      <a:pt x="675" y="353"/>
                    </a:cubicBezTo>
                    <a:cubicBezTo>
                      <a:pt x="654" y="456"/>
                      <a:pt x="561" y="477"/>
                      <a:pt x="478" y="467"/>
                    </a:cubicBezTo>
                    <a:cubicBezTo>
                      <a:pt x="333" y="456"/>
                      <a:pt x="32" y="384"/>
                      <a:pt x="1" y="2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6"/>
              <p:cNvSpPr/>
              <p:nvPr/>
            </p:nvSpPr>
            <p:spPr>
              <a:xfrm>
                <a:off x="3530675" y="2837925"/>
                <a:ext cx="5475" cy="5200"/>
              </a:xfrm>
              <a:custGeom>
                <a:avLst/>
                <a:gdLst/>
                <a:ahLst/>
                <a:cxnLst/>
                <a:rect l="l" t="t" r="r" b="b"/>
                <a:pathLst>
                  <a:path w="219" h="208" extrusionOk="0">
                    <a:moveTo>
                      <a:pt x="1" y="187"/>
                    </a:moveTo>
                    <a:cubicBezTo>
                      <a:pt x="73" y="208"/>
                      <a:pt x="156" y="197"/>
                      <a:pt x="218" y="146"/>
                    </a:cubicBezTo>
                    <a:cubicBezTo>
                      <a:pt x="208" y="83"/>
                      <a:pt x="11" y="1"/>
                      <a:pt x="32" y="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6"/>
              <p:cNvSpPr/>
              <p:nvPr/>
            </p:nvSpPr>
            <p:spPr>
              <a:xfrm>
                <a:off x="3699100" y="2812025"/>
                <a:ext cx="10375" cy="10650"/>
              </a:xfrm>
              <a:custGeom>
                <a:avLst/>
                <a:gdLst/>
                <a:ahLst/>
                <a:cxnLst/>
                <a:rect l="l" t="t" r="r" b="b"/>
                <a:pathLst>
                  <a:path w="415" h="426" extrusionOk="0">
                    <a:moveTo>
                      <a:pt x="0" y="238"/>
                    </a:moveTo>
                    <a:cubicBezTo>
                      <a:pt x="21" y="197"/>
                      <a:pt x="52" y="0"/>
                      <a:pt x="135" y="0"/>
                    </a:cubicBezTo>
                    <a:cubicBezTo>
                      <a:pt x="176" y="0"/>
                      <a:pt x="218" y="42"/>
                      <a:pt x="249" y="52"/>
                    </a:cubicBezTo>
                    <a:cubicBezTo>
                      <a:pt x="311" y="73"/>
                      <a:pt x="415" y="83"/>
                      <a:pt x="373" y="187"/>
                    </a:cubicBezTo>
                    <a:cubicBezTo>
                      <a:pt x="332" y="259"/>
                      <a:pt x="125" y="425"/>
                      <a:pt x="52"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6"/>
              <p:cNvSpPr/>
              <p:nvPr/>
            </p:nvSpPr>
            <p:spPr>
              <a:xfrm>
                <a:off x="3741575" y="2749325"/>
                <a:ext cx="15075" cy="29800"/>
              </a:xfrm>
              <a:custGeom>
                <a:avLst/>
                <a:gdLst/>
                <a:ahLst/>
                <a:cxnLst/>
                <a:rect l="l" t="t" r="r" b="b"/>
                <a:pathLst>
                  <a:path w="603" h="1192" extrusionOk="0">
                    <a:moveTo>
                      <a:pt x="1" y="1130"/>
                    </a:moveTo>
                    <a:cubicBezTo>
                      <a:pt x="198" y="1182"/>
                      <a:pt x="208" y="1192"/>
                      <a:pt x="343" y="1068"/>
                    </a:cubicBezTo>
                    <a:cubicBezTo>
                      <a:pt x="415" y="1005"/>
                      <a:pt x="488" y="943"/>
                      <a:pt x="540" y="871"/>
                    </a:cubicBezTo>
                    <a:cubicBezTo>
                      <a:pt x="581" y="798"/>
                      <a:pt x="602" y="715"/>
                      <a:pt x="602" y="632"/>
                    </a:cubicBezTo>
                    <a:cubicBezTo>
                      <a:pt x="592" y="549"/>
                      <a:pt x="571" y="466"/>
                      <a:pt x="540" y="394"/>
                    </a:cubicBezTo>
                    <a:cubicBezTo>
                      <a:pt x="519" y="342"/>
                      <a:pt x="519" y="280"/>
                      <a:pt x="509" y="228"/>
                    </a:cubicBezTo>
                    <a:cubicBezTo>
                      <a:pt x="498" y="176"/>
                      <a:pt x="519" y="124"/>
                      <a:pt x="498" y="83"/>
                    </a:cubicBezTo>
                    <a:cubicBezTo>
                      <a:pt x="447" y="0"/>
                      <a:pt x="384" y="83"/>
                      <a:pt x="353" y="135"/>
                    </a:cubicBezTo>
                    <a:cubicBezTo>
                      <a:pt x="281" y="249"/>
                      <a:pt x="239" y="373"/>
                      <a:pt x="208" y="498"/>
                    </a:cubicBezTo>
                    <a:cubicBezTo>
                      <a:pt x="167" y="601"/>
                      <a:pt x="156" y="705"/>
                      <a:pt x="115" y="798"/>
                    </a:cubicBezTo>
                    <a:cubicBezTo>
                      <a:pt x="94" y="860"/>
                      <a:pt x="42" y="902"/>
                      <a:pt x="42" y="964"/>
                    </a:cubicBezTo>
                    <a:cubicBezTo>
                      <a:pt x="32" y="1026"/>
                      <a:pt x="84" y="1099"/>
                      <a:pt x="105" y="11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6"/>
              <p:cNvSpPr/>
              <p:nvPr/>
            </p:nvSpPr>
            <p:spPr>
              <a:xfrm>
                <a:off x="3570575" y="2843100"/>
                <a:ext cx="18675" cy="9875"/>
              </a:xfrm>
              <a:custGeom>
                <a:avLst/>
                <a:gdLst/>
                <a:ahLst/>
                <a:cxnLst/>
                <a:rect l="l" t="t" r="r" b="b"/>
                <a:pathLst>
                  <a:path w="747" h="395" extrusionOk="0">
                    <a:moveTo>
                      <a:pt x="343" y="42"/>
                    </a:moveTo>
                    <a:cubicBezTo>
                      <a:pt x="260" y="42"/>
                      <a:pt x="94" y="11"/>
                      <a:pt x="42" y="115"/>
                    </a:cubicBezTo>
                    <a:cubicBezTo>
                      <a:pt x="1" y="218"/>
                      <a:pt x="146" y="270"/>
                      <a:pt x="208" y="312"/>
                    </a:cubicBezTo>
                    <a:cubicBezTo>
                      <a:pt x="343" y="374"/>
                      <a:pt x="488" y="395"/>
                      <a:pt x="633" y="374"/>
                    </a:cubicBezTo>
                    <a:cubicBezTo>
                      <a:pt x="747" y="364"/>
                      <a:pt x="747" y="281"/>
                      <a:pt x="747" y="187"/>
                    </a:cubicBezTo>
                    <a:cubicBezTo>
                      <a:pt x="747" y="125"/>
                      <a:pt x="747" y="115"/>
                      <a:pt x="685" y="73"/>
                    </a:cubicBezTo>
                    <a:cubicBezTo>
                      <a:pt x="612" y="42"/>
                      <a:pt x="529" y="1"/>
                      <a:pt x="46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6"/>
              <p:cNvSpPr/>
              <p:nvPr/>
            </p:nvSpPr>
            <p:spPr>
              <a:xfrm>
                <a:off x="3551400" y="2468450"/>
                <a:ext cx="229850" cy="281675"/>
              </a:xfrm>
              <a:custGeom>
                <a:avLst/>
                <a:gdLst/>
                <a:ahLst/>
                <a:cxnLst/>
                <a:rect l="l" t="t" r="r" b="b"/>
                <a:pathLst>
                  <a:path w="9194" h="11267" extrusionOk="0">
                    <a:moveTo>
                      <a:pt x="8313" y="2405"/>
                    </a:moveTo>
                    <a:lnTo>
                      <a:pt x="8313" y="2467"/>
                    </a:lnTo>
                    <a:cubicBezTo>
                      <a:pt x="8333" y="2654"/>
                      <a:pt x="8313" y="2840"/>
                      <a:pt x="8240" y="3027"/>
                    </a:cubicBezTo>
                    <a:cubicBezTo>
                      <a:pt x="8209" y="3110"/>
                      <a:pt x="8147" y="3193"/>
                      <a:pt x="8064" y="3244"/>
                    </a:cubicBezTo>
                    <a:cubicBezTo>
                      <a:pt x="8033" y="3265"/>
                      <a:pt x="7908" y="3265"/>
                      <a:pt x="7888" y="3307"/>
                    </a:cubicBezTo>
                    <a:cubicBezTo>
                      <a:pt x="7815" y="3431"/>
                      <a:pt x="8085" y="3607"/>
                      <a:pt x="8012" y="3763"/>
                    </a:cubicBezTo>
                    <a:cubicBezTo>
                      <a:pt x="7919" y="3949"/>
                      <a:pt x="7743" y="3731"/>
                      <a:pt x="7608" y="3752"/>
                    </a:cubicBezTo>
                    <a:cubicBezTo>
                      <a:pt x="7401" y="3794"/>
                      <a:pt x="7390" y="4125"/>
                      <a:pt x="7173" y="4115"/>
                    </a:cubicBezTo>
                    <a:cubicBezTo>
                      <a:pt x="7090" y="4115"/>
                      <a:pt x="7028" y="4042"/>
                      <a:pt x="6945" y="4042"/>
                    </a:cubicBezTo>
                    <a:cubicBezTo>
                      <a:pt x="6841" y="4053"/>
                      <a:pt x="6737" y="4084"/>
                      <a:pt x="6644" y="4146"/>
                    </a:cubicBezTo>
                    <a:cubicBezTo>
                      <a:pt x="6665" y="4270"/>
                      <a:pt x="6717" y="4302"/>
                      <a:pt x="6810" y="4374"/>
                    </a:cubicBezTo>
                    <a:cubicBezTo>
                      <a:pt x="6945" y="4457"/>
                      <a:pt x="7028" y="4592"/>
                      <a:pt x="7048" y="4747"/>
                    </a:cubicBezTo>
                    <a:cubicBezTo>
                      <a:pt x="7059" y="4882"/>
                      <a:pt x="7090" y="5017"/>
                      <a:pt x="7142" y="5151"/>
                    </a:cubicBezTo>
                    <a:cubicBezTo>
                      <a:pt x="7204" y="5286"/>
                      <a:pt x="7297" y="5255"/>
                      <a:pt x="7432" y="5224"/>
                    </a:cubicBezTo>
                    <a:cubicBezTo>
                      <a:pt x="7639" y="5172"/>
                      <a:pt x="7836" y="5110"/>
                      <a:pt x="8054" y="5182"/>
                    </a:cubicBezTo>
                    <a:cubicBezTo>
                      <a:pt x="8271" y="5255"/>
                      <a:pt x="8219" y="5359"/>
                      <a:pt x="8250" y="5556"/>
                    </a:cubicBezTo>
                    <a:cubicBezTo>
                      <a:pt x="8250" y="5649"/>
                      <a:pt x="8292" y="5721"/>
                      <a:pt x="8364" y="5784"/>
                    </a:cubicBezTo>
                    <a:lnTo>
                      <a:pt x="8561" y="5970"/>
                    </a:lnTo>
                    <a:cubicBezTo>
                      <a:pt x="8613" y="6032"/>
                      <a:pt x="8634" y="6115"/>
                      <a:pt x="8624" y="6188"/>
                    </a:cubicBezTo>
                    <a:cubicBezTo>
                      <a:pt x="8644" y="6333"/>
                      <a:pt x="8717" y="6457"/>
                      <a:pt x="8738" y="6602"/>
                    </a:cubicBezTo>
                    <a:cubicBezTo>
                      <a:pt x="8758" y="6706"/>
                      <a:pt x="8738" y="6820"/>
                      <a:pt x="8769" y="6924"/>
                    </a:cubicBezTo>
                    <a:cubicBezTo>
                      <a:pt x="8820" y="7141"/>
                      <a:pt x="8893" y="7089"/>
                      <a:pt x="9049" y="7183"/>
                    </a:cubicBezTo>
                    <a:cubicBezTo>
                      <a:pt x="9152" y="7235"/>
                      <a:pt x="9194" y="7359"/>
                      <a:pt x="9163" y="7463"/>
                    </a:cubicBezTo>
                    <a:cubicBezTo>
                      <a:pt x="9131" y="7556"/>
                      <a:pt x="9038" y="7587"/>
                      <a:pt x="9007" y="7670"/>
                    </a:cubicBezTo>
                    <a:cubicBezTo>
                      <a:pt x="8986" y="7732"/>
                      <a:pt x="8986" y="7794"/>
                      <a:pt x="8986" y="7856"/>
                    </a:cubicBezTo>
                    <a:cubicBezTo>
                      <a:pt x="8966" y="7919"/>
                      <a:pt x="8955" y="7981"/>
                      <a:pt x="8966" y="8053"/>
                    </a:cubicBezTo>
                    <a:cubicBezTo>
                      <a:pt x="8966" y="8115"/>
                      <a:pt x="9017" y="8157"/>
                      <a:pt x="8976" y="8229"/>
                    </a:cubicBezTo>
                    <a:cubicBezTo>
                      <a:pt x="8935" y="8292"/>
                      <a:pt x="8862" y="8271"/>
                      <a:pt x="8810" y="8312"/>
                    </a:cubicBezTo>
                    <a:cubicBezTo>
                      <a:pt x="8696" y="8416"/>
                      <a:pt x="8613" y="8551"/>
                      <a:pt x="8551" y="8685"/>
                    </a:cubicBezTo>
                    <a:cubicBezTo>
                      <a:pt x="8458" y="8903"/>
                      <a:pt x="8624" y="9090"/>
                      <a:pt x="8696" y="9287"/>
                    </a:cubicBezTo>
                    <a:cubicBezTo>
                      <a:pt x="8758" y="9452"/>
                      <a:pt x="8831" y="9608"/>
                      <a:pt x="8924" y="9763"/>
                    </a:cubicBezTo>
                    <a:cubicBezTo>
                      <a:pt x="9007" y="9919"/>
                      <a:pt x="9121" y="10168"/>
                      <a:pt x="8997" y="10333"/>
                    </a:cubicBezTo>
                    <a:cubicBezTo>
                      <a:pt x="8903" y="10458"/>
                      <a:pt x="8696" y="10530"/>
                      <a:pt x="8561" y="10613"/>
                    </a:cubicBezTo>
                    <a:cubicBezTo>
                      <a:pt x="8364" y="10727"/>
                      <a:pt x="8406" y="10934"/>
                      <a:pt x="8240" y="11090"/>
                    </a:cubicBezTo>
                    <a:cubicBezTo>
                      <a:pt x="8168" y="11162"/>
                      <a:pt x="7991" y="11266"/>
                      <a:pt x="7888" y="11245"/>
                    </a:cubicBezTo>
                    <a:cubicBezTo>
                      <a:pt x="7774" y="11214"/>
                      <a:pt x="7784" y="11069"/>
                      <a:pt x="7712" y="11038"/>
                    </a:cubicBezTo>
                    <a:cubicBezTo>
                      <a:pt x="7608" y="10986"/>
                      <a:pt x="7484" y="11069"/>
                      <a:pt x="7359" y="11007"/>
                    </a:cubicBezTo>
                    <a:cubicBezTo>
                      <a:pt x="7276" y="10955"/>
                      <a:pt x="7287" y="10914"/>
                      <a:pt x="7256" y="10841"/>
                    </a:cubicBezTo>
                    <a:cubicBezTo>
                      <a:pt x="7204" y="10748"/>
                      <a:pt x="7152" y="10665"/>
                      <a:pt x="7100" y="10592"/>
                    </a:cubicBezTo>
                    <a:cubicBezTo>
                      <a:pt x="7028" y="10478"/>
                      <a:pt x="7069" y="10344"/>
                      <a:pt x="7017" y="10230"/>
                    </a:cubicBezTo>
                    <a:cubicBezTo>
                      <a:pt x="6945" y="10043"/>
                      <a:pt x="6644" y="9950"/>
                      <a:pt x="6468" y="10002"/>
                    </a:cubicBezTo>
                    <a:cubicBezTo>
                      <a:pt x="6489" y="9888"/>
                      <a:pt x="6447" y="9774"/>
                      <a:pt x="6354" y="9712"/>
                    </a:cubicBezTo>
                    <a:cubicBezTo>
                      <a:pt x="6281" y="9732"/>
                      <a:pt x="6240" y="9815"/>
                      <a:pt x="6178" y="9815"/>
                    </a:cubicBezTo>
                    <a:cubicBezTo>
                      <a:pt x="6105" y="9815"/>
                      <a:pt x="6012" y="9722"/>
                      <a:pt x="5970" y="9691"/>
                    </a:cubicBezTo>
                    <a:cubicBezTo>
                      <a:pt x="5846" y="9598"/>
                      <a:pt x="5805" y="9473"/>
                      <a:pt x="5691" y="9390"/>
                    </a:cubicBezTo>
                    <a:cubicBezTo>
                      <a:pt x="5587" y="9297"/>
                      <a:pt x="5380" y="9245"/>
                      <a:pt x="5349" y="9110"/>
                    </a:cubicBezTo>
                    <a:cubicBezTo>
                      <a:pt x="5328" y="9017"/>
                      <a:pt x="5400" y="8945"/>
                      <a:pt x="5369" y="8851"/>
                    </a:cubicBezTo>
                    <a:cubicBezTo>
                      <a:pt x="5349" y="8789"/>
                      <a:pt x="5307" y="8768"/>
                      <a:pt x="5276" y="8717"/>
                    </a:cubicBezTo>
                    <a:cubicBezTo>
                      <a:pt x="5141" y="8582"/>
                      <a:pt x="5027" y="8302"/>
                      <a:pt x="4841" y="8468"/>
                    </a:cubicBezTo>
                    <a:cubicBezTo>
                      <a:pt x="4799" y="8520"/>
                      <a:pt x="4737" y="8571"/>
                      <a:pt x="4675" y="8603"/>
                    </a:cubicBezTo>
                    <a:cubicBezTo>
                      <a:pt x="4623" y="8623"/>
                      <a:pt x="4571" y="8603"/>
                      <a:pt x="4509" y="8613"/>
                    </a:cubicBezTo>
                    <a:cubicBezTo>
                      <a:pt x="4333" y="8644"/>
                      <a:pt x="4354" y="8789"/>
                      <a:pt x="4291" y="8924"/>
                    </a:cubicBezTo>
                    <a:cubicBezTo>
                      <a:pt x="4250" y="8996"/>
                      <a:pt x="4188" y="9059"/>
                      <a:pt x="4105" y="9090"/>
                    </a:cubicBezTo>
                    <a:cubicBezTo>
                      <a:pt x="4032" y="9110"/>
                      <a:pt x="3981" y="9059"/>
                      <a:pt x="3908" y="9069"/>
                    </a:cubicBezTo>
                    <a:cubicBezTo>
                      <a:pt x="3763" y="9110"/>
                      <a:pt x="3638" y="9204"/>
                      <a:pt x="3556" y="9328"/>
                    </a:cubicBezTo>
                    <a:cubicBezTo>
                      <a:pt x="3514" y="9484"/>
                      <a:pt x="3701" y="9546"/>
                      <a:pt x="3576" y="9722"/>
                    </a:cubicBezTo>
                    <a:cubicBezTo>
                      <a:pt x="3473" y="9867"/>
                      <a:pt x="3328" y="9991"/>
                      <a:pt x="3162" y="10074"/>
                    </a:cubicBezTo>
                    <a:cubicBezTo>
                      <a:pt x="3048" y="10116"/>
                      <a:pt x="2923" y="10126"/>
                      <a:pt x="2799" y="10126"/>
                    </a:cubicBezTo>
                    <a:cubicBezTo>
                      <a:pt x="2654" y="10105"/>
                      <a:pt x="2571" y="9950"/>
                      <a:pt x="2426" y="9908"/>
                    </a:cubicBezTo>
                    <a:cubicBezTo>
                      <a:pt x="2239" y="9846"/>
                      <a:pt x="2011" y="9919"/>
                      <a:pt x="1897" y="9722"/>
                    </a:cubicBezTo>
                    <a:cubicBezTo>
                      <a:pt x="1866" y="9639"/>
                      <a:pt x="1825" y="9556"/>
                      <a:pt x="1773" y="9473"/>
                    </a:cubicBezTo>
                    <a:cubicBezTo>
                      <a:pt x="1711" y="9401"/>
                      <a:pt x="1649" y="9380"/>
                      <a:pt x="1597" y="9297"/>
                    </a:cubicBezTo>
                    <a:cubicBezTo>
                      <a:pt x="1493" y="9121"/>
                      <a:pt x="1483" y="8862"/>
                      <a:pt x="1441" y="8675"/>
                    </a:cubicBezTo>
                    <a:cubicBezTo>
                      <a:pt x="1410" y="8540"/>
                      <a:pt x="1379" y="8406"/>
                      <a:pt x="1338" y="8271"/>
                    </a:cubicBezTo>
                    <a:cubicBezTo>
                      <a:pt x="1296" y="8157"/>
                      <a:pt x="1255" y="8033"/>
                      <a:pt x="1193" y="7919"/>
                    </a:cubicBezTo>
                    <a:cubicBezTo>
                      <a:pt x="1130" y="7825"/>
                      <a:pt x="1089" y="7711"/>
                      <a:pt x="1047" y="7597"/>
                    </a:cubicBezTo>
                    <a:cubicBezTo>
                      <a:pt x="1006" y="7359"/>
                      <a:pt x="1213" y="7131"/>
                      <a:pt x="1193" y="6872"/>
                    </a:cubicBezTo>
                    <a:cubicBezTo>
                      <a:pt x="1182" y="6716"/>
                      <a:pt x="1099" y="6457"/>
                      <a:pt x="1255" y="6354"/>
                    </a:cubicBezTo>
                    <a:cubicBezTo>
                      <a:pt x="1307" y="6322"/>
                      <a:pt x="1390" y="6322"/>
                      <a:pt x="1441" y="6291"/>
                    </a:cubicBezTo>
                    <a:cubicBezTo>
                      <a:pt x="1483" y="6260"/>
                      <a:pt x="1514" y="6229"/>
                      <a:pt x="1555" y="6208"/>
                    </a:cubicBezTo>
                    <a:cubicBezTo>
                      <a:pt x="1618" y="6188"/>
                      <a:pt x="1669" y="6146"/>
                      <a:pt x="1711" y="6094"/>
                    </a:cubicBezTo>
                    <a:cubicBezTo>
                      <a:pt x="1814" y="5980"/>
                      <a:pt x="2032" y="5949"/>
                      <a:pt x="2167" y="5898"/>
                    </a:cubicBezTo>
                    <a:cubicBezTo>
                      <a:pt x="2312" y="5866"/>
                      <a:pt x="2457" y="5804"/>
                      <a:pt x="2571" y="5721"/>
                    </a:cubicBezTo>
                    <a:cubicBezTo>
                      <a:pt x="2633" y="5670"/>
                      <a:pt x="2675" y="5607"/>
                      <a:pt x="2726" y="5556"/>
                    </a:cubicBezTo>
                    <a:cubicBezTo>
                      <a:pt x="2820" y="5442"/>
                      <a:pt x="2923" y="5307"/>
                      <a:pt x="3079" y="5296"/>
                    </a:cubicBezTo>
                    <a:cubicBezTo>
                      <a:pt x="3245" y="5286"/>
                      <a:pt x="3369" y="5359"/>
                      <a:pt x="3524" y="5317"/>
                    </a:cubicBezTo>
                    <a:cubicBezTo>
                      <a:pt x="3628" y="5286"/>
                      <a:pt x="3721" y="5214"/>
                      <a:pt x="3773" y="5131"/>
                    </a:cubicBezTo>
                    <a:cubicBezTo>
                      <a:pt x="3846" y="5037"/>
                      <a:pt x="3898" y="4944"/>
                      <a:pt x="3939" y="4840"/>
                    </a:cubicBezTo>
                    <a:cubicBezTo>
                      <a:pt x="4084" y="4550"/>
                      <a:pt x="4198" y="4944"/>
                      <a:pt x="4374" y="4923"/>
                    </a:cubicBezTo>
                    <a:cubicBezTo>
                      <a:pt x="4551" y="4913"/>
                      <a:pt x="4592" y="4747"/>
                      <a:pt x="4509" y="4623"/>
                    </a:cubicBezTo>
                    <a:cubicBezTo>
                      <a:pt x="4395" y="4457"/>
                      <a:pt x="4240" y="4343"/>
                      <a:pt x="4167" y="4156"/>
                    </a:cubicBezTo>
                    <a:cubicBezTo>
                      <a:pt x="4136" y="4094"/>
                      <a:pt x="4115" y="4032"/>
                      <a:pt x="4105" y="3970"/>
                    </a:cubicBezTo>
                    <a:cubicBezTo>
                      <a:pt x="4115" y="3908"/>
                      <a:pt x="4177" y="3887"/>
                      <a:pt x="4188" y="3845"/>
                    </a:cubicBezTo>
                    <a:cubicBezTo>
                      <a:pt x="4209" y="3731"/>
                      <a:pt x="4126" y="3669"/>
                      <a:pt x="4074" y="3586"/>
                    </a:cubicBezTo>
                    <a:cubicBezTo>
                      <a:pt x="4022" y="3503"/>
                      <a:pt x="4022" y="3431"/>
                      <a:pt x="3991" y="3369"/>
                    </a:cubicBezTo>
                    <a:cubicBezTo>
                      <a:pt x="3949" y="3296"/>
                      <a:pt x="3960" y="3296"/>
                      <a:pt x="3877" y="3307"/>
                    </a:cubicBezTo>
                    <a:cubicBezTo>
                      <a:pt x="3732" y="3338"/>
                      <a:pt x="3607" y="3400"/>
                      <a:pt x="3483" y="3472"/>
                    </a:cubicBezTo>
                    <a:cubicBezTo>
                      <a:pt x="3307" y="3566"/>
                      <a:pt x="3203" y="3628"/>
                      <a:pt x="3224" y="3835"/>
                    </a:cubicBezTo>
                    <a:cubicBezTo>
                      <a:pt x="3234" y="3980"/>
                      <a:pt x="3255" y="4063"/>
                      <a:pt x="3110" y="4125"/>
                    </a:cubicBezTo>
                    <a:cubicBezTo>
                      <a:pt x="3037" y="4146"/>
                      <a:pt x="2975" y="4198"/>
                      <a:pt x="2934" y="4260"/>
                    </a:cubicBezTo>
                    <a:cubicBezTo>
                      <a:pt x="2882" y="4364"/>
                      <a:pt x="2923" y="4374"/>
                      <a:pt x="2820" y="4426"/>
                    </a:cubicBezTo>
                    <a:cubicBezTo>
                      <a:pt x="2758" y="4447"/>
                      <a:pt x="2706" y="4478"/>
                      <a:pt x="2654" y="4509"/>
                    </a:cubicBezTo>
                    <a:cubicBezTo>
                      <a:pt x="2571" y="4581"/>
                      <a:pt x="2612" y="4581"/>
                      <a:pt x="2592" y="4685"/>
                    </a:cubicBezTo>
                    <a:cubicBezTo>
                      <a:pt x="2571" y="4758"/>
                      <a:pt x="2550" y="4789"/>
                      <a:pt x="2457" y="4789"/>
                    </a:cubicBezTo>
                    <a:cubicBezTo>
                      <a:pt x="2260" y="4789"/>
                      <a:pt x="2353" y="4550"/>
                      <a:pt x="2239" y="4488"/>
                    </a:cubicBezTo>
                    <a:cubicBezTo>
                      <a:pt x="2188" y="4457"/>
                      <a:pt x="2011" y="4571"/>
                      <a:pt x="2001" y="4612"/>
                    </a:cubicBezTo>
                    <a:cubicBezTo>
                      <a:pt x="1980" y="4685"/>
                      <a:pt x="2053" y="4726"/>
                      <a:pt x="2084" y="4778"/>
                    </a:cubicBezTo>
                    <a:cubicBezTo>
                      <a:pt x="2167" y="4892"/>
                      <a:pt x="2105" y="4944"/>
                      <a:pt x="2115" y="5068"/>
                    </a:cubicBezTo>
                    <a:cubicBezTo>
                      <a:pt x="2115" y="5172"/>
                      <a:pt x="2146" y="5151"/>
                      <a:pt x="2219" y="5182"/>
                    </a:cubicBezTo>
                    <a:cubicBezTo>
                      <a:pt x="2343" y="5245"/>
                      <a:pt x="2374" y="5400"/>
                      <a:pt x="2291" y="5504"/>
                    </a:cubicBezTo>
                    <a:cubicBezTo>
                      <a:pt x="2208" y="5649"/>
                      <a:pt x="2115" y="5670"/>
                      <a:pt x="1960" y="5680"/>
                    </a:cubicBezTo>
                    <a:cubicBezTo>
                      <a:pt x="1711" y="5680"/>
                      <a:pt x="1472" y="5732"/>
                      <a:pt x="1244" y="5804"/>
                    </a:cubicBezTo>
                    <a:cubicBezTo>
                      <a:pt x="1182" y="5835"/>
                      <a:pt x="1089" y="5939"/>
                      <a:pt x="1027" y="5929"/>
                    </a:cubicBezTo>
                    <a:cubicBezTo>
                      <a:pt x="985" y="5908"/>
                      <a:pt x="944" y="5887"/>
                      <a:pt x="902" y="5866"/>
                    </a:cubicBezTo>
                    <a:cubicBezTo>
                      <a:pt x="819" y="5815"/>
                      <a:pt x="726" y="5711"/>
                      <a:pt x="623" y="5690"/>
                    </a:cubicBezTo>
                    <a:cubicBezTo>
                      <a:pt x="488" y="5659"/>
                      <a:pt x="353" y="5918"/>
                      <a:pt x="229" y="5835"/>
                    </a:cubicBezTo>
                    <a:cubicBezTo>
                      <a:pt x="177" y="5794"/>
                      <a:pt x="208" y="5680"/>
                      <a:pt x="218" y="5618"/>
                    </a:cubicBezTo>
                    <a:cubicBezTo>
                      <a:pt x="218" y="5587"/>
                      <a:pt x="218" y="5545"/>
                      <a:pt x="229" y="5514"/>
                    </a:cubicBezTo>
                    <a:cubicBezTo>
                      <a:pt x="229" y="5504"/>
                      <a:pt x="281" y="5452"/>
                      <a:pt x="281" y="5431"/>
                    </a:cubicBezTo>
                    <a:cubicBezTo>
                      <a:pt x="312" y="5286"/>
                      <a:pt x="84" y="5162"/>
                      <a:pt x="42" y="5027"/>
                    </a:cubicBezTo>
                    <a:cubicBezTo>
                      <a:pt x="1" y="4861"/>
                      <a:pt x="167" y="4830"/>
                      <a:pt x="249" y="4726"/>
                    </a:cubicBezTo>
                    <a:cubicBezTo>
                      <a:pt x="343" y="4612"/>
                      <a:pt x="343" y="4478"/>
                      <a:pt x="415" y="4364"/>
                    </a:cubicBezTo>
                    <a:cubicBezTo>
                      <a:pt x="457" y="4291"/>
                      <a:pt x="623" y="4187"/>
                      <a:pt x="488" y="4115"/>
                    </a:cubicBezTo>
                    <a:cubicBezTo>
                      <a:pt x="436" y="4084"/>
                      <a:pt x="374" y="4115"/>
                      <a:pt x="312" y="4105"/>
                    </a:cubicBezTo>
                    <a:cubicBezTo>
                      <a:pt x="208" y="4094"/>
                      <a:pt x="187" y="4053"/>
                      <a:pt x="198" y="3959"/>
                    </a:cubicBezTo>
                    <a:cubicBezTo>
                      <a:pt x="208" y="3783"/>
                      <a:pt x="301" y="3638"/>
                      <a:pt x="446" y="3555"/>
                    </a:cubicBezTo>
                    <a:cubicBezTo>
                      <a:pt x="581" y="3483"/>
                      <a:pt x="830" y="3275"/>
                      <a:pt x="996" y="3369"/>
                    </a:cubicBezTo>
                    <a:cubicBezTo>
                      <a:pt x="1037" y="3389"/>
                      <a:pt x="1058" y="3431"/>
                      <a:pt x="1099" y="3462"/>
                    </a:cubicBezTo>
                    <a:cubicBezTo>
                      <a:pt x="1151" y="3483"/>
                      <a:pt x="1224" y="3514"/>
                      <a:pt x="1276" y="3452"/>
                    </a:cubicBezTo>
                    <a:cubicBezTo>
                      <a:pt x="1203" y="3389"/>
                      <a:pt x="1172" y="3286"/>
                      <a:pt x="1203" y="3193"/>
                    </a:cubicBezTo>
                    <a:cubicBezTo>
                      <a:pt x="1244" y="3068"/>
                      <a:pt x="1338" y="3027"/>
                      <a:pt x="1452" y="2965"/>
                    </a:cubicBezTo>
                    <a:cubicBezTo>
                      <a:pt x="1535" y="2913"/>
                      <a:pt x="1576" y="2933"/>
                      <a:pt x="1669" y="2923"/>
                    </a:cubicBezTo>
                    <a:cubicBezTo>
                      <a:pt x="1752" y="2902"/>
                      <a:pt x="1825" y="2871"/>
                      <a:pt x="1897" y="2840"/>
                    </a:cubicBezTo>
                    <a:cubicBezTo>
                      <a:pt x="1991" y="2809"/>
                      <a:pt x="2136" y="2799"/>
                      <a:pt x="2188" y="2716"/>
                    </a:cubicBezTo>
                    <a:cubicBezTo>
                      <a:pt x="2229" y="2633"/>
                      <a:pt x="2188" y="2550"/>
                      <a:pt x="2229" y="2477"/>
                    </a:cubicBezTo>
                    <a:cubicBezTo>
                      <a:pt x="2281" y="2415"/>
                      <a:pt x="2374" y="2374"/>
                      <a:pt x="2395" y="2281"/>
                    </a:cubicBezTo>
                    <a:cubicBezTo>
                      <a:pt x="2416" y="2146"/>
                      <a:pt x="2312" y="2094"/>
                      <a:pt x="2426" y="1970"/>
                    </a:cubicBezTo>
                    <a:cubicBezTo>
                      <a:pt x="2488" y="1897"/>
                      <a:pt x="2592" y="1783"/>
                      <a:pt x="2685" y="1773"/>
                    </a:cubicBezTo>
                    <a:cubicBezTo>
                      <a:pt x="2747" y="1773"/>
                      <a:pt x="2768" y="1793"/>
                      <a:pt x="2830" y="1773"/>
                    </a:cubicBezTo>
                    <a:cubicBezTo>
                      <a:pt x="2882" y="1762"/>
                      <a:pt x="2934" y="1742"/>
                      <a:pt x="2986" y="1721"/>
                    </a:cubicBezTo>
                    <a:cubicBezTo>
                      <a:pt x="3017" y="1710"/>
                      <a:pt x="3089" y="1669"/>
                      <a:pt x="3120" y="1679"/>
                    </a:cubicBezTo>
                    <a:cubicBezTo>
                      <a:pt x="3172" y="1690"/>
                      <a:pt x="3162" y="1752"/>
                      <a:pt x="3203" y="1804"/>
                    </a:cubicBezTo>
                    <a:cubicBezTo>
                      <a:pt x="3286" y="1856"/>
                      <a:pt x="3379" y="1887"/>
                      <a:pt x="3483" y="1887"/>
                    </a:cubicBezTo>
                    <a:cubicBezTo>
                      <a:pt x="3576" y="1876"/>
                      <a:pt x="3670" y="1814"/>
                      <a:pt x="3763" y="1793"/>
                    </a:cubicBezTo>
                    <a:cubicBezTo>
                      <a:pt x="3856" y="1773"/>
                      <a:pt x="3949" y="1835"/>
                      <a:pt x="3981" y="1721"/>
                    </a:cubicBezTo>
                    <a:cubicBezTo>
                      <a:pt x="4012" y="1648"/>
                      <a:pt x="3960" y="1545"/>
                      <a:pt x="3970" y="1472"/>
                    </a:cubicBezTo>
                    <a:cubicBezTo>
                      <a:pt x="3981" y="1379"/>
                      <a:pt x="4001" y="1286"/>
                      <a:pt x="4032" y="1203"/>
                    </a:cubicBezTo>
                    <a:cubicBezTo>
                      <a:pt x="4095" y="1078"/>
                      <a:pt x="4229" y="1026"/>
                      <a:pt x="4333" y="944"/>
                    </a:cubicBezTo>
                    <a:cubicBezTo>
                      <a:pt x="4447" y="861"/>
                      <a:pt x="4602" y="819"/>
                      <a:pt x="4644" y="684"/>
                    </a:cubicBezTo>
                    <a:cubicBezTo>
                      <a:pt x="4665" y="602"/>
                      <a:pt x="4644" y="508"/>
                      <a:pt x="4685" y="425"/>
                    </a:cubicBezTo>
                    <a:cubicBezTo>
                      <a:pt x="4727" y="353"/>
                      <a:pt x="4789" y="291"/>
                      <a:pt x="4861" y="260"/>
                    </a:cubicBezTo>
                    <a:cubicBezTo>
                      <a:pt x="5048" y="187"/>
                      <a:pt x="5224" y="104"/>
                      <a:pt x="5400" y="21"/>
                    </a:cubicBezTo>
                    <a:lnTo>
                      <a:pt x="5463" y="0"/>
                    </a:lnTo>
                    <a:cubicBezTo>
                      <a:pt x="6572" y="591"/>
                      <a:pt x="7546" y="1410"/>
                      <a:pt x="8313" y="2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6"/>
              <p:cNvSpPr/>
              <p:nvPr/>
            </p:nvSpPr>
            <p:spPr>
              <a:xfrm>
                <a:off x="3705300" y="2767700"/>
                <a:ext cx="30100" cy="19200"/>
              </a:xfrm>
              <a:custGeom>
                <a:avLst/>
                <a:gdLst/>
                <a:ahLst/>
                <a:cxnLst/>
                <a:rect l="l" t="t" r="r" b="b"/>
                <a:pathLst>
                  <a:path w="1204" h="768" extrusionOk="0">
                    <a:moveTo>
                      <a:pt x="498" y="177"/>
                    </a:moveTo>
                    <a:cubicBezTo>
                      <a:pt x="395" y="177"/>
                      <a:pt x="1" y="115"/>
                      <a:pt x="125" y="333"/>
                    </a:cubicBezTo>
                    <a:cubicBezTo>
                      <a:pt x="167" y="405"/>
                      <a:pt x="250" y="447"/>
                      <a:pt x="291" y="540"/>
                    </a:cubicBezTo>
                    <a:cubicBezTo>
                      <a:pt x="374" y="768"/>
                      <a:pt x="540" y="654"/>
                      <a:pt x="737" y="664"/>
                    </a:cubicBezTo>
                    <a:cubicBezTo>
                      <a:pt x="851" y="675"/>
                      <a:pt x="965" y="654"/>
                      <a:pt x="1079" y="602"/>
                    </a:cubicBezTo>
                    <a:cubicBezTo>
                      <a:pt x="1203" y="529"/>
                      <a:pt x="1162" y="447"/>
                      <a:pt x="1089" y="364"/>
                    </a:cubicBezTo>
                    <a:cubicBezTo>
                      <a:pt x="1017" y="250"/>
                      <a:pt x="923" y="156"/>
                      <a:pt x="799" y="105"/>
                    </a:cubicBezTo>
                    <a:cubicBezTo>
                      <a:pt x="726" y="63"/>
                      <a:pt x="405" y="1"/>
                      <a:pt x="384" y="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6"/>
              <p:cNvSpPr/>
              <p:nvPr/>
            </p:nvSpPr>
            <p:spPr>
              <a:xfrm>
                <a:off x="3734850" y="2564575"/>
                <a:ext cx="26700" cy="22825"/>
              </a:xfrm>
              <a:custGeom>
                <a:avLst/>
                <a:gdLst/>
                <a:ahLst/>
                <a:cxnLst/>
                <a:rect l="l" t="t" r="r" b="b"/>
                <a:pathLst>
                  <a:path w="1068" h="913" extrusionOk="0">
                    <a:moveTo>
                      <a:pt x="0" y="457"/>
                    </a:moveTo>
                    <a:cubicBezTo>
                      <a:pt x="21" y="560"/>
                      <a:pt x="42" y="767"/>
                      <a:pt x="156" y="840"/>
                    </a:cubicBezTo>
                    <a:cubicBezTo>
                      <a:pt x="260" y="913"/>
                      <a:pt x="384" y="736"/>
                      <a:pt x="498" y="767"/>
                    </a:cubicBezTo>
                    <a:cubicBezTo>
                      <a:pt x="529" y="778"/>
                      <a:pt x="550" y="819"/>
                      <a:pt x="581" y="840"/>
                    </a:cubicBezTo>
                    <a:cubicBezTo>
                      <a:pt x="622" y="871"/>
                      <a:pt x="664" y="881"/>
                      <a:pt x="705" y="892"/>
                    </a:cubicBezTo>
                    <a:cubicBezTo>
                      <a:pt x="809" y="892"/>
                      <a:pt x="933" y="695"/>
                      <a:pt x="964" y="622"/>
                    </a:cubicBezTo>
                    <a:cubicBezTo>
                      <a:pt x="1068" y="394"/>
                      <a:pt x="1026" y="0"/>
                      <a:pt x="705" y="32"/>
                    </a:cubicBezTo>
                    <a:cubicBezTo>
                      <a:pt x="591" y="42"/>
                      <a:pt x="477" y="83"/>
                      <a:pt x="374" y="94"/>
                    </a:cubicBezTo>
                    <a:cubicBezTo>
                      <a:pt x="177" y="104"/>
                      <a:pt x="73" y="249"/>
                      <a:pt x="0"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6"/>
              <p:cNvSpPr/>
              <p:nvPr/>
            </p:nvSpPr>
            <p:spPr>
              <a:xfrm>
                <a:off x="3445950" y="2527775"/>
                <a:ext cx="15825" cy="8575"/>
              </a:xfrm>
              <a:custGeom>
                <a:avLst/>
                <a:gdLst/>
                <a:ahLst/>
                <a:cxnLst/>
                <a:rect l="l" t="t" r="r" b="b"/>
                <a:pathLst>
                  <a:path w="633" h="343" extrusionOk="0">
                    <a:moveTo>
                      <a:pt x="73" y="32"/>
                    </a:moveTo>
                    <a:cubicBezTo>
                      <a:pt x="94" y="42"/>
                      <a:pt x="115" y="53"/>
                      <a:pt x="146" y="53"/>
                    </a:cubicBezTo>
                    <a:cubicBezTo>
                      <a:pt x="187" y="63"/>
                      <a:pt x="231" y="68"/>
                      <a:pt x="277" y="68"/>
                    </a:cubicBezTo>
                    <a:cubicBezTo>
                      <a:pt x="322" y="68"/>
                      <a:pt x="369" y="63"/>
                      <a:pt x="415" y="53"/>
                    </a:cubicBezTo>
                    <a:cubicBezTo>
                      <a:pt x="446" y="53"/>
                      <a:pt x="477" y="42"/>
                      <a:pt x="508" y="42"/>
                    </a:cubicBezTo>
                    <a:cubicBezTo>
                      <a:pt x="550" y="42"/>
                      <a:pt x="571" y="42"/>
                      <a:pt x="581" y="53"/>
                    </a:cubicBezTo>
                    <a:cubicBezTo>
                      <a:pt x="581" y="73"/>
                      <a:pt x="581" y="84"/>
                      <a:pt x="581" y="94"/>
                    </a:cubicBezTo>
                    <a:cubicBezTo>
                      <a:pt x="571" y="115"/>
                      <a:pt x="550" y="125"/>
                      <a:pt x="529" y="136"/>
                    </a:cubicBezTo>
                    <a:lnTo>
                      <a:pt x="508" y="146"/>
                    </a:lnTo>
                    <a:cubicBezTo>
                      <a:pt x="498" y="156"/>
                      <a:pt x="477" y="167"/>
                      <a:pt x="467" y="187"/>
                    </a:cubicBezTo>
                    <a:cubicBezTo>
                      <a:pt x="457" y="198"/>
                      <a:pt x="436" y="208"/>
                      <a:pt x="426" y="218"/>
                    </a:cubicBezTo>
                    <a:cubicBezTo>
                      <a:pt x="415" y="229"/>
                      <a:pt x="394" y="229"/>
                      <a:pt x="384" y="239"/>
                    </a:cubicBezTo>
                    <a:cubicBezTo>
                      <a:pt x="363" y="250"/>
                      <a:pt x="343" y="250"/>
                      <a:pt x="322" y="250"/>
                    </a:cubicBezTo>
                    <a:cubicBezTo>
                      <a:pt x="291" y="250"/>
                      <a:pt x="270" y="260"/>
                      <a:pt x="239" y="260"/>
                    </a:cubicBezTo>
                    <a:lnTo>
                      <a:pt x="229" y="260"/>
                    </a:lnTo>
                    <a:lnTo>
                      <a:pt x="187" y="281"/>
                    </a:lnTo>
                    <a:cubicBezTo>
                      <a:pt x="166" y="291"/>
                      <a:pt x="146" y="301"/>
                      <a:pt x="125" y="301"/>
                    </a:cubicBezTo>
                    <a:cubicBezTo>
                      <a:pt x="120" y="307"/>
                      <a:pt x="115" y="309"/>
                      <a:pt x="109" y="309"/>
                    </a:cubicBezTo>
                    <a:cubicBezTo>
                      <a:pt x="104" y="309"/>
                      <a:pt x="99" y="307"/>
                      <a:pt x="94" y="301"/>
                    </a:cubicBezTo>
                    <a:cubicBezTo>
                      <a:pt x="63" y="291"/>
                      <a:pt x="42" y="260"/>
                      <a:pt x="32" y="229"/>
                    </a:cubicBezTo>
                    <a:lnTo>
                      <a:pt x="61" y="32"/>
                    </a:lnTo>
                    <a:close/>
                    <a:moveTo>
                      <a:pt x="52" y="1"/>
                    </a:moveTo>
                    <a:lnTo>
                      <a:pt x="32" y="11"/>
                    </a:lnTo>
                    <a:lnTo>
                      <a:pt x="1" y="239"/>
                    </a:lnTo>
                    <a:cubicBezTo>
                      <a:pt x="11" y="281"/>
                      <a:pt x="42" y="322"/>
                      <a:pt x="83" y="343"/>
                    </a:cubicBezTo>
                    <a:lnTo>
                      <a:pt x="125" y="343"/>
                    </a:lnTo>
                    <a:cubicBezTo>
                      <a:pt x="166" y="332"/>
                      <a:pt x="208" y="312"/>
                      <a:pt x="229" y="301"/>
                    </a:cubicBezTo>
                    <a:lnTo>
                      <a:pt x="249" y="301"/>
                    </a:lnTo>
                    <a:cubicBezTo>
                      <a:pt x="291" y="281"/>
                      <a:pt x="343" y="291"/>
                      <a:pt x="384" y="270"/>
                    </a:cubicBezTo>
                    <a:cubicBezTo>
                      <a:pt x="405" y="270"/>
                      <a:pt x="415" y="260"/>
                      <a:pt x="436" y="250"/>
                    </a:cubicBezTo>
                    <a:cubicBezTo>
                      <a:pt x="467" y="229"/>
                      <a:pt x="488" y="198"/>
                      <a:pt x="519" y="177"/>
                    </a:cubicBezTo>
                    <a:cubicBezTo>
                      <a:pt x="550" y="156"/>
                      <a:pt x="581" y="146"/>
                      <a:pt x="591" y="115"/>
                    </a:cubicBezTo>
                    <a:cubicBezTo>
                      <a:pt x="633" y="42"/>
                      <a:pt x="571" y="22"/>
                      <a:pt x="508" y="22"/>
                    </a:cubicBezTo>
                    <a:cubicBezTo>
                      <a:pt x="435" y="42"/>
                      <a:pt x="357" y="53"/>
                      <a:pt x="277" y="53"/>
                    </a:cubicBezTo>
                    <a:cubicBezTo>
                      <a:pt x="234" y="53"/>
                      <a:pt x="190" y="50"/>
                      <a:pt x="146" y="42"/>
                    </a:cubicBezTo>
                    <a:cubicBezTo>
                      <a:pt x="115" y="32"/>
                      <a:pt x="83" y="22"/>
                      <a:pt x="52" y="11"/>
                    </a:cubicBezTo>
                    <a:lnTo>
                      <a:pt x="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6"/>
              <p:cNvSpPr/>
              <p:nvPr/>
            </p:nvSpPr>
            <p:spPr>
              <a:xfrm>
                <a:off x="3427550" y="2478550"/>
                <a:ext cx="80350" cy="49525"/>
              </a:xfrm>
              <a:custGeom>
                <a:avLst/>
                <a:gdLst/>
                <a:ahLst/>
                <a:cxnLst/>
                <a:rect l="l" t="t" r="r" b="b"/>
                <a:pathLst>
                  <a:path w="3214" h="1981" extrusionOk="0">
                    <a:moveTo>
                      <a:pt x="3088" y="28"/>
                    </a:moveTo>
                    <a:lnTo>
                      <a:pt x="3088" y="28"/>
                    </a:lnTo>
                    <a:cubicBezTo>
                      <a:pt x="3085" y="29"/>
                      <a:pt x="3082" y="30"/>
                      <a:pt x="3079" y="32"/>
                    </a:cubicBezTo>
                    <a:cubicBezTo>
                      <a:pt x="3082" y="30"/>
                      <a:pt x="3085" y="29"/>
                      <a:pt x="3088" y="28"/>
                    </a:cubicBezTo>
                    <a:close/>
                    <a:moveTo>
                      <a:pt x="2635" y="17"/>
                    </a:moveTo>
                    <a:cubicBezTo>
                      <a:pt x="2620" y="17"/>
                      <a:pt x="2606" y="19"/>
                      <a:pt x="2592" y="21"/>
                    </a:cubicBezTo>
                    <a:cubicBezTo>
                      <a:pt x="2610" y="19"/>
                      <a:pt x="2627" y="18"/>
                      <a:pt x="2645" y="17"/>
                    </a:cubicBezTo>
                    <a:lnTo>
                      <a:pt x="2645" y="17"/>
                    </a:lnTo>
                    <a:cubicBezTo>
                      <a:pt x="2683" y="19"/>
                      <a:pt x="2723" y="28"/>
                      <a:pt x="2758" y="42"/>
                    </a:cubicBezTo>
                    <a:lnTo>
                      <a:pt x="2789" y="52"/>
                    </a:lnTo>
                    <a:cubicBezTo>
                      <a:pt x="2840" y="73"/>
                      <a:pt x="2882" y="73"/>
                      <a:pt x="2934" y="73"/>
                    </a:cubicBezTo>
                    <a:lnTo>
                      <a:pt x="2954" y="73"/>
                    </a:lnTo>
                    <a:cubicBezTo>
                      <a:pt x="2975" y="63"/>
                      <a:pt x="2996" y="63"/>
                      <a:pt x="3017" y="52"/>
                    </a:cubicBezTo>
                    <a:cubicBezTo>
                      <a:pt x="2996" y="52"/>
                      <a:pt x="2975" y="63"/>
                      <a:pt x="2954" y="63"/>
                    </a:cubicBezTo>
                    <a:cubicBezTo>
                      <a:pt x="2903" y="63"/>
                      <a:pt x="2851" y="63"/>
                      <a:pt x="2809" y="52"/>
                    </a:cubicBezTo>
                    <a:cubicBezTo>
                      <a:pt x="2755" y="29"/>
                      <a:pt x="2701" y="17"/>
                      <a:pt x="2646" y="17"/>
                    </a:cubicBezTo>
                    <a:cubicBezTo>
                      <a:pt x="2646" y="17"/>
                      <a:pt x="2645" y="17"/>
                      <a:pt x="2645" y="17"/>
                    </a:cubicBezTo>
                    <a:lnTo>
                      <a:pt x="2645" y="17"/>
                    </a:lnTo>
                    <a:cubicBezTo>
                      <a:pt x="2642" y="17"/>
                      <a:pt x="2638" y="17"/>
                      <a:pt x="2635" y="17"/>
                    </a:cubicBezTo>
                    <a:close/>
                    <a:moveTo>
                      <a:pt x="2561" y="21"/>
                    </a:moveTo>
                    <a:cubicBezTo>
                      <a:pt x="2511" y="42"/>
                      <a:pt x="2457" y="73"/>
                      <a:pt x="2408" y="110"/>
                    </a:cubicBezTo>
                    <a:lnTo>
                      <a:pt x="2408" y="110"/>
                    </a:lnTo>
                    <a:cubicBezTo>
                      <a:pt x="2456" y="76"/>
                      <a:pt x="2506" y="47"/>
                      <a:pt x="2561" y="32"/>
                    </a:cubicBezTo>
                    <a:lnTo>
                      <a:pt x="2592" y="21"/>
                    </a:lnTo>
                    <a:close/>
                    <a:moveTo>
                      <a:pt x="2408" y="110"/>
                    </a:moveTo>
                    <a:cubicBezTo>
                      <a:pt x="2353" y="150"/>
                      <a:pt x="2300" y="197"/>
                      <a:pt x="2247" y="239"/>
                    </a:cubicBezTo>
                    <a:lnTo>
                      <a:pt x="2247" y="239"/>
                    </a:lnTo>
                    <a:cubicBezTo>
                      <a:pt x="2280" y="217"/>
                      <a:pt x="2312" y="192"/>
                      <a:pt x="2343" y="166"/>
                    </a:cubicBezTo>
                    <a:cubicBezTo>
                      <a:pt x="2363" y="146"/>
                      <a:pt x="2385" y="128"/>
                      <a:pt x="2408" y="110"/>
                    </a:cubicBezTo>
                    <a:close/>
                    <a:moveTo>
                      <a:pt x="2247" y="239"/>
                    </a:moveTo>
                    <a:cubicBezTo>
                      <a:pt x="2225" y="254"/>
                      <a:pt x="2202" y="268"/>
                      <a:pt x="2177" y="280"/>
                    </a:cubicBezTo>
                    <a:cubicBezTo>
                      <a:pt x="2146" y="291"/>
                      <a:pt x="2115" y="312"/>
                      <a:pt x="2074" y="322"/>
                    </a:cubicBezTo>
                    <a:cubicBezTo>
                      <a:pt x="2037" y="332"/>
                      <a:pt x="2009" y="337"/>
                      <a:pt x="1985" y="337"/>
                    </a:cubicBezTo>
                    <a:cubicBezTo>
                      <a:pt x="1982" y="337"/>
                      <a:pt x="1978" y="337"/>
                      <a:pt x="1974" y="337"/>
                    </a:cubicBezTo>
                    <a:lnTo>
                      <a:pt x="1974" y="337"/>
                    </a:lnTo>
                    <a:cubicBezTo>
                      <a:pt x="1984" y="339"/>
                      <a:pt x="1996" y="340"/>
                      <a:pt x="2009" y="340"/>
                    </a:cubicBezTo>
                    <a:cubicBezTo>
                      <a:pt x="2029" y="340"/>
                      <a:pt x="2053" y="337"/>
                      <a:pt x="2074" y="332"/>
                    </a:cubicBezTo>
                    <a:cubicBezTo>
                      <a:pt x="2115" y="312"/>
                      <a:pt x="2146" y="301"/>
                      <a:pt x="2177" y="291"/>
                    </a:cubicBezTo>
                    <a:cubicBezTo>
                      <a:pt x="2201" y="275"/>
                      <a:pt x="2224" y="258"/>
                      <a:pt x="2247" y="239"/>
                    </a:cubicBezTo>
                    <a:close/>
                    <a:moveTo>
                      <a:pt x="1846" y="1"/>
                    </a:moveTo>
                    <a:cubicBezTo>
                      <a:pt x="1172" y="446"/>
                      <a:pt x="560" y="985"/>
                      <a:pt x="32" y="1597"/>
                    </a:cubicBezTo>
                    <a:lnTo>
                      <a:pt x="32" y="1607"/>
                    </a:lnTo>
                    <a:cubicBezTo>
                      <a:pt x="32" y="1607"/>
                      <a:pt x="1" y="1835"/>
                      <a:pt x="32" y="1866"/>
                    </a:cubicBezTo>
                    <a:cubicBezTo>
                      <a:pt x="41" y="1875"/>
                      <a:pt x="53" y="1878"/>
                      <a:pt x="67" y="1878"/>
                    </a:cubicBezTo>
                    <a:cubicBezTo>
                      <a:pt x="96" y="1878"/>
                      <a:pt x="133" y="1864"/>
                      <a:pt x="161" y="1864"/>
                    </a:cubicBezTo>
                    <a:cubicBezTo>
                      <a:pt x="167" y="1864"/>
                      <a:pt x="172" y="1865"/>
                      <a:pt x="177" y="1866"/>
                    </a:cubicBezTo>
                    <a:cubicBezTo>
                      <a:pt x="245" y="1895"/>
                      <a:pt x="212" y="1971"/>
                      <a:pt x="295" y="1971"/>
                    </a:cubicBezTo>
                    <a:cubicBezTo>
                      <a:pt x="300" y="1971"/>
                      <a:pt x="306" y="1970"/>
                      <a:pt x="312" y="1970"/>
                    </a:cubicBezTo>
                    <a:cubicBezTo>
                      <a:pt x="363" y="1970"/>
                      <a:pt x="415" y="1959"/>
                      <a:pt x="467" y="1949"/>
                    </a:cubicBezTo>
                    <a:cubicBezTo>
                      <a:pt x="519" y="1928"/>
                      <a:pt x="571" y="1928"/>
                      <a:pt x="633" y="1928"/>
                    </a:cubicBezTo>
                    <a:cubicBezTo>
                      <a:pt x="685" y="1939"/>
                      <a:pt x="737" y="1959"/>
                      <a:pt x="788" y="1980"/>
                    </a:cubicBezTo>
                    <a:lnTo>
                      <a:pt x="830" y="1959"/>
                    </a:lnTo>
                    <a:cubicBezTo>
                      <a:pt x="861" y="1949"/>
                      <a:pt x="882" y="1918"/>
                      <a:pt x="892" y="1887"/>
                    </a:cubicBezTo>
                    <a:cubicBezTo>
                      <a:pt x="902" y="1814"/>
                      <a:pt x="882" y="1752"/>
                      <a:pt x="851" y="1690"/>
                    </a:cubicBezTo>
                    <a:cubicBezTo>
                      <a:pt x="830" y="1649"/>
                      <a:pt x="809" y="1638"/>
                      <a:pt x="861" y="1607"/>
                    </a:cubicBezTo>
                    <a:cubicBezTo>
                      <a:pt x="882" y="1597"/>
                      <a:pt x="902" y="1597"/>
                      <a:pt x="923" y="1586"/>
                    </a:cubicBezTo>
                    <a:cubicBezTo>
                      <a:pt x="944" y="1576"/>
                      <a:pt x="965" y="1545"/>
                      <a:pt x="985" y="1545"/>
                    </a:cubicBezTo>
                    <a:lnTo>
                      <a:pt x="996" y="1545"/>
                    </a:lnTo>
                    <a:cubicBezTo>
                      <a:pt x="1048" y="1545"/>
                      <a:pt x="1130" y="1628"/>
                      <a:pt x="1099" y="1669"/>
                    </a:cubicBezTo>
                    <a:cubicBezTo>
                      <a:pt x="1151" y="1649"/>
                      <a:pt x="1203" y="1628"/>
                      <a:pt x="1255" y="1607"/>
                    </a:cubicBezTo>
                    <a:cubicBezTo>
                      <a:pt x="1276" y="1597"/>
                      <a:pt x="1296" y="1597"/>
                      <a:pt x="1317" y="1597"/>
                    </a:cubicBezTo>
                    <a:cubicBezTo>
                      <a:pt x="1338" y="1597"/>
                      <a:pt x="1358" y="1617"/>
                      <a:pt x="1379" y="1617"/>
                    </a:cubicBezTo>
                    <a:cubicBezTo>
                      <a:pt x="1431" y="1617"/>
                      <a:pt x="1472" y="1617"/>
                      <a:pt x="1524" y="1607"/>
                    </a:cubicBezTo>
                    <a:cubicBezTo>
                      <a:pt x="1586" y="1607"/>
                      <a:pt x="1638" y="1649"/>
                      <a:pt x="1690" y="1659"/>
                    </a:cubicBezTo>
                    <a:cubicBezTo>
                      <a:pt x="1721" y="1659"/>
                      <a:pt x="1752" y="1659"/>
                      <a:pt x="1783" y="1649"/>
                    </a:cubicBezTo>
                    <a:cubicBezTo>
                      <a:pt x="1814" y="1638"/>
                      <a:pt x="1856" y="1617"/>
                      <a:pt x="1887" y="1586"/>
                    </a:cubicBezTo>
                    <a:cubicBezTo>
                      <a:pt x="1908" y="1566"/>
                      <a:pt x="1928" y="1535"/>
                      <a:pt x="1949" y="1514"/>
                    </a:cubicBezTo>
                    <a:cubicBezTo>
                      <a:pt x="1970" y="1503"/>
                      <a:pt x="1991" y="1493"/>
                      <a:pt x="2011" y="1493"/>
                    </a:cubicBezTo>
                    <a:lnTo>
                      <a:pt x="2042" y="1493"/>
                    </a:lnTo>
                    <a:cubicBezTo>
                      <a:pt x="2125" y="1462"/>
                      <a:pt x="2208" y="1431"/>
                      <a:pt x="2302" y="1400"/>
                    </a:cubicBezTo>
                    <a:cubicBezTo>
                      <a:pt x="2374" y="1379"/>
                      <a:pt x="2436" y="1348"/>
                      <a:pt x="2488" y="1306"/>
                    </a:cubicBezTo>
                    <a:cubicBezTo>
                      <a:pt x="2519" y="1255"/>
                      <a:pt x="2550" y="1203"/>
                      <a:pt x="2571" y="1151"/>
                    </a:cubicBezTo>
                    <a:cubicBezTo>
                      <a:pt x="2592" y="1099"/>
                      <a:pt x="2602" y="1037"/>
                      <a:pt x="2664" y="1027"/>
                    </a:cubicBezTo>
                    <a:lnTo>
                      <a:pt x="2675" y="1027"/>
                    </a:lnTo>
                    <a:cubicBezTo>
                      <a:pt x="2675" y="1027"/>
                      <a:pt x="2684" y="1031"/>
                      <a:pt x="2693" y="1031"/>
                    </a:cubicBezTo>
                    <a:cubicBezTo>
                      <a:pt x="2698" y="1031"/>
                      <a:pt x="2702" y="1030"/>
                      <a:pt x="2706" y="1027"/>
                    </a:cubicBezTo>
                    <a:lnTo>
                      <a:pt x="2737" y="1016"/>
                    </a:lnTo>
                    <a:lnTo>
                      <a:pt x="2892" y="964"/>
                    </a:lnTo>
                    <a:lnTo>
                      <a:pt x="2913" y="954"/>
                    </a:lnTo>
                    <a:lnTo>
                      <a:pt x="2965" y="944"/>
                    </a:lnTo>
                    <a:cubicBezTo>
                      <a:pt x="3017" y="933"/>
                      <a:pt x="3068" y="902"/>
                      <a:pt x="3100" y="861"/>
                    </a:cubicBezTo>
                    <a:cubicBezTo>
                      <a:pt x="3131" y="799"/>
                      <a:pt x="3141" y="716"/>
                      <a:pt x="3120" y="643"/>
                    </a:cubicBezTo>
                    <a:cubicBezTo>
                      <a:pt x="3100" y="602"/>
                      <a:pt x="3089" y="550"/>
                      <a:pt x="3089" y="508"/>
                    </a:cubicBezTo>
                    <a:cubicBezTo>
                      <a:pt x="3100" y="436"/>
                      <a:pt x="3110" y="374"/>
                      <a:pt x="3120" y="312"/>
                    </a:cubicBezTo>
                    <a:cubicBezTo>
                      <a:pt x="3131" y="249"/>
                      <a:pt x="3141" y="187"/>
                      <a:pt x="3172" y="135"/>
                    </a:cubicBezTo>
                    <a:cubicBezTo>
                      <a:pt x="3182" y="115"/>
                      <a:pt x="3214" y="52"/>
                      <a:pt x="3193" y="21"/>
                    </a:cubicBezTo>
                    <a:cubicBezTo>
                      <a:pt x="3185" y="10"/>
                      <a:pt x="3175" y="6"/>
                      <a:pt x="3162" y="6"/>
                    </a:cubicBezTo>
                    <a:cubicBezTo>
                      <a:pt x="3142" y="6"/>
                      <a:pt x="3117" y="16"/>
                      <a:pt x="3088" y="28"/>
                    </a:cubicBezTo>
                    <a:lnTo>
                      <a:pt x="3088" y="28"/>
                    </a:lnTo>
                    <a:cubicBezTo>
                      <a:pt x="3109" y="21"/>
                      <a:pt x="3135" y="21"/>
                      <a:pt x="3162" y="21"/>
                    </a:cubicBezTo>
                    <a:cubicBezTo>
                      <a:pt x="3172" y="32"/>
                      <a:pt x="3151" y="73"/>
                      <a:pt x="3141" y="84"/>
                    </a:cubicBezTo>
                    <a:cubicBezTo>
                      <a:pt x="3141" y="94"/>
                      <a:pt x="3141" y="104"/>
                      <a:pt x="3141" y="104"/>
                    </a:cubicBezTo>
                    <a:cubicBezTo>
                      <a:pt x="3110" y="156"/>
                      <a:pt x="3100" y="218"/>
                      <a:pt x="3089" y="280"/>
                    </a:cubicBezTo>
                    <a:cubicBezTo>
                      <a:pt x="3079" y="322"/>
                      <a:pt x="3079" y="374"/>
                      <a:pt x="3068" y="415"/>
                    </a:cubicBezTo>
                    <a:lnTo>
                      <a:pt x="3058" y="477"/>
                    </a:lnTo>
                    <a:cubicBezTo>
                      <a:pt x="3058" y="519"/>
                      <a:pt x="3068" y="560"/>
                      <a:pt x="3079" y="602"/>
                    </a:cubicBezTo>
                    <a:cubicBezTo>
                      <a:pt x="3079" y="612"/>
                      <a:pt x="3089" y="622"/>
                      <a:pt x="3089" y="633"/>
                    </a:cubicBezTo>
                    <a:cubicBezTo>
                      <a:pt x="3110" y="695"/>
                      <a:pt x="3100" y="768"/>
                      <a:pt x="3068" y="830"/>
                    </a:cubicBezTo>
                    <a:cubicBezTo>
                      <a:pt x="3037" y="861"/>
                      <a:pt x="2996" y="882"/>
                      <a:pt x="2954" y="892"/>
                    </a:cubicBezTo>
                    <a:lnTo>
                      <a:pt x="2934" y="902"/>
                    </a:lnTo>
                    <a:lnTo>
                      <a:pt x="2903" y="902"/>
                    </a:lnTo>
                    <a:lnTo>
                      <a:pt x="2882" y="913"/>
                    </a:lnTo>
                    <a:lnTo>
                      <a:pt x="2830" y="933"/>
                    </a:lnTo>
                    <a:lnTo>
                      <a:pt x="2737" y="964"/>
                    </a:lnTo>
                    <a:lnTo>
                      <a:pt x="2716" y="964"/>
                    </a:lnTo>
                    <a:cubicBezTo>
                      <a:pt x="2706" y="964"/>
                      <a:pt x="2706" y="975"/>
                      <a:pt x="2695" y="975"/>
                    </a:cubicBezTo>
                    <a:cubicBezTo>
                      <a:pt x="2690" y="970"/>
                      <a:pt x="2685" y="967"/>
                      <a:pt x="2680" y="967"/>
                    </a:cubicBezTo>
                    <a:cubicBezTo>
                      <a:pt x="2675" y="967"/>
                      <a:pt x="2669" y="970"/>
                      <a:pt x="2664" y="975"/>
                    </a:cubicBezTo>
                    <a:lnTo>
                      <a:pt x="2654" y="975"/>
                    </a:lnTo>
                    <a:cubicBezTo>
                      <a:pt x="2602" y="996"/>
                      <a:pt x="2571" y="1037"/>
                      <a:pt x="2561" y="1078"/>
                    </a:cubicBezTo>
                    <a:cubicBezTo>
                      <a:pt x="2561" y="1099"/>
                      <a:pt x="2550" y="1110"/>
                      <a:pt x="2540" y="1120"/>
                    </a:cubicBezTo>
                    <a:lnTo>
                      <a:pt x="2519" y="1161"/>
                    </a:lnTo>
                    <a:cubicBezTo>
                      <a:pt x="2498" y="1275"/>
                      <a:pt x="2395" y="1348"/>
                      <a:pt x="2291" y="1358"/>
                    </a:cubicBezTo>
                    <a:lnTo>
                      <a:pt x="2198" y="1389"/>
                    </a:lnTo>
                    <a:lnTo>
                      <a:pt x="2032" y="1452"/>
                    </a:lnTo>
                    <a:lnTo>
                      <a:pt x="2001" y="1452"/>
                    </a:lnTo>
                    <a:cubicBezTo>
                      <a:pt x="1970" y="1452"/>
                      <a:pt x="1949" y="1462"/>
                      <a:pt x="1939" y="1483"/>
                    </a:cubicBezTo>
                    <a:cubicBezTo>
                      <a:pt x="1918" y="1493"/>
                      <a:pt x="1908" y="1503"/>
                      <a:pt x="1897" y="1514"/>
                    </a:cubicBezTo>
                    <a:cubicBezTo>
                      <a:pt x="1887" y="1524"/>
                      <a:pt x="1877" y="1535"/>
                      <a:pt x="1877" y="1545"/>
                    </a:cubicBezTo>
                    <a:cubicBezTo>
                      <a:pt x="1846" y="1576"/>
                      <a:pt x="1804" y="1586"/>
                      <a:pt x="1773" y="1607"/>
                    </a:cubicBezTo>
                    <a:lnTo>
                      <a:pt x="1700" y="1607"/>
                    </a:lnTo>
                    <a:cubicBezTo>
                      <a:pt x="1669" y="1597"/>
                      <a:pt x="1649" y="1597"/>
                      <a:pt x="1628" y="1586"/>
                    </a:cubicBezTo>
                    <a:cubicBezTo>
                      <a:pt x="1597" y="1566"/>
                      <a:pt x="1566" y="1555"/>
                      <a:pt x="1524" y="1555"/>
                    </a:cubicBezTo>
                    <a:lnTo>
                      <a:pt x="1390" y="1555"/>
                    </a:lnTo>
                    <a:cubicBezTo>
                      <a:pt x="1379" y="1555"/>
                      <a:pt x="1369" y="1555"/>
                      <a:pt x="1358" y="1545"/>
                    </a:cubicBezTo>
                    <a:cubicBezTo>
                      <a:pt x="1348" y="1545"/>
                      <a:pt x="1327" y="1535"/>
                      <a:pt x="1317" y="1535"/>
                    </a:cubicBezTo>
                    <a:cubicBezTo>
                      <a:pt x="1296" y="1535"/>
                      <a:pt x="1276" y="1535"/>
                      <a:pt x="1244" y="1545"/>
                    </a:cubicBezTo>
                    <a:cubicBezTo>
                      <a:pt x="1203" y="1555"/>
                      <a:pt x="1172" y="1576"/>
                      <a:pt x="1130" y="1597"/>
                    </a:cubicBezTo>
                    <a:cubicBezTo>
                      <a:pt x="1120" y="1576"/>
                      <a:pt x="1120" y="1566"/>
                      <a:pt x="1110" y="1545"/>
                    </a:cubicBezTo>
                    <a:cubicBezTo>
                      <a:pt x="1089" y="1503"/>
                      <a:pt x="1048" y="1483"/>
                      <a:pt x="996" y="1472"/>
                    </a:cubicBezTo>
                    <a:lnTo>
                      <a:pt x="975" y="1472"/>
                    </a:lnTo>
                    <a:cubicBezTo>
                      <a:pt x="954" y="1483"/>
                      <a:pt x="944" y="1493"/>
                      <a:pt x="923" y="1503"/>
                    </a:cubicBezTo>
                    <a:lnTo>
                      <a:pt x="913" y="1524"/>
                    </a:lnTo>
                    <a:cubicBezTo>
                      <a:pt x="902" y="1524"/>
                      <a:pt x="892" y="1524"/>
                      <a:pt x="882" y="1535"/>
                    </a:cubicBezTo>
                    <a:cubicBezTo>
                      <a:pt x="871" y="1535"/>
                      <a:pt x="861" y="1535"/>
                      <a:pt x="851" y="1545"/>
                    </a:cubicBezTo>
                    <a:cubicBezTo>
                      <a:pt x="799" y="1576"/>
                      <a:pt x="799" y="1597"/>
                      <a:pt x="819" y="1638"/>
                    </a:cubicBezTo>
                    <a:lnTo>
                      <a:pt x="830" y="1659"/>
                    </a:lnTo>
                    <a:cubicBezTo>
                      <a:pt x="861" y="1711"/>
                      <a:pt x="871" y="1783"/>
                      <a:pt x="861" y="1845"/>
                    </a:cubicBezTo>
                    <a:cubicBezTo>
                      <a:pt x="861" y="1866"/>
                      <a:pt x="851" y="1877"/>
                      <a:pt x="819" y="1897"/>
                    </a:cubicBezTo>
                    <a:lnTo>
                      <a:pt x="788" y="1908"/>
                    </a:lnTo>
                    <a:cubicBezTo>
                      <a:pt x="737" y="1887"/>
                      <a:pt x="685" y="1877"/>
                      <a:pt x="633" y="1866"/>
                    </a:cubicBezTo>
                    <a:cubicBezTo>
                      <a:pt x="615" y="1863"/>
                      <a:pt x="597" y="1862"/>
                      <a:pt x="579" y="1862"/>
                    </a:cubicBezTo>
                    <a:cubicBezTo>
                      <a:pt x="535" y="1862"/>
                      <a:pt x="493" y="1869"/>
                      <a:pt x="457" y="1877"/>
                    </a:cubicBezTo>
                    <a:lnTo>
                      <a:pt x="426" y="1887"/>
                    </a:lnTo>
                    <a:cubicBezTo>
                      <a:pt x="384" y="1897"/>
                      <a:pt x="343" y="1908"/>
                      <a:pt x="312" y="1908"/>
                    </a:cubicBezTo>
                    <a:cubicBezTo>
                      <a:pt x="270" y="1908"/>
                      <a:pt x="270" y="1908"/>
                      <a:pt x="260" y="1877"/>
                    </a:cubicBezTo>
                    <a:cubicBezTo>
                      <a:pt x="249" y="1845"/>
                      <a:pt x="229" y="1814"/>
                      <a:pt x="198" y="1804"/>
                    </a:cubicBezTo>
                    <a:cubicBezTo>
                      <a:pt x="182" y="1799"/>
                      <a:pt x="167" y="1796"/>
                      <a:pt x="152" y="1796"/>
                    </a:cubicBezTo>
                    <a:cubicBezTo>
                      <a:pt x="138" y="1796"/>
                      <a:pt x="125" y="1799"/>
                      <a:pt x="115" y="1804"/>
                    </a:cubicBezTo>
                    <a:lnTo>
                      <a:pt x="53" y="1804"/>
                    </a:lnTo>
                    <a:cubicBezTo>
                      <a:pt x="42" y="1721"/>
                      <a:pt x="53" y="1649"/>
                      <a:pt x="63" y="1576"/>
                    </a:cubicBezTo>
                    <a:cubicBezTo>
                      <a:pt x="581" y="975"/>
                      <a:pt x="1172" y="446"/>
                      <a:pt x="1835" y="11"/>
                    </a:cubicBezTo>
                    <a:lnTo>
                      <a:pt x="1835" y="42"/>
                    </a:lnTo>
                    <a:cubicBezTo>
                      <a:pt x="1835" y="52"/>
                      <a:pt x="1835" y="63"/>
                      <a:pt x="1835" y="73"/>
                    </a:cubicBezTo>
                    <a:lnTo>
                      <a:pt x="1856" y="115"/>
                    </a:lnTo>
                    <a:cubicBezTo>
                      <a:pt x="1856" y="125"/>
                      <a:pt x="1866" y="146"/>
                      <a:pt x="1866" y="156"/>
                    </a:cubicBezTo>
                    <a:cubicBezTo>
                      <a:pt x="1877" y="218"/>
                      <a:pt x="1897" y="270"/>
                      <a:pt x="1928" y="322"/>
                    </a:cubicBezTo>
                    <a:cubicBezTo>
                      <a:pt x="1941" y="331"/>
                      <a:pt x="1956" y="336"/>
                      <a:pt x="1974" y="337"/>
                    </a:cubicBezTo>
                    <a:lnTo>
                      <a:pt x="1974" y="337"/>
                    </a:lnTo>
                    <a:cubicBezTo>
                      <a:pt x="1968" y="336"/>
                      <a:pt x="1963" y="334"/>
                      <a:pt x="1960" y="332"/>
                    </a:cubicBezTo>
                    <a:cubicBezTo>
                      <a:pt x="1939" y="312"/>
                      <a:pt x="1908" y="177"/>
                      <a:pt x="1887" y="125"/>
                    </a:cubicBezTo>
                    <a:cubicBezTo>
                      <a:pt x="1877" y="84"/>
                      <a:pt x="1866" y="63"/>
                      <a:pt x="1856" y="32"/>
                    </a:cubicBezTo>
                    <a:lnTo>
                      <a:pt x="1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6"/>
              <p:cNvSpPr/>
              <p:nvPr/>
            </p:nvSpPr>
            <p:spPr>
              <a:xfrm>
                <a:off x="3580950" y="2513675"/>
                <a:ext cx="13500" cy="13350"/>
              </a:xfrm>
              <a:custGeom>
                <a:avLst/>
                <a:gdLst/>
                <a:ahLst/>
                <a:cxnLst/>
                <a:rect l="l" t="t" r="r" b="b"/>
                <a:pathLst>
                  <a:path w="540" h="534" extrusionOk="0">
                    <a:moveTo>
                      <a:pt x="394" y="36"/>
                    </a:moveTo>
                    <a:cubicBezTo>
                      <a:pt x="456" y="57"/>
                      <a:pt x="487" y="109"/>
                      <a:pt x="498" y="171"/>
                    </a:cubicBezTo>
                    <a:cubicBezTo>
                      <a:pt x="508" y="202"/>
                      <a:pt x="498" y="223"/>
                      <a:pt x="487" y="264"/>
                    </a:cubicBezTo>
                    <a:lnTo>
                      <a:pt x="477" y="285"/>
                    </a:lnTo>
                    <a:cubicBezTo>
                      <a:pt x="467" y="306"/>
                      <a:pt x="456" y="326"/>
                      <a:pt x="456" y="347"/>
                    </a:cubicBezTo>
                    <a:cubicBezTo>
                      <a:pt x="456" y="368"/>
                      <a:pt x="446" y="378"/>
                      <a:pt x="436" y="399"/>
                    </a:cubicBezTo>
                    <a:cubicBezTo>
                      <a:pt x="404" y="440"/>
                      <a:pt x="363" y="472"/>
                      <a:pt x="311" y="482"/>
                    </a:cubicBezTo>
                    <a:lnTo>
                      <a:pt x="259" y="492"/>
                    </a:lnTo>
                    <a:cubicBezTo>
                      <a:pt x="218" y="513"/>
                      <a:pt x="166" y="523"/>
                      <a:pt x="114" y="523"/>
                    </a:cubicBezTo>
                    <a:cubicBezTo>
                      <a:pt x="83" y="523"/>
                      <a:pt x="73" y="523"/>
                      <a:pt x="62" y="513"/>
                    </a:cubicBezTo>
                    <a:cubicBezTo>
                      <a:pt x="62" y="503"/>
                      <a:pt x="62" y="482"/>
                      <a:pt x="62" y="461"/>
                    </a:cubicBezTo>
                    <a:cubicBezTo>
                      <a:pt x="62" y="451"/>
                      <a:pt x="62" y="430"/>
                      <a:pt x="62" y="420"/>
                    </a:cubicBezTo>
                    <a:lnTo>
                      <a:pt x="114" y="368"/>
                    </a:lnTo>
                    <a:lnTo>
                      <a:pt x="114" y="347"/>
                    </a:lnTo>
                    <a:lnTo>
                      <a:pt x="114" y="337"/>
                    </a:lnTo>
                    <a:lnTo>
                      <a:pt x="104" y="295"/>
                    </a:lnTo>
                    <a:cubicBezTo>
                      <a:pt x="83" y="254"/>
                      <a:pt x="73" y="192"/>
                      <a:pt x="83" y="140"/>
                    </a:cubicBezTo>
                    <a:cubicBezTo>
                      <a:pt x="104" y="109"/>
                      <a:pt x="135" y="78"/>
                      <a:pt x="176" y="57"/>
                    </a:cubicBezTo>
                    <a:lnTo>
                      <a:pt x="171" y="45"/>
                    </a:lnTo>
                    <a:lnTo>
                      <a:pt x="171" y="45"/>
                    </a:lnTo>
                    <a:cubicBezTo>
                      <a:pt x="199" y="36"/>
                      <a:pt x="219" y="36"/>
                      <a:pt x="249" y="36"/>
                    </a:cubicBezTo>
                    <a:close/>
                    <a:moveTo>
                      <a:pt x="375" y="1"/>
                    </a:moveTo>
                    <a:cubicBezTo>
                      <a:pt x="350" y="1"/>
                      <a:pt x="323" y="8"/>
                      <a:pt x="301" y="16"/>
                    </a:cubicBezTo>
                    <a:cubicBezTo>
                      <a:pt x="249" y="16"/>
                      <a:pt x="208" y="16"/>
                      <a:pt x="166" y="26"/>
                    </a:cubicBezTo>
                    <a:lnTo>
                      <a:pt x="166" y="16"/>
                    </a:lnTo>
                    <a:cubicBezTo>
                      <a:pt x="114" y="36"/>
                      <a:pt x="83" y="67"/>
                      <a:pt x="62" y="109"/>
                    </a:cubicBezTo>
                    <a:cubicBezTo>
                      <a:pt x="31" y="181"/>
                      <a:pt x="73" y="264"/>
                      <a:pt x="94" y="326"/>
                    </a:cubicBezTo>
                    <a:lnTo>
                      <a:pt x="42" y="399"/>
                    </a:lnTo>
                    <a:cubicBezTo>
                      <a:pt x="42" y="472"/>
                      <a:pt x="0" y="534"/>
                      <a:pt x="114" y="534"/>
                    </a:cubicBezTo>
                    <a:cubicBezTo>
                      <a:pt x="166" y="534"/>
                      <a:pt x="218" y="523"/>
                      <a:pt x="270" y="503"/>
                    </a:cubicBezTo>
                    <a:lnTo>
                      <a:pt x="322" y="482"/>
                    </a:lnTo>
                    <a:cubicBezTo>
                      <a:pt x="373" y="472"/>
                      <a:pt x="425" y="440"/>
                      <a:pt x="456" y="399"/>
                    </a:cubicBezTo>
                    <a:cubicBezTo>
                      <a:pt x="477" y="358"/>
                      <a:pt x="477" y="316"/>
                      <a:pt x="498" y="275"/>
                    </a:cubicBezTo>
                    <a:cubicBezTo>
                      <a:pt x="518" y="233"/>
                      <a:pt x="539" y="202"/>
                      <a:pt x="529" y="150"/>
                    </a:cubicBezTo>
                    <a:cubicBezTo>
                      <a:pt x="508" y="78"/>
                      <a:pt x="467" y="26"/>
                      <a:pt x="404" y="5"/>
                    </a:cubicBezTo>
                    <a:cubicBezTo>
                      <a:pt x="395" y="2"/>
                      <a:pt x="385" y="1"/>
                      <a:pt x="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6"/>
              <p:cNvSpPr/>
              <p:nvPr/>
            </p:nvSpPr>
            <p:spPr>
              <a:xfrm>
                <a:off x="3632500" y="2496425"/>
                <a:ext cx="12475" cy="16875"/>
              </a:xfrm>
              <a:custGeom>
                <a:avLst/>
                <a:gdLst/>
                <a:ahLst/>
                <a:cxnLst/>
                <a:rect l="l" t="t" r="r" b="b"/>
                <a:pathLst>
                  <a:path w="499" h="675" extrusionOk="0">
                    <a:moveTo>
                      <a:pt x="405" y="32"/>
                    </a:moveTo>
                    <a:cubicBezTo>
                      <a:pt x="415" y="32"/>
                      <a:pt x="457" y="42"/>
                      <a:pt x="467" y="53"/>
                    </a:cubicBezTo>
                    <a:cubicBezTo>
                      <a:pt x="477" y="73"/>
                      <a:pt x="467" y="84"/>
                      <a:pt x="467" y="94"/>
                    </a:cubicBezTo>
                    <a:cubicBezTo>
                      <a:pt x="467" y="104"/>
                      <a:pt x="467" y="125"/>
                      <a:pt x="467" y="135"/>
                    </a:cubicBezTo>
                    <a:cubicBezTo>
                      <a:pt x="426" y="177"/>
                      <a:pt x="394" y="229"/>
                      <a:pt x="384" y="291"/>
                    </a:cubicBezTo>
                    <a:lnTo>
                      <a:pt x="384" y="322"/>
                    </a:lnTo>
                    <a:cubicBezTo>
                      <a:pt x="394" y="343"/>
                      <a:pt x="394" y="363"/>
                      <a:pt x="384" y="384"/>
                    </a:cubicBezTo>
                    <a:cubicBezTo>
                      <a:pt x="384" y="405"/>
                      <a:pt x="374" y="426"/>
                      <a:pt x="353" y="446"/>
                    </a:cubicBezTo>
                    <a:cubicBezTo>
                      <a:pt x="353" y="457"/>
                      <a:pt x="343" y="467"/>
                      <a:pt x="343" y="477"/>
                    </a:cubicBezTo>
                    <a:lnTo>
                      <a:pt x="322" y="509"/>
                    </a:lnTo>
                    <a:cubicBezTo>
                      <a:pt x="312" y="529"/>
                      <a:pt x="301" y="550"/>
                      <a:pt x="301" y="571"/>
                    </a:cubicBezTo>
                    <a:cubicBezTo>
                      <a:pt x="291" y="581"/>
                      <a:pt x="291" y="591"/>
                      <a:pt x="280" y="602"/>
                    </a:cubicBezTo>
                    <a:cubicBezTo>
                      <a:pt x="270" y="623"/>
                      <a:pt x="249" y="633"/>
                      <a:pt x="229" y="643"/>
                    </a:cubicBezTo>
                    <a:lnTo>
                      <a:pt x="135" y="643"/>
                    </a:lnTo>
                    <a:cubicBezTo>
                      <a:pt x="125" y="643"/>
                      <a:pt x="115" y="633"/>
                      <a:pt x="115" y="633"/>
                    </a:cubicBezTo>
                    <a:cubicBezTo>
                      <a:pt x="94" y="612"/>
                      <a:pt x="84" y="591"/>
                      <a:pt x="84" y="571"/>
                    </a:cubicBezTo>
                    <a:lnTo>
                      <a:pt x="84" y="550"/>
                    </a:lnTo>
                    <a:cubicBezTo>
                      <a:pt x="84" y="540"/>
                      <a:pt x="73" y="529"/>
                      <a:pt x="73" y="519"/>
                    </a:cubicBezTo>
                    <a:cubicBezTo>
                      <a:pt x="42" y="457"/>
                      <a:pt x="32" y="395"/>
                      <a:pt x="32" y="322"/>
                    </a:cubicBezTo>
                    <a:cubicBezTo>
                      <a:pt x="52" y="260"/>
                      <a:pt x="104" y="198"/>
                      <a:pt x="166" y="167"/>
                    </a:cubicBezTo>
                    <a:cubicBezTo>
                      <a:pt x="187" y="156"/>
                      <a:pt x="208" y="135"/>
                      <a:pt x="229" y="125"/>
                    </a:cubicBezTo>
                    <a:cubicBezTo>
                      <a:pt x="249" y="104"/>
                      <a:pt x="280" y="84"/>
                      <a:pt x="312" y="63"/>
                    </a:cubicBezTo>
                    <a:lnTo>
                      <a:pt x="322" y="63"/>
                    </a:lnTo>
                    <a:lnTo>
                      <a:pt x="343" y="53"/>
                    </a:lnTo>
                    <a:cubicBezTo>
                      <a:pt x="353" y="42"/>
                      <a:pt x="363" y="42"/>
                      <a:pt x="374" y="32"/>
                    </a:cubicBezTo>
                    <a:close/>
                    <a:moveTo>
                      <a:pt x="353" y="1"/>
                    </a:moveTo>
                    <a:cubicBezTo>
                      <a:pt x="332" y="11"/>
                      <a:pt x="312" y="21"/>
                      <a:pt x="291" y="42"/>
                    </a:cubicBezTo>
                    <a:cubicBezTo>
                      <a:pt x="260" y="53"/>
                      <a:pt x="229" y="73"/>
                      <a:pt x="198" y="104"/>
                    </a:cubicBezTo>
                    <a:cubicBezTo>
                      <a:pt x="115" y="167"/>
                      <a:pt x="21" y="208"/>
                      <a:pt x="1" y="322"/>
                    </a:cubicBezTo>
                    <a:cubicBezTo>
                      <a:pt x="1" y="405"/>
                      <a:pt x="21" y="488"/>
                      <a:pt x="52" y="560"/>
                    </a:cubicBezTo>
                    <a:cubicBezTo>
                      <a:pt x="63" y="591"/>
                      <a:pt x="73" y="623"/>
                      <a:pt x="94" y="654"/>
                    </a:cubicBezTo>
                    <a:cubicBezTo>
                      <a:pt x="104" y="664"/>
                      <a:pt x="112" y="667"/>
                      <a:pt x="120" y="667"/>
                    </a:cubicBezTo>
                    <a:cubicBezTo>
                      <a:pt x="128" y="667"/>
                      <a:pt x="135" y="664"/>
                      <a:pt x="146" y="664"/>
                    </a:cubicBezTo>
                    <a:cubicBezTo>
                      <a:pt x="166" y="674"/>
                      <a:pt x="187" y="674"/>
                      <a:pt x="208" y="674"/>
                    </a:cubicBezTo>
                    <a:cubicBezTo>
                      <a:pt x="249" y="674"/>
                      <a:pt x="280" y="654"/>
                      <a:pt x="312" y="623"/>
                    </a:cubicBezTo>
                    <a:cubicBezTo>
                      <a:pt x="322" y="591"/>
                      <a:pt x="332" y="560"/>
                      <a:pt x="343" y="529"/>
                    </a:cubicBezTo>
                    <a:lnTo>
                      <a:pt x="384" y="467"/>
                    </a:lnTo>
                    <a:cubicBezTo>
                      <a:pt x="394" y="446"/>
                      <a:pt x="405" y="415"/>
                      <a:pt x="415" y="395"/>
                    </a:cubicBezTo>
                    <a:cubicBezTo>
                      <a:pt x="415" y="363"/>
                      <a:pt x="415" y="332"/>
                      <a:pt x="415" y="301"/>
                    </a:cubicBezTo>
                    <a:cubicBezTo>
                      <a:pt x="426" y="239"/>
                      <a:pt x="457" y="177"/>
                      <a:pt x="498" y="135"/>
                    </a:cubicBezTo>
                    <a:cubicBezTo>
                      <a:pt x="488" y="125"/>
                      <a:pt x="488" y="63"/>
                      <a:pt x="477" y="42"/>
                    </a:cubicBezTo>
                    <a:cubicBezTo>
                      <a:pt x="467" y="21"/>
                      <a:pt x="426" y="11"/>
                      <a:pt x="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6"/>
              <p:cNvSpPr/>
              <p:nvPr/>
            </p:nvSpPr>
            <p:spPr>
              <a:xfrm>
                <a:off x="3559950" y="2534000"/>
                <a:ext cx="5475" cy="5725"/>
              </a:xfrm>
              <a:custGeom>
                <a:avLst/>
                <a:gdLst/>
                <a:ahLst/>
                <a:cxnLst/>
                <a:rect l="l" t="t" r="r" b="b"/>
                <a:pathLst>
                  <a:path w="219" h="229" extrusionOk="0">
                    <a:moveTo>
                      <a:pt x="94" y="32"/>
                    </a:moveTo>
                    <a:cubicBezTo>
                      <a:pt x="105" y="42"/>
                      <a:pt x="115" y="52"/>
                      <a:pt x="135" y="63"/>
                    </a:cubicBezTo>
                    <a:cubicBezTo>
                      <a:pt x="167" y="83"/>
                      <a:pt x="177" y="104"/>
                      <a:pt x="177" y="135"/>
                    </a:cubicBezTo>
                    <a:cubicBezTo>
                      <a:pt x="167" y="146"/>
                      <a:pt x="156" y="166"/>
                      <a:pt x="146" y="187"/>
                    </a:cubicBezTo>
                    <a:cubicBezTo>
                      <a:pt x="146" y="187"/>
                      <a:pt x="135" y="197"/>
                      <a:pt x="125" y="197"/>
                    </a:cubicBezTo>
                    <a:cubicBezTo>
                      <a:pt x="120" y="203"/>
                      <a:pt x="112" y="205"/>
                      <a:pt x="103" y="205"/>
                    </a:cubicBezTo>
                    <a:cubicBezTo>
                      <a:pt x="94" y="205"/>
                      <a:pt x="84" y="203"/>
                      <a:pt x="73" y="197"/>
                    </a:cubicBezTo>
                    <a:cubicBezTo>
                      <a:pt x="73" y="197"/>
                      <a:pt x="73" y="187"/>
                      <a:pt x="63" y="187"/>
                    </a:cubicBezTo>
                    <a:lnTo>
                      <a:pt x="63" y="177"/>
                    </a:lnTo>
                    <a:lnTo>
                      <a:pt x="42" y="156"/>
                    </a:lnTo>
                    <a:cubicBezTo>
                      <a:pt x="53" y="115"/>
                      <a:pt x="73" y="73"/>
                      <a:pt x="104" y="42"/>
                    </a:cubicBezTo>
                    <a:lnTo>
                      <a:pt x="94" y="32"/>
                    </a:lnTo>
                    <a:close/>
                    <a:moveTo>
                      <a:pt x="94" y="1"/>
                    </a:moveTo>
                    <a:cubicBezTo>
                      <a:pt x="53" y="42"/>
                      <a:pt x="21" y="94"/>
                      <a:pt x="1" y="156"/>
                    </a:cubicBezTo>
                    <a:lnTo>
                      <a:pt x="42" y="187"/>
                    </a:lnTo>
                    <a:cubicBezTo>
                      <a:pt x="49" y="215"/>
                      <a:pt x="74" y="229"/>
                      <a:pt x="100" y="229"/>
                    </a:cubicBezTo>
                    <a:cubicBezTo>
                      <a:pt x="112" y="229"/>
                      <a:pt x="125" y="225"/>
                      <a:pt x="135" y="218"/>
                    </a:cubicBezTo>
                    <a:cubicBezTo>
                      <a:pt x="146" y="218"/>
                      <a:pt x="156" y="208"/>
                      <a:pt x="167" y="208"/>
                    </a:cubicBezTo>
                    <a:cubicBezTo>
                      <a:pt x="187" y="187"/>
                      <a:pt x="198" y="156"/>
                      <a:pt x="198" y="135"/>
                    </a:cubicBezTo>
                    <a:cubicBezTo>
                      <a:pt x="218" y="63"/>
                      <a:pt x="135" y="52"/>
                      <a:pt x="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6"/>
              <p:cNvSpPr/>
              <p:nvPr/>
            </p:nvSpPr>
            <p:spPr>
              <a:xfrm>
                <a:off x="3360200" y="2580375"/>
                <a:ext cx="89675" cy="234775"/>
              </a:xfrm>
              <a:custGeom>
                <a:avLst/>
                <a:gdLst/>
                <a:ahLst/>
                <a:cxnLst/>
                <a:rect l="l" t="t" r="r" b="b"/>
                <a:pathLst>
                  <a:path w="3587" h="9391" extrusionOk="0">
                    <a:moveTo>
                      <a:pt x="1244" y="135"/>
                    </a:moveTo>
                    <a:cubicBezTo>
                      <a:pt x="1244" y="301"/>
                      <a:pt x="1316" y="446"/>
                      <a:pt x="1451" y="550"/>
                    </a:cubicBezTo>
                    <a:cubicBezTo>
                      <a:pt x="1524" y="581"/>
                      <a:pt x="1586" y="654"/>
                      <a:pt x="1627" y="726"/>
                    </a:cubicBezTo>
                    <a:cubicBezTo>
                      <a:pt x="1627" y="747"/>
                      <a:pt x="1638" y="757"/>
                      <a:pt x="1648" y="778"/>
                    </a:cubicBezTo>
                    <a:cubicBezTo>
                      <a:pt x="1679" y="830"/>
                      <a:pt x="1772" y="965"/>
                      <a:pt x="1866" y="985"/>
                    </a:cubicBezTo>
                    <a:cubicBezTo>
                      <a:pt x="1917" y="985"/>
                      <a:pt x="1980" y="985"/>
                      <a:pt x="2031" y="965"/>
                    </a:cubicBezTo>
                    <a:cubicBezTo>
                      <a:pt x="2063" y="952"/>
                      <a:pt x="2099" y="943"/>
                      <a:pt x="2137" y="943"/>
                    </a:cubicBezTo>
                    <a:cubicBezTo>
                      <a:pt x="2160" y="943"/>
                      <a:pt x="2184" y="946"/>
                      <a:pt x="2208" y="954"/>
                    </a:cubicBezTo>
                    <a:cubicBezTo>
                      <a:pt x="2301" y="985"/>
                      <a:pt x="2322" y="1068"/>
                      <a:pt x="2353" y="1172"/>
                    </a:cubicBezTo>
                    <a:cubicBezTo>
                      <a:pt x="2353" y="1182"/>
                      <a:pt x="2363" y="1193"/>
                      <a:pt x="2363" y="1203"/>
                    </a:cubicBezTo>
                    <a:cubicBezTo>
                      <a:pt x="2384" y="1275"/>
                      <a:pt x="2384" y="1348"/>
                      <a:pt x="2353" y="1421"/>
                    </a:cubicBezTo>
                    <a:cubicBezTo>
                      <a:pt x="2353" y="1441"/>
                      <a:pt x="2342" y="1462"/>
                      <a:pt x="2342" y="1493"/>
                    </a:cubicBezTo>
                    <a:cubicBezTo>
                      <a:pt x="2332" y="1524"/>
                      <a:pt x="2332" y="1555"/>
                      <a:pt x="2332" y="1586"/>
                    </a:cubicBezTo>
                    <a:cubicBezTo>
                      <a:pt x="2332" y="1649"/>
                      <a:pt x="2311" y="1711"/>
                      <a:pt x="2270" y="1763"/>
                    </a:cubicBezTo>
                    <a:cubicBezTo>
                      <a:pt x="2249" y="1773"/>
                      <a:pt x="2228" y="1783"/>
                      <a:pt x="2197" y="1794"/>
                    </a:cubicBezTo>
                    <a:cubicBezTo>
                      <a:pt x="2177" y="1804"/>
                      <a:pt x="2145" y="1804"/>
                      <a:pt x="2125" y="1814"/>
                    </a:cubicBezTo>
                    <a:cubicBezTo>
                      <a:pt x="2094" y="1814"/>
                      <a:pt x="2063" y="1825"/>
                      <a:pt x="2042" y="1825"/>
                    </a:cubicBezTo>
                    <a:cubicBezTo>
                      <a:pt x="2021" y="1835"/>
                      <a:pt x="2000" y="1845"/>
                      <a:pt x="1990" y="1856"/>
                    </a:cubicBezTo>
                    <a:cubicBezTo>
                      <a:pt x="1949" y="1877"/>
                      <a:pt x="1917" y="1897"/>
                      <a:pt x="1886" y="1928"/>
                    </a:cubicBezTo>
                    <a:cubicBezTo>
                      <a:pt x="1855" y="1959"/>
                      <a:pt x="1824" y="1980"/>
                      <a:pt x="1783" y="2001"/>
                    </a:cubicBezTo>
                    <a:lnTo>
                      <a:pt x="1762" y="2011"/>
                    </a:lnTo>
                    <a:lnTo>
                      <a:pt x="1762" y="2032"/>
                    </a:lnTo>
                    <a:cubicBezTo>
                      <a:pt x="1772" y="2073"/>
                      <a:pt x="1772" y="2115"/>
                      <a:pt x="1772" y="2156"/>
                    </a:cubicBezTo>
                    <a:cubicBezTo>
                      <a:pt x="1772" y="2281"/>
                      <a:pt x="1783" y="2405"/>
                      <a:pt x="1897" y="2457"/>
                    </a:cubicBezTo>
                    <a:cubicBezTo>
                      <a:pt x="1916" y="2470"/>
                      <a:pt x="1939" y="2479"/>
                      <a:pt x="1961" y="2479"/>
                    </a:cubicBezTo>
                    <a:cubicBezTo>
                      <a:pt x="1975" y="2479"/>
                      <a:pt x="1988" y="2475"/>
                      <a:pt x="2000" y="2467"/>
                    </a:cubicBezTo>
                    <a:lnTo>
                      <a:pt x="2042" y="2457"/>
                    </a:lnTo>
                    <a:lnTo>
                      <a:pt x="2083" y="2436"/>
                    </a:lnTo>
                    <a:lnTo>
                      <a:pt x="2342" y="2436"/>
                    </a:lnTo>
                    <a:cubicBezTo>
                      <a:pt x="2612" y="2457"/>
                      <a:pt x="2788" y="2820"/>
                      <a:pt x="2819" y="3089"/>
                    </a:cubicBezTo>
                    <a:cubicBezTo>
                      <a:pt x="2747" y="3110"/>
                      <a:pt x="2684" y="3172"/>
                      <a:pt x="2653" y="3234"/>
                    </a:cubicBezTo>
                    <a:cubicBezTo>
                      <a:pt x="2633" y="3307"/>
                      <a:pt x="2653" y="3369"/>
                      <a:pt x="2684" y="3431"/>
                    </a:cubicBezTo>
                    <a:lnTo>
                      <a:pt x="2695" y="3452"/>
                    </a:lnTo>
                    <a:cubicBezTo>
                      <a:pt x="2715" y="3514"/>
                      <a:pt x="2757" y="3556"/>
                      <a:pt x="2819" y="3597"/>
                    </a:cubicBezTo>
                    <a:cubicBezTo>
                      <a:pt x="2829" y="3607"/>
                      <a:pt x="2840" y="3607"/>
                      <a:pt x="2840" y="3607"/>
                    </a:cubicBezTo>
                    <a:cubicBezTo>
                      <a:pt x="2850" y="3628"/>
                      <a:pt x="2871" y="3638"/>
                      <a:pt x="2902" y="3638"/>
                    </a:cubicBezTo>
                    <a:lnTo>
                      <a:pt x="2933" y="3638"/>
                    </a:lnTo>
                    <a:cubicBezTo>
                      <a:pt x="2943" y="3628"/>
                      <a:pt x="2964" y="3618"/>
                      <a:pt x="2985" y="3607"/>
                    </a:cubicBezTo>
                    <a:cubicBezTo>
                      <a:pt x="2995" y="3597"/>
                      <a:pt x="3016" y="3587"/>
                      <a:pt x="3037" y="3587"/>
                    </a:cubicBezTo>
                    <a:cubicBezTo>
                      <a:pt x="3037" y="3581"/>
                      <a:pt x="3039" y="3579"/>
                      <a:pt x="3043" y="3579"/>
                    </a:cubicBezTo>
                    <a:cubicBezTo>
                      <a:pt x="3047" y="3579"/>
                      <a:pt x="3052" y="3581"/>
                      <a:pt x="3057" y="3587"/>
                    </a:cubicBezTo>
                    <a:cubicBezTo>
                      <a:pt x="3078" y="3597"/>
                      <a:pt x="3099" y="3680"/>
                      <a:pt x="3109" y="3721"/>
                    </a:cubicBezTo>
                    <a:cubicBezTo>
                      <a:pt x="3120" y="3742"/>
                      <a:pt x="3120" y="3763"/>
                      <a:pt x="3130" y="3784"/>
                    </a:cubicBezTo>
                    <a:cubicBezTo>
                      <a:pt x="3140" y="3825"/>
                      <a:pt x="3151" y="3866"/>
                      <a:pt x="3151" y="3918"/>
                    </a:cubicBezTo>
                    <a:cubicBezTo>
                      <a:pt x="3140" y="3939"/>
                      <a:pt x="3140" y="3960"/>
                      <a:pt x="3151" y="3980"/>
                    </a:cubicBezTo>
                    <a:cubicBezTo>
                      <a:pt x="3161" y="4063"/>
                      <a:pt x="3192" y="4136"/>
                      <a:pt x="3244" y="4198"/>
                    </a:cubicBezTo>
                    <a:cubicBezTo>
                      <a:pt x="3285" y="4250"/>
                      <a:pt x="3317" y="4312"/>
                      <a:pt x="3327" y="4374"/>
                    </a:cubicBezTo>
                    <a:cubicBezTo>
                      <a:pt x="3327" y="4405"/>
                      <a:pt x="3327" y="4436"/>
                      <a:pt x="3327" y="4468"/>
                    </a:cubicBezTo>
                    <a:lnTo>
                      <a:pt x="3327" y="4561"/>
                    </a:lnTo>
                    <a:cubicBezTo>
                      <a:pt x="3327" y="4623"/>
                      <a:pt x="3327" y="4685"/>
                      <a:pt x="3327" y="4747"/>
                    </a:cubicBezTo>
                    <a:cubicBezTo>
                      <a:pt x="3296" y="4851"/>
                      <a:pt x="3234" y="4934"/>
                      <a:pt x="3151" y="4996"/>
                    </a:cubicBezTo>
                    <a:cubicBezTo>
                      <a:pt x="3099" y="5048"/>
                      <a:pt x="3047" y="5110"/>
                      <a:pt x="3006" y="5172"/>
                    </a:cubicBezTo>
                    <a:cubicBezTo>
                      <a:pt x="2933" y="5297"/>
                      <a:pt x="2923" y="5452"/>
                      <a:pt x="2985" y="5587"/>
                    </a:cubicBezTo>
                    <a:cubicBezTo>
                      <a:pt x="3006" y="5628"/>
                      <a:pt x="3006" y="5670"/>
                      <a:pt x="2995" y="5711"/>
                    </a:cubicBezTo>
                    <a:cubicBezTo>
                      <a:pt x="2995" y="5722"/>
                      <a:pt x="2995" y="5742"/>
                      <a:pt x="2985" y="5773"/>
                    </a:cubicBezTo>
                    <a:cubicBezTo>
                      <a:pt x="2975" y="5856"/>
                      <a:pt x="2985" y="5939"/>
                      <a:pt x="3016" y="6022"/>
                    </a:cubicBezTo>
                    <a:lnTo>
                      <a:pt x="3026" y="6053"/>
                    </a:lnTo>
                    <a:cubicBezTo>
                      <a:pt x="3037" y="6095"/>
                      <a:pt x="3037" y="6147"/>
                      <a:pt x="3037" y="6188"/>
                    </a:cubicBezTo>
                    <a:cubicBezTo>
                      <a:pt x="3037" y="6229"/>
                      <a:pt x="3037" y="6261"/>
                      <a:pt x="3037" y="6292"/>
                    </a:cubicBezTo>
                    <a:cubicBezTo>
                      <a:pt x="3047" y="6333"/>
                      <a:pt x="3057" y="6375"/>
                      <a:pt x="3078" y="6416"/>
                    </a:cubicBezTo>
                    <a:cubicBezTo>
                      <a:pt x="3099" y="6447"/>
                      <a:pt x="3120" y="6489"/>
                      <a:pt x="3120" y="6520"/>
                    </a:cubicBezTo>
                    <a:cubicBezTo>
                      <a:pt x="3120" y="6561"/>
                      <a:pt x="3109" y="6592"/>
                      <a:pt x="3089" y="6623"/>
                    </a:cubicBezTo>
                    <a:cubicBezTo>
                      <a:pt x="3078" y="6634"/>
                      <a:pt x="3068" y="6654"/>
                      <a:pt x="3068" y="6675"/>
                    </a:cubicBezTo>
                    <a:cubicBezTo>
                      <a:pt x="3037" y="6727"/>
                      <a:pt x="3026" y="6789"/>
                      <a:pt x="3057" y="6841"/>
                    </a:cubicBezTo>
                    <a:cubicBezTo>
                      <a:pt x="3057" y="6872"/>
                      <a:pt x="3068" y="6893"/>
                      <a:pt x="3068" y="6924"/>
                    </a:cubicBezTo>
                    <a:cubicBezTo>
                      <a:pt x="3068" y="6986"/>
                      <a:pt x="3068" y="7048"/>
                      <a:pt x="3047" y="7100"/>
                    </a:cubicBezTo>
                    <a:cubicBezTo>
                      <a:pt x="3016" y="7173"/>
                      <a:pt x="3006" y="7256"/>
                      <a:pt x="3016" y="7328"/>
                    </a:cubicBezTo>
                    <a:cubicBezTo>
                      <a:pt x="3047" y="7463"/>
                      <a:pt x="3089" y="7608"/>
                      <a:pt x="3151" y="7732"/>
                    </a:cubicBezTo>
                    <a:cubicBezTo>
                      <a:pt x="3161" y="7763"/>
                      <a:pt x="3171" y="7794"/>
                      <a:pt x="3182" y="7815"/>
                    </a:cubicBezTo>
                    <a:cubicBezTo>
                      <a:pt x="3223" y="7908"/>
                      <a:pt x="3275" y="8002"/>
                      <a:pt x="3317" y="8074"/>
                    </a:cubicBezTo>
                    <a:cubicBezTo>
                      <a:pt x="3399" y="8219"/>
                      <a:pt x="3462" y="8364"/>
                      <a:pt x="3503" y="8520"/>
                    </a:cubicBezTo>
                    <a:cubicBezTo>
                      <a:pt x="3513" y="8613"/>
                      <a:pt x="3503" y="8696"/>
                      <a:pt x="3462" y="8779"/>
                    </a:cubicBezTo>
                    <a:cubicBezTo>
                      <a:pt x="3431" y="8852"/>
                      <a:pt x="3410" y="8934"/>
                      <a:pt x="3420" y="9017"/>
                    </a:cubicBezTo>
                    <a:cubicBezTo>
                      <a:pt x="3420" y="9059"/>
                      <a:pt x="3441" y="9111"/>
                      <a:pt x="3462" y="9152"/>
                    </a:cubicBezTo>
                    <a:cubicBezTo>
                      <a:pt x="3482" y="9183"/>
                      <a:pt x="3493" y="9214"/>
                      <a:pt x="3503" y="9245"/>
                    </a:cubicBezTo>
                    <a:cubicBezTo>
                      <a:pt x="3503" y="9276"/>
                      <a:pt x="3503" y="9308"/>
                      <a:pt x="3503" y="9328"/>
                    </a:cubicBezTo>
                    <a:cubicBezTo>
                      <a:pt x="933" y="7017"/>
                      <a:pt x="31" y="3379"/>
                      <a:pt x="1223" y="135"/>
                    </a:cubicBezTo>
                    <a:close/>
                    <a:moveTo>
                      <a:pt x="1265" y="1"/>
                    </a:moveTo>
                    <a:cubicBezTo>
                      <a:pt x="0" y="3307"/>
                      <a:pt x="912" y="7038"/>
                      <a:pt x="3555" y="9390"/>
                    </a:cubicBezTo>
                    <a:cubicBezTo>
                      <a:pt x="3555" y="9339"/>
                      <a:pt x="3555" y="9287"/>
                      <a:pt x="3555" y="9245"/>
                    </a:cubicBezTo>
                    <a:cubicBezTo>
                      <a:pt x="3534" y="9162"/>
                      <a:pt x="3472" y="9090"/>
                      <a:pt x="3462" y="9017"/>
                    </a:cubicBezTo>
                    <a:cubicBezTo>
                      <a:pt x="3451" y="8841"/>
                      <a:pt x="3586" y="8696"/>
                      <a:pt x="3555" y="8510"/>
                    </a:cubicBezTo>
                    <a:cubicBezTo>
                      <a:pt x="3493" y="8240"/>
                      <a:pt x="3327" y="8033"/>
                      <a:pt x="3234" y="7794"/>
                    </a:cubicBezTo>
                    <a:cubicBezTo>
                      <a:pt x="3161" y="7639"/>
                      <a:pt x="3099" y="7473"/>
                      <a:pt x="3057" y="7307"/>
                    </a:cubicBezTo>
                    <a:cubicBezTo>
                      <a:pt x="3037" y="7173"/>
                      <a:pt x="3130" y="7038"/>
                      <a:pt x="3120" y="6913"/>
                    </a:cubicBezTo>
                    <a:cubicBezTo>
                      <a:pt x="3099" y="6779"/>
                      <a:pt x="3057" y="6779"/>
                      <a:pt x="3109" y="6665"/>
                    </a:cubicBezTo>
                    <a:cubicBezTo>
                      <a:pt x="3130" y="6613"/>
                      <a:pt x="3171" y="6571"/>
                      <a:pt x="3171" y="6509"/>
                    </a:cubicBezTo>
                    <a:cubicBezTo>
                      <a:pt x="3161" y="6447"/>
                      <a:pt x="3089" y="6354"/>
                      <a:pt x="3078" y="6281"/>
                    </a:cubicBezTo>
                    <a:cubicBezTo>
                      <a:pt x="3078" y="6198"/>
                      <a:pt x="3078" y="6115"/>
                      <a:pt x="3068" y="6033"/>
                    </a:cubicBezTo>
                    <a:cubicBezTo>
                      <a:pt x="3026" y="5950"/>
                      <a:pt x="3016" y="5856"/>
                      <a:pt x="3026" y="5763"/>
                    </a:cubicBezTo>
                    <a:cubicBezTo>
                      <a:pt x="3037" y="5670"/>
                      <a:pt x="3057" y="5670"/>
                      <a:pt x="3026" y="5566"/>
                    </a:cubicBezTo>
                    <a:cubicBezTo>
                      <a:pt x="2964" y="5442"/>
                      <a:pt x="2975" y="5286"/>
                      <a:pt x="3047" y="5172"/>
                    </a:cubicBezTo>
                    <a:cubicBezTo>
                      <a:pt x="3130" y="5027"/>
                      <a:pt x="3348" y="4913"/>
                      <a:pt x="3368" y="4737"/>
                    </a:cubicBezTo>
                    <a:cubicBezTo>
                      <a:pt x="3379" y="4675"/>
                      <a:pt x="3379" y="4613"/>
                      <a:pt x="3368" y="4550"/>
                    </a:cubicBezTo>
                    <a:lnTo>
                      <a:pt x="3368" y="4354"/>
                    </a:lnTo>
                    <a:cubicBezTo>
                      <a:pt x="3348" y="4188"/>
                      <a:pt x="3213" y="4136"/>
                      <a:pt x="3192" y="3970"/>
                    </a:cubicBezTo>
                    <a:cubicBezTo>
                      <a:pt x="3192" y="3898"/>
                      <a:pt x="3182" y="3835"/>
                      <a:pt x="3171" y="3773"/>
                    </a:cubicBezTo>
                    <a:cubicBezTo>
                      <a:pt x="3151" y="3721"/>
                      <a:pt x="3130" y="3576"/>
                      <a:pt x="3089" y="3556"/>
                    </a:cubicBezTo>
                    <a:cubicBezTo>
                      <a:pt x="3078" y="3550"/>
                      <a:pt x="3070" y="3548"/>
                      <a:pt x="3063" y="3548"/>
                    </a:cubicBezTo>
                    <a:cubicBezTo>
                      <a:pt x="3055" y="3548"/>
                      <a:pt x="3047" y="3550"/>
                      <a:pt x="3037" y="3556"/>
                    </a:cubicBezTo>
                    <a:cubicBezTo>
                      <a:pt x="3006" y="3566"/>
                      <a:pt x="2964" y="3597"/>
                      <a:pt x="2933" y="3607"/>
                    </a:cubicBezTo>
                    <a:lnTo>
                      <a:pt x="2912" y="3607"/>
                    </a:lnTo>
                    <a:cubicBezTo>
                      <a:pt x="2850" y="3607"/>
                      <a:pt x="2902" y="3597"/>
                      <a:pt x="2840" y="3566"/>
                    </a:cubicBezTo>
                    <a:cubicBezTo>
                      <a:pt x="2788" y="3535"/>
                      <a:pt x="2747" y="3473"/>
                      <a:pt x="2726" y="3421"/>
                    </a:cubicBezTo>
                    <a:cubicBezTo>
                      <a:pt x="2633" y="3245"/>
                      <a:pt x="2715" y="3172"/>
                      <a:pt x="2850" y="3100"/>
                    </a:cubicBezTo>
                    <a:cubicBezTo>
                      <a:pt x="2829" y="2830"/>
                      <a:pt x="2653" y="2426"/>
                      <a:pt x="2353" y="2416"/>
                    </a:cubicBezTo>
                    <a:cubicBezTo>
                      <a:pt x="2311" y="2410"/>
                      <a:pt x="2272" y="2408"/>
                      <a:pt x="2234" y="2408"/>
                    </a:cubicBezTo>
                    <a:cubicBezTo>
                      <a:pt x="2195" y="2408"/>
                      <a:pt x="2156" y="2410"/>
                      <a:pt x="2114" y="2416"/>
                    </a:cubicBezTo>
                    <a:lnTo>
                      <a:pt x="2083" y="2416"/>
                    </a:lnTo>
                    <a:cubicBezTo>
                      <a:pt x="2052" y="2426"/>
                      <a:pt x="2031" y="2436"/>
                      <a:pt x="2000" y="2447"/>
                    </a:cubicBezTo>
                    <a:cubicBezTo>
                      <a:pt x="1987" y="2451"/>
                      <a:pt x="1975" y="2453"/>
                      <a:pt x="1962" y="2453"/>
                    </a:cubicBezTo>
                    <a:cubicBezTo>
                      <a:pt x="1945" y="2453"/>
                      <a:pt x="1930" y="2448"/>
                      <a:pt x="1917" y="2436"/>
                    </a:cubicBezTo>
                    <a:cubicBezTo>
                      <a:pt x="1772" y="2374"/>
                      <a:pt x="1824" y="2156"/>
                      <a:pt x="1793" y="2022"/>
                    </a:cubicBezTo>
                    <a:cubicBezTo>
                      <a:pt x="1876" y="1991"/>
                      <a:pt x="1928" y="1918"/>
                      <a:pt x="2000" y="1877"/>
                    </a:cubicBezTo>
                    <a:cubicBezTo>
                      <a:pt x="2021" y="1866"/>
                      <a:pt x="2031" y="1866"/>
                      <a:pt x="2052" y="1856"/>
                    </a:cubicBezTo>
                    <a:cubicBezTo>
                      <a:pt x="2104" y="1845"/>
                      <a:pt x="2156" y="1835"/>
                      <a:pt x="2208" y="1814"/>
                    </a:cubicBezTo>
                    <a:cubicBezTo>
                      <a:pt x="2239" y="1814"/>
                      <a:pt x="2259" y="1804"/>
                      <a:pt x="2280" y="1783"/>
                    </a:cubicBezTo>
                    <a:cubicBezTo>
                      <a:pt x="2373" y="1711"/>
                      <a:pt x="2342" y="1597"/>
                      <a:pt x="2363" y="1493"/>
                    </a:cubicBezTo>
                    <a:cubicBezTo>
                      <a:pt x="2405" y="1400"/>
                      <a:pt x="2415" y="1307"/>
                      <a:pt x="2394" y="1203"/>
                    </a:cubicBezTo>
                    <a:cubicBezTo>
                      <a:pt x="2353" y="1089"/>
                      <a:pt x="2342" y="975"/>
                      <a:pt x="2218" y="923"/>
                    </a:cubicBezTo>
                    <a:cubicBezTo>
                      <a:pt x="2197" y="916"/>
                      <a:pt x="2176" y="913"/>
                      <a:pt x="2155" y="913"/>
                    </a:cubicBezTo>
                    <a:cubicBezTo>
                      <a:pt x="2071" y="913"/>
                      <a:pt x="1992" y="960"/>
                      <a:pt x="1918" y="960"/>
                    </a:cubicBezTo>
                    <a:cubicBezTo>
                      <a:pt x="1904" y="960"/>
                      <a:pt x="1890" y="958"/>
                      <a:pt x="1876" y="954"/>
                    </a:cubicBezTo>
                    <a:cubicBezTo>
                      <a:pt x="1793" y="944"/>
                      <a:pt x="1710" y="819"/>
                      <a:pt x="1679" y="768"/>
                    </a:cubicBezTo>
                    <a:cubicBezTo>
                      <a:pt x="1596" y="623"/>
                      <a:pt x="1596" y="602"/>
                      <a:pt x="1472" y="519"/>
                    </a:cubicBezTo>
                    <a:cubicBezTo>
                      <a:pt x="1296" y="415"/>
                      <a:pt x="1265" y="208"/>
                      <a:pt x="1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3462525" y="2735300"/>
                <a:ext cx="118450" cy="91025"/>
              </a:xfrm>
              <a:custGeom>
                <a:avLst/>
                <a:gdLst/>
                <a:ahLst/>
                <a:cxnLst/>
                <a:rect l="l" t="t" r="r" b="b"/>
                <a:pathLst>
                  <a:path w="4738" h="3641" extrusionOk="0">
                    <a:moveTo>
                      <a:pt x="962" y="52"/>
                    </a:moveTo>
                    <a:cubicBezTo>
                      <a:pt x="1024" y="52"/>
                      <a:pt x="1062" y="100"/>
                      <a:pt x="1110" y="157"/>
                    </a:cubicBezTo>
                    <a:lnTo>
                      <a:pt x="1141" y="209"/>
                    </a:lnTo>
                    <a:cubicBezTo>
                      <a:pt x="1203" y="281"/>
                      <a:pt x="1276" y="364"/>
                      <a:pt x="1348" y="426"/>
                    </a:cubicBezTo>
                    <a:cubicBezTo>
                      <a:pt x="1379" y="457"/>
                      <a:pt x="1410" y="488"/>
                      <a:pt x="1431" y="520"/>
                    </a:cubicBezTo>
                    <a:lnTo>
                      <a:pt x="1473" y="571"/>
                    </a:lnTo>
                    <a:cubicBezTo>
                      <a:pt x="1493" y="602"/>
                      <a:pt x="1535" y="623"/>
                      <a:pt x="1576" y="634"/>
                    </a:cubicBezTo>
                    <a:cubicBezTo>
                      <a:pt x="1597" y="644"/>
                      <a:pt x="1607" y="644"/>
                      <a:pt x="1628" y="654"/>
                    </a:cubicBezTo>
                    <a:cubicBezTo>
                      <a:pt x="1711" y="716"/>
                      <a:pt x="1794" y="789"/>
                      <a:pt x="1856" y="862"/>
                    </a:cubicBezTo>
                    <a:cubicBezTo>
                      <a:pt x="1960" y="1007"/>
                      <a:pt x="2105" y="1100"/>
                      <a:pt x="2271" y="1141"/>
                    </a:cubicBezTo>
                    <a:cubicBezTo>
                      <a:pt x="2302" y="1141"/>
                      <a:pt x="2333" y="1141"/>
                      <a:pt x="2364" y="1131"/>
                    </a:cubicBezTo>
                    <a:cubicBezTo>
                      <a:pt x="2405" y="1110"/>
                      <a:pt x="2447" y="1090"/>
                      <a:pt x="2488" y="1059"/>
                    </a:cubicBezTo>
                    <a:cubicBezTo>
                      <a:pt x="2530" y="1038"/>
                      <a:pt x="2571" y="1017"/>
                      <a:pt x="2613" y="996"/>
                    </a:cubicBezTo>
                    <a:lnTo>
                      <a:pt x="2623" y="996"/>
                    </a:lnTo>
                    <a:cubicBezTo>
                      <a:pt x="2647" y="989"/>
                      <a:pt x="2668" y="986"/>
                      <a:pt x="2689" y="986"/>
                    </a:cubicBezTo>
                    <a:cubicBezTo>
                      <a:pt x="2757" y="986"/>
                      <a:pt x="2810" y="1023"/>
                      <a:pt x="2882" y="1079"/>
                    </a:cubicBezTo>
                    <a:lnTo>
                      <a:pt x="2924" y="1110"/>
                    </a:lnTo>
                    <a:cubicBezTo>
                      <a:pt x="3048" y="1214"/>
                      <a:pt x="3193" y="1297"/>
                      <a:pt x="3338" y="1359"/>
                    </a:cubicBezTo>
                    <a:cubicBezTo>
                      <a:pt x="3442" y="1380"/>
                      <a:pt x="3545" y="1452"/>
                      <a:pt x="3608" y="1535"/>
                    </a:cubicBezTo>
                    <a:cubicBezTo>
                      <a:pt x="3711" y="1691"/>
                      <a:pt x="3867" y="1805"/>
                      <a:pt x="4043" y="1857"/>
                    </a:cubicBezTo>
                    <a:cubicBezTo>
                      <a:pt x="4209" y="1908"/>
                      <a:pt x="4354" y="2002"/>
                      <a:pt x="4478" y="2136"/>
                    </a:cubicBezTo>
                    <a:cubicBezTo>
                      <a:pt x="4499" y="2167"/>
                      <a:pt x="4530" y="2188"/>
                      <a:pt x="4551" y="2209"/>
                    </a:cubicBezTo>
                    <a:cubicBezTo>
                      <a:pt x="4613" y="2261"/>
                      <a:pt x="4665" y="2333"/>
                      <a:pt x="4675" y="2416"/>
                    </a:cubicBezTo>
                    <a:cubicBezTo>
                      <a:pt x="4696" y="2520"/>
                      <a:pt x="4675" y="2634"/>
                      <a:pt x="4613" y="2727"/>
                    </a:cubicBezTo>
                    <a:cubicBezTo>
                      <a:pt x="4571" y="2789"/>
                      <a:pt x="4540" y="2800"/>
                      <a:pt x="4530" y="2810"/>
                    </a:cubicBezTo>
                    <a:lnTo>
                      <a:pt x="4520" y="2810"/>
                    </a:lnTo>
                    <a:cubicBezTo>
                      <a:pt x="4488" y="2789"/>
                      <a:pt x="4468" y="2706"/>
                      <a:pt x="4447" y="2644"/>
                    </a:cubicBezTo>
                    <a:cubicBezTo>
                      <a:pt x="4426" y="2572"/>
                      <a:pt x="4406" y="2509"/>
                      <a:pt x="4364" y="2458"/>
                    </a:cubicBezTo>
                    <a:cubicBezTo>
                      <a:pt x="4325" y="2403"/>
                      <a:pt x="4262" y="2377"/>
                      <a:pt x="4198" y="2377"/>
                    </a:cubicBezTo>
                    <a:cubicBezTo>
                      <a:pt x="4177" y="2377"/>
                      <a:pt x="4156" y="2380"/>
                      <a:pt x="4136" y="2385"/>
                    </a:cubicBezTo>
                    <a:cubicBezTo>
                      <a:pt x="4095" y="2395"/>
                      <a:pt x="4053" y="2427"/>
                      <a:pt x="4022" y="2468"/>
                    </a:cubicBezTo>
                    <a:cubicBezTo>
                      <a:pt x="4001" y="2499"/>
                      <a:pt x="3991" y="2541"/>
                      <a:pt x="3981" y="2582"/>
                    </a:cubicBezTo>
                    <a:cubicBezTo>
                      <a:pt x="3970" y="2696"/>
                      <a:pt x="3877" y="2789"/>
                      <a:pt x="3763" y="2810"/>
                    </a:cubicBezTo>
                    <a:cubicBezTo>
                      <a:pt x="3722" y="2820"/>
                      <a:pt x="3680" y="2831"/>
                      <a:pt x="3639" y="2841"/>
                    </a:cubicBezTo>
                    <a:cubicBezTo>
                      <a:pt x="3597" y="2851"/>
                      <a:pt x="3556" y="2862"/>
                      <a:pt x="3504" y="2872"/>
                    </a:cubicBezTo>
                    <a:cubicBezTo>
                      <a:pt x="3348" y="2893"/>
                      <a:pt x="3234" y="3028"/>
                      <a:pt x="3245" y="3183"/>
                    </a:cubicBezTo>
                    <a:cubicBezTo>
                      <a:pt x="3245" y="3235"/>
                      <a:pt x="3234" y="3276"/>
                      <a:pt x="3214" y="3318"/>
                    </a:cubicBezTo>
                    <a:cubicBezTo>
                      <a:pt x="3172" y="3370"/>
                      <a:pt x="3110" y="3401"/>
                      <a:pt x="3048" y="3421"/>
                    </a:cubicBezTo>
                    <a:cubicBezTo>
                      <a:pt x="3027" y="3432"/>
                      <a:pt x="3006" y="3432"/>
                      <a:pt x="2986" y="3432"/>
                    </a:cubicBezTo>
                    <a:cubicBezTo>
                      <a:pt x="2965" y="3421"/>
                      <a:pt x="2944" y="3421"/>
                      <a:pt x="2934" y="3411"/>
                    </a:cubicBezTo>
                    <a:cubicBezTo>
                      <a:pt x="2913" y="3390"/>
                      <a:pt x="2892" y="3380"/>
                      <a:pt x="2872" y="3370"/>
                    </a:cubicBezTo>
                    <a:lnTo>
                      <a:pt x="2737" y="3370"/>
                    </a:lnTo>
                    <a:cubicBezTo>
                      <a:pt x="2696" y="3370"/>
                      <a:pt x="2654" y="3359"/>
                      <a:pt x="2623" y="3339"/>
                    </a:cubicBezTo>
                    <a:cubicBezTo>
                      <a:pt x="2582" y="3328"/>
                      <a:pt x="2540" y="3318"/>
                      <a:pt x="2499" y="3307"/>
                    </a:cubicBezTo>
                    <a:lnTo>
                      <a:pt x="2447" y="3297"/>
                    </a:lnTo>
                    <a:cubicBezTo>
                      <a:pt x="2416" y="3285"/>
                      <a:pt x="2390" y="3280"/>
                      <a:pt x="2362" y="3280"/>
                    </a:cubicBezTo>
                    <a:cubicBezTo>
                      <a:pt x="2343" y="3280"/>
                      <a:pt x="2323" y="3282"/>
                      <a:pt x="2302" y="3287"/>
                    </a:cubicBezTo>
                    <a:cubicBezTo>
                      <a:pt x="2260" y="3297"/>
                      <a:pt x="2229" y="3328"/>
                      <a:pt x="2219" y="3370"/>
                    </a:cubicBezTo>
                    <a:cubicBezTo>
                      <a:pt x="2219" y="3411"/>
                      <a:pt x="2219" y="3442"/>
                      <a:pt x="2229" y="3484"/>
                    </a:cubicBezTo>
                    <a:cubicBezTo>
                      <a:pt x="2250" y="3567"/>
                      <a:pt x="2250" y="3598"/>
                      <a:pt x="2208" y="3608"/>
                    </a:cubicBezTo>
                    <a:cubicBezTo>
                      <a:pt x="2177" y="3608"/>
                      <a:pt x="2157" y="3598"/>
                      <a:pt x="2126" y="3587"/>
                    </a:cubicBezTo>
                    <a:cubicBezTo>
                      <a:pt x="2105" y="3587"/>
                      <a:pt x="2084" y="3577"/>
                      <a:pt x="2063" y="3577"/>
                    </a:cubicBezTo>
                    <a:cubicBezTo>
                      <a:pt x="2053" y="3572"/>
                      <a:pt x="2043" y="3569"/>
                      <a:pt x="2032" y="3569"/>
                    </a:cubicBezTo>
                    <a:cubicBezTo>
                      <a:pt x="2022" y="3569"/>
                      <a:pt x="2011" y="3572"/>
                      <a:pt x="2001" y="3577"/>
                    </a:cubicBezTo>
                    <a:lnTo>
                      <a:pt x="1939" y="3577"/>
                    </a:lnTo>
                    <a:cubicBezTo>
                      <a:pt x="1846" y="3567"/>
                      <a:pt x="1763" y="3536"/>
                      <a:pt x="1690" y="3473"/>
                    </a:cubicBezTo>
                    <a:cubicBezTo>
                      <a:pt x="1587" y="3380"/>
                      <a:pt x="1493" y="3256"/>
                      <a:pt x="1441" y="3121"/>
                    </a:cubicBezTo>
                    <a:cubicBezTo>
                      <a:pt x="1431" y="3090"/>
                      <a:pt x="1421" y="3048"/>
                      <a:pt x="1410" y="3017"/>
                    </a:cubicBezTo>
                    <a:cubicBezTo>
                      <a:pt x="1390" y="2955"/>
                      <a:pt x="1369" y="2893"/>
                      <a:pt x="1348" y="2841"/>
                    </a:cubicBezTo>
                    <a:cubicBezTo>
                      <a:pt x="1276" y="2727"/>
                      <a:pt x="1182" y="2634"/>
                      <a:pt x="1079" y="2572"/>
                    </a:cubicBezTo>
                    <a:cubicBezTo>
                      <a:pt x="1027" y="2551"/>
                      <a:pt x="996" y="2520"/>
                      <a:pt x="954" y="2489"/>
                    </a:cubicBezTo>
                    <a:lnTo>
                      <a:pt x="871" y="2437"/>
                    </a:lnTo>
                    <a:cubicBezTo>
                      <a:pt x="830" y="2416"/>
                      <a:pt x="778" y="2375"/>
                      <a:pt x="747" y="2333"/>
                    </a:cubicBezTo>
                    <a:cubicBezTo>
                      <a:pt x="726" y="2313"/>
                      <a:pt x="716" y="2281"/>
                      <a:pt x="716" y="2250"/>
                    </a:cubicBezTo>
                    <a:cubicBezTo>
                      <a:pt x="716" y="2230"/>
                      <a:pt x="706" y="2209"/>
                      <a:pt x="695" y="2188"/>
                    </a:cubicBezTo>
                    <a:cubicBezTo>
                      <a:pt x="685" y="2147"/>
                      <a:pt x="664" y="2116"/>
                      <a:pt x="633" y="2074"/>
                    </a:cubicBezTo>
                    <a:lnTo>
                      <a:pt x="602" y="2043"/>
                    </a:lnTo>
                    <a:cubicBezTo>
                      <a:pt x="498" y="1867"/>
                      <a:pt x="374" y="1711"/>
                      <a:pt x="250" y="1556"/>
                    </a:cubicBezTo>
                    <a:cubicBezTo>
                      <a:pt x="146" y="1442"/>
                      <a:pt x="73" y="1307"/>
                      <a:pt x="53" y="1162"/>
                    </a:cubicBezTo>
                    <a:cubicBezTo>
                      <a:pt x="53" y="1100"/>
                      <a:pt x="63" y="1038"/>
                      <a:pt x="84" y="986"/>
                    </a:cubicBezTo>
                    <a:cubicBezTo>
                      <a:pt x="105" y="924"/>
                      <a:pt x="115" y="862"/>
                      <a:pt x="115" y="799"/>
                    </a:cubicBezTo>
                    <a:cubicBezTo>
                      <a:pt x="115" y="768"/>
                      <a:pt x="105" y="727"/>
                      <a:pt x="94" y="696"/>
                    </a:cubicBezTo>
                    <a:cubicBezTo>
                      <a:pt x="73" y="654"/>
                      <a:pt x="63" y="634"/>
                      <a:pt x="115" y="571"/>
                    </a:cubicBezTo>
                    <a:cubicBezTo>
                      <a:pt x="136" y="540"/>
                      <a:pt x="167" y="520"/>
                      <a:pt x="187" y="499"/>
                    </a:cubicBezTo>
                    <a:cubicBezTo>
                      <a:pt x="219" y="478"/>
                      <a:pt x="239" y="457"/>
                      <a:pt x="260" y="437"/>
                    </a:cubicBezTo>
                    <a:cubicBezTo>
                      <a:pt x="270" y="416"/>
                      <a:pt x="281" y="406"/>
                      <a:pt x="291" y="385"/>
                    </a:cubicBezTo>
                    <a:cubicBezTo>
                      <a:pt x="291" y="374"/>
                      <a:pt x="301" y="364"/>
                      <a:pt x="312" y="354"/>
                    </a:cubicBezTo>
                    <a:lnTo>
                      <a:pt x="333" y="333"/>
                    </a:lnTo>
                    <a:lnTo>
                      <a:pt x="343" y="323"/>
                    </a:lnTo>
                    <a:lnTo>
                      <a:pt x="384" y="323"/>
                    </a:lnTo>
                    <a:cubicBezTo>
                      <a:pt x="390" y="322"/>
                      <a:pt x="395" y="322"/>
                      <a:pt x="400" y="322"/>
                    </a:cubicBezTo>
                    <a:cubicBezTo>
                      <a:pt x="488" y="322"/>
                      <a:pt x="576" y="399"/>
                      <a:pt x="654" y="457"/>
                    </a:cubicBezTo>
                    <a:cubicBezTo>
                      <a:pt x="675" y="468"/>
                      <a:pt x="706" y="488"/>
                      <a:pt x="726" y="509"/>
                    </a:cubicBezTo>
                    <a:lnTo>
                      <a:pt x="789" y="551"/>
                    </a:lnTo>
                    <a:lnTo>
                      <a:pt x="789" y="551"/>
                    </a:lnTo>
                    <a:lnTo>
                      <a:pt x="768" y="478"/>
                    </a:lnTo>
                    <a:cubicBezTo>
                      <a:pt x="695" y="250"/>
                      <a:pt x="789" y="95"/>
                      <a:pt x="903" y="64"/>
                    </a:cubicBezTo>
                    <a:lnTo>
                      <a:pt x="903" y="53"/>
                    </a:lnTo>
                    <a:lnTo>
                      <a:pt x="944" y="53"/>
                    </a:lnTo>
                    <a:cubicBezTo>
                      <a:pt x="950" y="52"/>
                      <a:pt x="956" y="52"/>
                      <a:pt x="962" y="52"/>
                    </a:cubicBezTo>
                    <a:close/>
                    <a:moveTo>
                      <a:pt x="949" y="1"/>
                    </a:moveTo>
                    <a:cubicBezTo>
                      <a:pt x="944" y="1"/>
                      <a:pt x="939" y="1"/>
                      <a:pt x="934" y="1"/>
                    </a:cubicBezTo>
                    <a:lnTo>
                      <a:pt x="892" y="12"/>
                    </a:lnTo>
                    <a:lnTo>
                      <a:pt x="903" y="32"/>
                    </a:lnTo>
                    <a:cubicBezTo>
                      <a:pt x="768" y="74"/>
                      <a:pt x="664" y="240"/>
                      <a:pt x="737" y="478"/>
                    </a:cubicBezTo>
                    <a:cubicBezTo>
                      <a:pt x="650" y="411"/>
                      <a:pt x="527" y="289"/>
                      <a:pt x="411" y="289"/>
                    </a:cubicBezTo>
                    <a:cubicBezTo>
                      <a:pt x="402" y="289"/>
                      <a:pt x="393" y="290"/>
                      <a:pt x="384" y="292"/>
                    </a:cubicBezTo>
                    <a:lnTo>
                      <a:pt x="333" y="292"/>
                    </a:lnTo>
                    <a:cubicBezTo>
                      <a:pt x="322" y="292"/>
                      <a:pt x="322" y="302"/>
                      <a:pt x="291" y="333"/>
                    </a:cubicBezTo>
                    <a:cubicBezTo>
                      <a:pt x="260" y="354"/>
                      <a:pt x="260" y="385"/>
                      <a:pt x="239" y="406"/>
                    </a:cubicBezTo>
                    <a:cubicBezTo>
                      <a:pt x="198" y="457"/>
                      <a:pt x="136" y="488"/>
                      <a:pt x="94" y="540"/>
                    </a:cubicBezTo>
                    <a:cubicBezTo>
                      <a:pt x="1" y="654"/>
                      <a:pt x="84" y="665"/>
                      <a:pt x="94" y="799"/>
                    </a:cubicBezTo>
                    <a:cubicBezTo>
                      <a:pt x="105" y="924"/>
                      <a:pt x="22" y="1038"/>
                      <a:pt x="32" y="1152"/>
                    </a:cubicBezTo>
                    <a:cubicBezTo>
                      <a:pt x="53" y="1307"/>
                      <a:pt x="115" y="1452"/>
                      <a:pt x="229" y="1566"/>
                    </a:cubicBezTo>
                    <a:cubicBezTo>
                      <a:pt x="353" y="1722"/>
                      <a:pt x="478" y="1877"/>
                      <a:pt x="581" y="2043"/>
                    </a:cubicBezTo>
                    <a:cubicBezTo>
                      <a:pt x="623" y="2095"/>
                      <a:pt x="654" y="2136"/>
                      <a:pt x="675" y="2188"/>
                    </a:cubicBezTo>
                    <a:cubicBezTo>
                      <a:pt x="685" y="2240"/>
                      <a:pt x="706" y="2292"/>
                      <a:pt x="726" y="2344"/>
                    </a:cubicBezTo>
                    <a:cubicBezTo>
                      <a:pt x="768" y="2406"/>
                      <a:pt x="871" y="2458"/>
                      <a:pt x="934" y="2509"/>
                    </a:cubicBezTo>
                    <a:cubicBezTo>
                      <a:pt x="1068" y="2613"/>
                      <a:pt x="1255" y="2686"/>
                      <a:pt x="1327" y="2841"/>
                    </a:cubicBezTo>
                    <a:cubicBezTo>
                      <a:pt x="1369" y="2934"/>
                      <a:pt x="1400" y="3028"/>
                      <a:pt x="1431" y="3121"/>
                    </a:cubicBezTo>
                    <a:cubicBezTo>
                      <a:pt x="1483" y="3266"/>
                      <a:pt x="1576" y="3390"/>
                      <a:pt x="1690" y="3484"/>
                    </a:cubicBezTo>
                    <a:cubicBezTo>
                      <a:pt x="1763" y="3556"/>
                      <a:pt x="1856" y="3587"/>
                      <a:pt x="1949" y="3598"/>
                    </a:cubicBezTo>
                    <a:lnTo>
                      <a:pt x="2074" y="3598"/>
                    </a:lnTo>
                    <a:cubicBezTo>
                      <a:pt x="2111" y="3607"/>
                      <a:pt x="2172" y="3641"/>
                      <a:pt x="2214" y="3641"/>
                    </a:cubicBezTo>
                    <a:cubicBezTo>
                      <a:pt x="2220" y="3641"/>
                      <a:pt x="2225" y="3640"/>
                      <a:pt x="2229" y="3639"/>
                    </a:cubicBezTo>
                    <a:cubicBezTo>
                      <a:pt x="2333" y="3598"/>
                      <a:pt x="2240" y="3453"/>
                      <a:pt x="2260" y="3380"/>
                    </a:cubicBezTo>
                    <a:cubicBezTo>
                      <a:pt x="2260" y="3349"/>
                      <a:pt x="2291" y="3318"/>
                      <a:pt x="2322" y="3307"/>
                    </a:cubicBezTo>
                    <a:cubicBezTo>
                      <a:pt x="2335" y="3303"/>
                      <a:pt x="2349" y="3301"/>
                      <a:pt x="2363" y="3301"/>
                    </a:cubicBezTo>
                    <a:cubicBezTo>
                      <a:pt x="2409" y="3301"/>
                      <a:pt x="2462" y="3320"/>
                      <a:pt x="2509" y="3328"/>
                    </a:cubicBezTo>
                    <a:cubicBezTo>
                      <a:pt x="2592" y="3339"/>
                      <a:pt x="2675" y="3390"/>
                      <a:pt x="2747" y="3401"/>
                    </a:cubicBezTo>
                    <a:cubicBezTo>
                      <a:pt x="2782" y="3401"/>
                      <a:pt x="2803" y="3392"/>
                      <a:pt x="2831" y="3392"/>
                    </a:cubicBezTo>
                    <a:cubicBezTo>
                      <a:pt x="2845" y="3392"/>
                      <a:pt x="2861" y="3394"/>
                      <a:pt x="2882" y="3401"/>
                    </a:cubicBezTo>
                    <a:cubicBezTo>
                      <a:pt x="2934" y="3411"/>
                      <a:pt x="2955" y="3453"/>
                      <a:pt x="2996" y="3453"/>
                    </a:cubicBezTo>
                    <a:cubicBezTo>
                      <a:pt x="3002" y="3456"/>
                      <a:pt x="3009" y="3457"/>
                      <a:pt x="3017" y="3457"/>
                    </a:cubicBezTo>
                    <a:cubicBezTo>
                      <a:pt x="3035" y="3457"/>
                      <a:pt x="3057" y="3450"/>
                      <a:pt x="3079" y="3442"/>
                    </a:cubicBezTo>
                    <a:cubicBezTo>
                      <a:pt x="3141" y="3421"/>
                      <a:pt x="3203" y="3390"/>
                      <a:pt x="3255" y="3328"/>
                    </a:cubicBezTo>
                    <a:cubicBezTo>
                      <a:pt x="3317" y="3245"/>
                      <a:pt x="3266" y="3131"/>
                      <a:pt x="3317" y="3028"/>
                    </a:cubicBezTo>
                    <a:cubicBezTo>
                      <a:pt x="3369" y="2955"/>
                      <a:pt x="3442" y="2903"/>
                      <a:pt x="3525" y="2883"/>
                    </a:cubicBezTo>
                    <a:cubicBezTo>
                      <a:pt x="3608" y="2862"/>
                      <a:pt x="3690" y="2851"/>
                      <a:pt x="3773" y="2820"/>
                    </a:cubicBezTo>
                    <a:cubicBezTo>
                      <a:pt x="3867" y="2810"/>
                      <a:pt x="3939" y="2748"/>
                      <a:pt x="3991" y="2675"/>
                    </a:cubicBezTo>
                    <a:cubicBezTo>
                      <a:pt x="4022" y="2603"/>
                      <a:pt x="4012" y="2541"/>
                      <a:pt x="4053" y="2478"/>
                    </a:cubicBezTo>
                    <a:cubicBezTo>
                      <a:pt x="4074" y="2437"/>
                      <a:pt x="4115" y="2416"/>
                      <a:pt x="4157" y="2395"/>
                    </a:cubicBezTo>
                    <a:cubicBezTo>
                      <a:pt x="4169" y="2394"/>
                      <a:pt x="4180" y="2393"/>
                      <a:pt x="4192" y="2393"/>
                    </a:cubicBezTo>
                    <a:cubicBezTo>
                      <a:pt x="4252" y="2393"/>
                      <a:pt x="4310" y="2416"/>
                      <a:pt x="4354" y="2468"/>
                    </a:cubicBezTo>
                    <a:cubicBezTo>
                      <a:pt x="4424" y="2548"/>
                      <a:pt x="4436" y="2832"/>
                      <a:pt x="4530" y="2832"/>
                    </a:cubicBezTo>
                    <a:cubicBezTo>
                      <a:pt x="4534" y="2832"/>
                      <a:pt x="4537" y="2831"/>
                      <a:pt x="4540" y="2831"/>
                    </a:cubicBezTo>
                    <a:cubicBezTo>
                      <a:pt x="4582" y="2810"/>
                      <a:pt x="4613" y="2779"/>
                      <a:pt x="4634" y="2737"/>
                    </a:cubicBezTo>
                    <a:cubicBezTo>
                      <a:pt x="4706" y="2644"/>
                      <a:pt x="4737" y="2520"/>
                      <a:pt x="4717" y="2406"/>
                    </a:cubicBezTo>
                    <a:cubicBezTo>
                      <a:pt x="4696" y="2271"/>
                      <a:pt x="4582" y="2209"/>
                      <a:pt x="4509" y="2116"/>
                    </a:cubicBezTo>
                    <a:cubicBezTo>
                      <a:pt x="4385" y="1981"/>
                      <a:pt x="4229" y="1877"/>
                      <a:pt x="4064" y="1825"/>
                    </a:cubicBezTo>
                    <a:cubicBezTo>
                      <a:pt x="3887" y="1774"/>
                      <a:pt x="3742" y="1660"/>
                      <a:pt x="3639" y="1515"/>
                    </a:cubicBezTo>
                    <a:cubicBezTo>
                      <a:pt x="3566" y="1421"/>
                      <a:pt x="3473" y="1359"/>
                      <a:pt x="3359" y="1318"/>
                    </a:cubicBezTo>
                    <a:cubicBezTo>
                      <a:pt x="3214" y="1266"/>
                      <a:pt x="3079" y="1183"/>
                      <a:pt x="2955" y="1090"/>
                    </a:cubicBezTo>
                    <a:cubicBezTo>
                      <a:pt x="2850" y="1011"/>
                      <a:pt x="2790" y="948"/>
                      <a:pt x="2687" y="948"/>
                    </a:cubicBezTo>
                    <a:cubicBezTo>
                      <a:pt x="2667" y="948"/>
                      <a:pt x="2646" y="950"/>
                      <a:pt x="2623" y="955"/>
                    </a:cubicBezTo>
                    <a:lnTo>
                      <a:pt x="2613" y="955"/>
                    </a:lnTo>
                    <a:cubicBezTo>
                      <a:pt x="2519" y="986"/>
                      <a:pt x="2447" y="1069"/>
                      <a:pt x="2354" y="1090"/>
                    </a:cubicBezTo>
                    <a:cubicBezTo>
                      <a:pt x="2322" y="1100"/>
                      <a:pt x="2302" y="1100"/>
                      <a:pt x="2271" y="1100"/>
                    </a:cubicBezTo>
                    <a:cubicBezTo>
                      <a:pt x="2001" y="1069"/>
                      <a:pt x="1866" y="748"/>
                      <a:pt x="1638" y="613"/>
                    </a:cubicBezTo>
                    <a:cubicBezTo>
                      <a:pt x="1576" y="582"/>
                      <a:pt x="1535" y="592"/>
                      <a:pt x="1493" y="530"/>
                    </a:cubicBezTo>
                    <a:cubicBezTo>
                      <a:pt x="1452" y="488"/>
                      <a:pt x="1410" y="437"/>
                      <a:pt x="1369" y="395"/>
                    </a:cubicBezTo>
                    <a:cubicBezTo>
                      <a:pt x="1296" y="323"/>
                      <a:pt x="1224" y="250"/>
                      <a:pt x="1162" y="167"/>
                    </a:cubicBezTo>
                    <a:cubicBezTo>
                      <a:pt x="1102" y="98"/>
                      <a:pt x="1053" y="1"/>
                      <a:pt x="9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3405025" y="2578100"/>
                <a:ext cx="38625" cy="33900"/>
              </a:xfrm>
              <a:custGeom>
                <a:avLst/>
                <a:gdLst/>
                <a:ahLst/>
                <a:cxnLst/>
                <a:rect l="l" t="t" r="r" b="b"/>
                <a:pathLst>
                  <a:path w="1545" h="1356" extrusionOk="0">
                    <a:moveTo>
                      <a:pt x="701" y="37"/>
                    </a:moveTo>
                    <a:cubicBezTo>
                      <a:pt x="743" y="37"/>
                      <a:pt x="786" y="42"/>
                      <a:pt x="829" y="50"/>
                    </a:cubicBezTo>
                    <a:cubicBezTo>
                      <a:pt x="871" y="61"/>
                      <a:pt x="912" y="71"/>
                      <a:pt x="954" y="71"/>
                    </a:cubicBezTo>
                    <a:cubicBezTo>
                      <a:pt x="1068" y="81"/>
                      <a:pt x="1171" y="133"/>
                      <a:pt x="1254" y="206"/>
                    </a:cubicBezTo>
                    <a:cubicBezTo>
                      <a:pt x="1275" y="216"/>
                      <a:pt x="1296" y="237"/>
                      <a:pt x="1306" y="247"/>
                    </a:cubicBezTo>
                    <a:cubicBezTo>
                      <a:pt x="1347" y="278"/>
                      <a:pt x="1378" y="320"/>
                      <a:pt x="1410" y="361"/>
                    </a:cubicBezTo>
                    <a:cubicBezTo>
                      <a:pt x="1430" y="434"/>
                      <a:pt x="1441" y="506"/>
                      <a:pt x="1430" y="589"/>
                    </a:cubicBezTo>
                    <a:lnTo>
                      <a:pt x="1430" y="672"/>
                    </a:lnTo>
                    <a:cubicBezTo>
                      <a:pt x="1430" y="755"/>
                      <a:pt x="1451" y="838"/>
                      <a:pt x="1472" y="931"/>
                    </a:cubicBezTo>
                    <a:cubicBezTo>
                      <a:pt x="1472" y="952"/>
                      <a:pt x="1482" y="973"/>
                      <a:pt x="1482" y="1004"/>
                    </a:cubicBezTo>
                    <a:lnTo>
                      <a:pt x="1482" y="1024"/>
                    </a:lnTo>
                    <a:cubicBezTo>
                      <a:pt x="1503" y="1097"/>
                      <a:pt x="1503" y="1170"/>
                      <a:pt x="1482" y="1232"/>
                    </a:cubicBezTo>
                    <a:cubicBezTo>
                      <a:pt x="1451" y="1273"/>
                      <a:pt x="1410" y="1304"/>
                      <a:pt x="1358" y="1325"/>
                    </a:cubicBezTo>
                    <a:cubicBezTo>
                      <a:pt x="1328" y="1332"/>
                      <a:pt x="1298" y="1335"/>
                      <a:pt x="1267" y="1335"/>
                    </a:cubicBezTo>
                    <a:cubicBezTo>
                      <a:pt x="1161" y="1335"/>
                      <a:pt x="1055" y="1294"/>
                      <a:pt x="974" y="1221"/>
                    </a:cubicBezTo>
                    <a:cubicBezTo>
                      <a:pt x="860" y="1118"/>
                      <a:pt x="736" y="1045"/>
                      <a:pt x="601" y="993"/>
                    </a:cubicBezTo>
                    <a:lnTo>
                      <a:pt x="570" y="983"/>
                    </a:lnTo>
                    <a:lnTo>
                      <a:pt x="487" y="942"/>
                    </a:lnTo>
                    <a:cubicBezTo>
                      <a:pt x="456" y="921"/>
                      <a:pt x="425" y="910"/>
                      <a:pt x="394" y="900"/>
                    </a:cubicBezTo>
                    <a:cubicBezTo>
                      <a:pt x="363" y="890"/>
                      <a:pt x="332" y="879"/>
                      <a:pt x="311" y="879"/>
                    </a:cubicBezTo>
                    <a:cubicBezTo>
                      <a:pt x="259" y="879"/>
                      <a:pt x="218" y="859"/>
                      <a:pt x="187" y="828"/>
                    </a:cubicBezTo>
                    <a:lnTo>
                      <a:pt x="145" y="703"/>
                    </a:lnTo>
                    <a:cubicBezTo>
                      <a:pt x="135" y="682"/>
                      <a:pt x="124" y="662"/>
                      <a:pt x="124" y="631"/>
                    </a:cubicBezTo>
                    <a:cubicBezTo>
                      <a:pt x="62" y="517"/>
                      <a:pt x="52" y="392"/>
                      <a:pt x="62" y="268"/>
                    </a:cubicBezTo>
                    <a:cubicBezTo>
                      <a:pt x="83" y="226"/>
                      <a:pt x="104" y="216"/>
                      <a:pt x="145" y="206"/>
                    </a:cubicBezTo>
                    <a:lnTo>
                      <a:pt x="197" y="206"/>
                    </a:lnTo>
                    <a:cubicBezTo>
                      <a:pt x="249" y="185"/>
                      <a:pt x="301" y="164"/>
                      <a:pt x="352" y="144"/>
                    </a:cubicBezTo>
                    <a:cubicBezTo>
                      <a:pt x="394" y="123"/>
                      <a:pt x="466" y="102"/>
                      <a:pt x="529" y="81"/>
                    </a:cubicBezTo>
                    <a:lnTo>
                      <a:pt x="529" y="71"/>
                    </a:lnTo>
                    <a:cubicBezTo>
                      <a:pt x="583" y="47"/>
                      <a:pt x="641" y="37"/>
                      <a:pt x="701" y="37"/>
                    </a:cubicBezTo>
                    <a:close/>
                    <a:moveTo>
                      <a:pt x="699" y="0"/>
                    </a:moveTo>
                    <a:cubicBezTo>
                      <a:pt x="639" y="0"/>
                      <a:pt x="579" y="11"/>
                      <a:pt x="518" y="30"/>
                    </a:cubicBezTo>
                    <a:lnTo>
                      <a:pt x="518" y="40"/>
                    </a:lnTo>
                    <a:cubicBezTo>
                      <a:pt x="415" y="71"/>
                      <a:pt x="301" y="123"/>
                      <a:pt x="187" y="164"/>
                    </a:cubicBezTo>
                    <a:lnTo>
                      <a:pt x="176" y="164"/>
                    </a:lnTo>
                    <a:lnTo>
                      <a:pt x="135" y="175"/>
                    </a:lnTo>
                    <a:cubicBezTo>
                      <a:pt x="93" y="185"/>
                      <a:pt x="52" y="216"/>
                      <a:pt x="42" y="258"/>
                    </a:cubicBezTo>
                    <a:cubicBezTo>
                      <a:pt x="0" y="392"/>
                      <a:pt x="83" y="589"/>
                      <a:pt x="124" y="714"/>
                    </a:cubicBezTo>
                    <a:lnTo>
                      <a:pt x="166" y="838"/>
                    </a:lnTo>
                    <a:cubicBezTo>
                      <a:pt x="218" y="910"/>
                      <a:pt x="311" y="890"/>
                      <a:pt x="384" y="921"/>
                    </a:cubicBezTo>
                    <a:cubicBezTo>
                      <a:pt x="456" y="952"/>
                      <a:pt x="498" y="973"/>
                      <a:pt x="560" y="1004"/>
                    </a:cubicBezTo>
                    <a:cubicBezTo>
                      <a:pt x="705" y="1056"/>
                      <a:pt x="840" y="1128"/>
                      <a:pt x="954" y="1232"/>
                    </a:cubicBezTo>
                    <a:cubicBezTo>
                      <a:pt x="1043" y="1313"/>
                      <a:pt x="1157" y="1356"/>
                      <a:pt x="1272" y="1356"/>
                    </a:cubicBezTo>
                    <a:cubicBezTo>
                      <a:pt x="1304" y="1356"/>
                      <a:pt x="1337" y="1353"/>
                      <a:pt x="1368" y="1346"/>
                    </a:cubicBezTo>
                    <a:cubicBezTo>
                      <a:pt x="1430" y="1325"/>
                      <a:pt x="1472" y="1294"/>
                      <a:pt x="1503" y="1242"/>
                    </a:cubicBezTo>
                    <a:cubicBezTo>
                      <a:pt x="1544" y="1180"/>
                      <a:pt x="1513" y="1066"/>
                      <a:pt x="1503" y="983"/>
                    </a:cubicBezTo>
                    <a:cubicBezTo>
                      <a:pt x="1472" y="879"/>
                      <a:pt x="1461" y="765"/>
                      <a:pt x="1451" y="662"/>
                    </a:cubicBezTo>
                    <a:cubicBezTo>
                      <a:pt x="1461" y="548"/>
                      <a:pt x="1451" y="444"/>
                      <a:pt x="1430" y="340"/>
                    </a:cubicBezTo>
                    <a:cubicBezTo>
                      <a:pt x="1389" y="278"/>
                      <a:pt x="1337" y="226"/>
                      <a:pt x="1275" y="185"/>
                    </a:cubicBezTo>
                    <a:cubicBezTo>
                      <a:pt x="1140" y="50"/>
                      <a:pt x="1016" y="50"/>
                      <a:pt x="829" y="19"/>
                    </a:cubicBezTo>
                    <a:cubicBezTo>
                      <a:pt x="786" y="6"/>
                      <a:pt x="742" y="0"/>
                      <a:pt x="6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3452950" y="2568775"/>
                <a:ext cx="12450" cy="8450"/>
              </a:xfrm>
              <a:custGeom>
                <a:avLst/>
                <a:gdLst/>
                <a:ahLst/>
                <a:cxnLst/>
                <a:rect l="l" t="t" r="r" b="b"/>
                <a:pathLst>
                  <a:path w="498" h="338" extrusionOk="0">
                    <a:moveTo>
                      <a:pt x="241" y="29"/>
                    </a:moveTo>
                    <a:cubicBezTo>
                      <a:pt x="300" y="29"/>
                      <a:pt x="360" y="43"/>
                      <a:pt x="415" y="71"/>
                    </a:cubicBezTo>
                    <a:cubicBezTo>
                      <a:pt x="477" y="112"/>
                      <a:pt x="477" y="143"/>
                      <a:pt x="436" y="216"/>
                    </a:cubicBezTo>
                    <a:cubicBezTo>
                      <a:pt x="425" y="257"/>
                      <a:pt x="394" y="289"/>
                      <a:pt x="353" y="299"/>
                    </a:cubicBezTo>
                    <a:cubicBezTo>
                      <a:pt x="335" y="301"/>
                      <a:pt x="316" y="303"/>
                      <a:pt x="297" y="303"/>
                    </a:cubicBezTo>
                    <a:cubicBezTo>
                      <a:pt x="239" y="303"/>
                      <a:pt x="179" y="291"/>
                      <a:pt x="125" y="268"/>
                    </a:cubicBezTo>
                    <a:lnTo>
                      <a:pt x="42" y="237"/>
                    </a:lnTo>
                    <a:lnTo>
                      <a:pt x="83" y="154"/>
                    </a:lnTo>
                    <a:lnTo>
                      <a:pt x="83" y="143"/>
                    </a:lnTo>
                    <a:cubicBezTo>
                      <a:pt x="73" y="92"/>
                      <a:pt x="104" y="50"/>
                      <a:pt x="156" y="40"/>
                    </a:cubicBezTo>
                    <a:cubicBezTo>
                      <a:pt x="184" y="33"/>
                      <a:pt x="212" y="29"/>
                      <a:pt x="241" y="29"/>
                    </a:cubicBezTo>
                    <a:close/>
                    <a:moveTo>
                      <a:pt x="222" y="1"/>
                    </a:moveTo>
                    <a:cubicBezTo>
                      <a:pt x="196" y="1"/>
                      <a:pt x="171" y="3"/>
                      <a:pt x="146" y="9"/>
                    </a:cubicBezTo>
                    <a:cubicBezTo>
                      <a:pt x="83" y="29"/>
                      <a:pt x="42" y="81"/>
                      <a:pt x="63" y="143"/>
                    </a:cubicBezTo>
                    <a:lnTo>
                      <a:pt x="0" y="257"/>
                    </a:lnTo>
                    <a:cubicBezTo>
                      <a:pt x="112" y="283"/>
                      <a:pt x="217" y="338"/>
                      <a:pt x="308" y="338"/>
                    </a:cubicBezTo>
                    <a:cubicBezTo>
                      <a:pt x="327" y="338"/>
                      <a:pt x="346" y="335"/>
                      <a:pt x="363" y="330"/>
                    </a:cubicBezTo>
                    <a:cubicBezTo>
                      <a:pt x="405" y="309"/>
                      <a:pt x="446" y="278"/>
                      <a:pt x="456" y="226"/>
                    </a:cubicBezTo>
                    <a:cubicBezTo>
                      <a:pt x="498" y="154"/>
                      <a:pt x="498" y="102"/>
                      <a:pt x="425" y="50"/>
                    </a:cubicBezTo>
                    <a:cubicBezTo>
                      <a:pt x="365" y="20"/>
                      <a:pt x="293" y="1"/>
                      <a:pt x="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3608400" y="2445125"/>
                <a:ext cx="42525" cy="23625"/>
              </a:xfrm>
              <a:custGeom>
                <a:avLst/>
                <a:gdLst/>
                <a:ahLst/>
                <a:cxnLst/>
                <a:rect l="l" t="t" r="r" b="b"/>
                <a:pathLst>
                  <a:path w="1701" h="945" extrusionOk="0">
                    <a:moveTo>
                      <a:pt x="208" y="11"/>
                    </a:moveTo>
                    <a:lnTo>
                      <a:pt x="218" y="21"/>
                    </a:lnTo>
                    <a:cubicBezTo>
                      <a:pt x="706" y="84"/>
                      <a:pt x="1182" y="177"/>
                      <a:pt x="1649" y="312"/>
                    </a:cubicBezTo>
                    <a:cubicBezTo>
                      <a:pt x="1597" y="363"/>
                      <a:pt x="1545" y="395"/>
                      <a:pt x="1483" y="415"/>
                    </a:cubicBezTo>
                    <a:cubicBezTo>
                      <a:pt x="1452" y="426"/>
                      <a:pt x="1410" y="446"/>
                      <a:pt x="1369" y="467"/>
                    </a:cubicBezTo>
                    <a:cubicBezTo>
                      <a:pt x="1317" y="498"/>
                      <a:pt x="1276" y="540"/>
                      <a:pt x="1244" y="602"/>
                    </a:cubicBezTo>
                    <a:cubicBezTo>
                      <a:pt x="1224" y="623"/>
                      <a:pt x="1203" y="654"/>
                      <a:pt x="1182" y="685"/>
                    </a:cubicBezTo>
                    <a:cubicBezTo>
                      <a:pt x="1110" y="768"/>
                      <a:pt x="1016" y="830"/>
                      <a:pt x="913" y="871"/>
                    </a:cubicBezTo>
                    <a:cubicBezTo>
                      <a:pt x="902" y="871"/>
                      <a:pt x="892" y="882"/>
                      <a:pt x="882" y="882"/>
                    </a:cubicBezTo>
                    <a:lnTo>
                      <a:pt x="737" y="882"/>
                    </a:lnTo>
                    <a:cubicBezTo>
                      <a:pt x="716" y="876"/>
                      <a:pt x="695" y="874"/>
                      <a:pt x="674" y="874"/>
                    </a:cubicBezTo>
                    <a:cubicBezTo>
                      <a:pt x="654" y="874"/>
                      <a:pt x="633" y="876"/>
                      <a:pt x="612" y="882"/>
                    </a:cubicBezTo>
                    <a:cubicBezTo>
                      <a:pt x="581" y="882"/>
                      <a:pt x="560" y="892"/>
                      <a:pt x="540" y="892"/>
                    </a:cubicBezTo>
                    <a:cubicBezTo>
                      <a:pt x="519" y="902"/>
                      <a:pt x="496" y="908"/>
                      <a:pt x="472" y="908"/>
                    </a:cubicBezTo>
                    <a:cubicBezTo>
                      <a:pt x="449" y="908"/>
                      <a:pt x="426" y="902"/>
                      <a:pt x="405" y="892"/>
                    </a:cubicBezTo>
                    <a:cubicBezTo>
                      <a:pt x="291" y="830"/>
                      <a:pt x="198" y="747"/>
                      <a:pt x="115" y="654"/>
                    </a:cubicBezTo>
                    <a:cubicBezTo>
                      <a:pt x="42" y="498"/>
                      <a:pt x="187" y="301"/>
                      <a:pt x="291" y="166"/>
                    </a:cubicBezTo>
                    <a:lnTo>
                      <a:pt x="343" y="104"/>
                    </a:lnTo>
                    <a:lnTo>
                      <a:pt x="364" y="52"/>
                    </a:lnTo>
                    <a:lnTo>
                      <a:pt x="208" y="52"/>
                    </a:lnTo>
                    <a:lnTo>
                      <a:pt x="208" y="32"/>
                    </a:lnTo>
                    <a:lnTo>
                      <a:pt x="208" y="11"/>
                    </a:lnTo>
                    <a:close/>
                    <a:moveTo>
                      <a:pt x="198" y="1"/>
                    </a:moveTo>
                    <a:cubicBezTo>
                      <a:pt x="198" y="32"/>
                      <a:pt x="187" y="63"/>
                      <a:pt x="177" y="94"/>
                    </a:cubicBezTo>
                    <a:lnTo>
                      <a:pt x="322" y="94"/>
                    </a:lnTo>
                    <a:cubicBezTo>
                      <a:pt x="229" y="229"/>
                      <a:pt x="1" y="488"/>
                      <a:pt x="94" y="674"/>
                    </a:cubicBezTo>
                    <a:cubicBezTo>
                      <a:pt x="177" y="778"/>
                      <a:pt x="281" y="871"/>
                      <a:pt x="395" y="933"/>
                    </a:cubicBezTo>
                    <a:cubicBezTo>
                      <a:pt x="417" y="942"/>
                      <a:pt x="437" y="945"/>
                      <a:pt x="457" y="945"/>
                    </a:cubicBezTo>
                    <a:cubicBezTo>
                      <a:pt x="511" y="945"/>
                      <a:pt x="559" y="920"/>
                      <a:pt x="612" y="913"/>
                    </a:cubicBezTo>
                    <a:cubicBezTo>
                      <a:pt x="625" y="911"/>
                      <a:pt x="637" y="911"/>
                      <a:pt x="650" y="911"/>
                    </a:cubicBezTo>
                    <a:cubicBezTo>
                      <a:pt x="701" y="911"/>
                      <a:pt x="754" y="920"/>
                      <a:pt x="809" y="920"/>
                    </a:cubicBezTo>
                    <a:cubicBezTo>
                      <a:pt x="833" y="920"/>
                      <a:pt x="857" y="918"/>
                      <a:pt x="882" y="913"/>
                    </a:cubicBezTo>
                    <a:lnTo>
                      <a:pt x="913" y="902"/>
                    </a:lnTo>
                    <a:cubicBezTo>
                      <a:pt x="1027" y="871"/>
                      <a:pt x="1130" y="799"/>
                      <a:pt x="1203" y="705"/>
                    </a:cubicBezTo>
                    <a:cubicBezTo>
                      <a:pt x="1265" y="633"/>
                      <a:pt x="1296" y="540"/>
                      <a:pt x="1390" y="498"/>
                    </a:cubicBezTo>
                    <a:cubicBezTo>
                      <a:pt x="1524" y="426"/>
                      <a:pt x="1607" y="426"/>
                      <a:pt x="1701" y="301"/>
                    </a:cubicBezTo>
                    <a:cubicBezTo>
                      <a:pt x="1203" y="156"/>
                      <a:pt x="706" y="63"/>
                      <a:pt x="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3701425" y="2747050"/>
                <a:ext cx="16600" cy="20250"/>
              </a:xfrm>
              <a:custGeom>
                <a:avLst/>
                <a:gdLst/>
                <a:ahLst/>
                <a:cxnLst/>
                <a:rect l="l" t="t" r="r" b="b"/>
                <a:pathLst>
                  <a:path w="664" h="810" extrusionOk="0">
                    <a:moveTo>
                      <a:pt x="279" y="21"/>
                    </a:moveTo>
                    <a:cubicBezTo>
                      <a:pt x="298" y="21"/>
                      <a:pt x="317" y="24"/>
                      <a:pt x="332" y="29"/>
                    </a:cubicBezTo>
                    <a:cubicBezTo>
                      <a:pt x="477" y="70"/>
                      <a:pt x="591" y="184"/>
                      <a:pt x="622" y="329"/>
                    </a:cubicBezTo>
                    <a:cubicBezTo>
                      <a:pt x="633" y="443"/>
                      <a:pt x="602" y="557"/>
                      <a:pt x="529" y="651"/>
                    </a:cubicBezTo>
                    <a:cubicBezTo>
                      <a:pt x="498" y="703"/>
                      <a:pt x="457" y="744"/>
                      <a:pt x="394" y="765"/>
                    </a:cubicBezTo>
                    <a:cubicBezTo>
                      <a:pt x="384" y="775"/>
                      <a:pt x="374" y="775"/>
                      <a:pt x="353" y="775"/>
                    </a:cubicBezTo>
                    <a:cubicBezTo>
                      <a:pt x="333" y="777"/>
                      <a:pt x="309" y="778"/>
                      <a:pt x="284" y="778"/>
                    </a:cubicBezTo>
                    <a:cubicBezTo>
                      <a:pt x="180" y="778"/>
                      <a:pt x="48" y="757"/>
                      <a:pt x="32" y="682"/>
                    </a:cubicBezTo>
                    <a:lnTo>
                      <a:pt x="32" y="547"/>
                    </a:lnTo>
                    <a:lnTo>
                      <a:pt x="32" y="485"/>
                    </a:lnTo>
                    <a:cubicBezTo>
                      <a:pt x="52" y="319"/>
                      <a:pt x="73" y="70"/>
                      <a:pt x="218" y="29"/>
                    </a:cubicBezTo>
                    <a:cubicBezTo>
                      <a:pt x="239" y="24"/>
                      <a:pt x="260" y="21"/>
                      <a:pt x="279" y="21"/>
                    </a:cubicBezTo>
                    <a:close/>
                    <a:moveTo>
                      <a:pt x="275" y="0"/>
                    </a:moveTo>
                    <a:cubicBezTo>
                      <a:pt x="252" y="0"/>
                      <a:pt x="228" y="3"/>
                      <a:pt x="208" y="8"/>
                    </a:cubicBezTo>
                    <a:cubicBezTo>
                      <a:pt x="32" y="60"/>
                      <a:pt x="21" y="371"/>
                      <a:pt x="0" y="547"/>
                    </a:cubicBezTo>
                    <a:lnTo>
                      <a:pt x="0" y="692"/>
                    </a:lnTo>
                    <a:cubicBezTo>
                      <a:pt x="26" y="785"/>
                      <a:pt x="183" y="809"/>
                      <a:pt x="290" y="809"/>
                    </a:cubicBezTo>
                    <a:cubicBezTo>
                      <a:pt x="314" y="809"/>
                      <a:pt x="336" y="808"/>
                      <a:pt x="353" y="806"/>
                    </a:cubicBezTo>
                    <a:cubicBezTo>
                      <a:pt x="374" y="806"/>
                      <a:pt x="384" y="796"/>
                      <a:pt x="405" y="796"/>
                    </a:cubicBezTo>
                    <a:cubicBezTo>
                      <a:pt x="467" y="775"/>
                      <a:pt x="519" y="723"/>
                      <a:pt x="550" y="661"/>
                    </a:cubicBezTo>
                    <a:cubicBezTo>
                      <a:pt x="622" y="568"/>
                      <a:pt x="664" y="443"/>
                      <a:pt x="643" y="319"/>
                    </a:cubicBezTo>
                    <a:cubicBezTo>
                      <a:pt x="612" y="174"/>
                      <a:pt x="488" y="50"/>
                      <a:pt x="343" y="8"/>
                    </a:cubicBezTo>
                    <a:cubicBezTo>
                      <a:pt x="322" y="3"/>
                      <a:pt x="298"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3548300" y="2572675"/>
                <a:ext cx="12450" cy="10325"/>
              </a:xfrm>
              <a:custGeom>
                <a:avLst/>
                <a:gdLst/>
                <a:ahLst/>
                <a:cxnLst/>
                <a:rect l="l" t="t" r="r" b="b"/>
                <a:pathLst>
                  <a:path w="498" h="413" extrusionOk="0">
                    <a:moveTo>
                      <a:pt x="322" y="39"/>
                    </a:moveTo>
                    <a:cubicBezTo>
                      <a:pt x="342" y="39"/>
                      <a:pt x="363" y="50"/>
                      <a:pt x="384" y="60"/>
                    </a:cubicBezTo>
                    <a:lnTo>
                      <a:pt x="280" y="60"/>
                    </a:lnTo>
                    <a:lnTo>
                      <a:pt x="425" y="112"/>
                    </a:lnTo>
                    <a:lnTo>
                      <a:pt x="436" y="112"/>
                    </a:lnTo>
                    <a:cubicBezTo>
                      <a:pt x="436" y="112"/>
                      <a:pt x="425" y="133"/>
                      <a:pt x="405" y="164"/>
                    </a:cubicBezTo>
                    <a:lnTo>
                      <a:pt x="394" y="184"/>
                    </a:lnTo>
                    <a:lnTo>
                      <a:pt x="384" y="205"/>
                    </a:lnTo>
                    <a:cubicBezTo>
                      <a:pt x="373" y="215"/>
                      <a:pt x="373" y="226"/>
                      <a:pt x="363" y="236"/>
                    </a:cubicBezTo>
                    <a:cubicBezTo>
                      <a:pt x="353" y="236"/>
                      <a:pt x="342" y="247"/>
                      <a:pt x="332" y="257"/>
                    </a:cubicBezTo>
                    <a:lnTo>
                      <a:pt x="311" y="257"/>
                    </a:lnTo>
                    <a:cubicBezTo>
                      <a:pt x="291" y="278"/>
                      <a:pt x="270" y="298"/>
                      <a:pt x="259" y="329"/>
                    </a:cubicBezTo>
                    <a:cubicBezTo>
                      <a:pt x="249" y="361"/>
                      <a:pt x="239" y="381"/>
                      <a:pt x="218" y="381"/>
                    </a:cubicBezTo>
                    <a:lnTo>
                      <a:pt x="156" y="381"/>
                    </a:lnTo>
                    <a:cubicBezTo>
                      <a:pt x="125" y="381"/>
                      <a:pt x="104" y="381"/>
                      <a:pt x="83" y="371"/>
                    </a:cubicBezTo>
                    <a:cubicBezTo>
                      <a:pt x="52" y="361"/>
                      <a:pt x="52" y="350"/>
                      <a:pt x="52" y="288"/>
                    </a:cubicBezTo>
                    <a:lnTo>
                      <a:pt x="52" y="278"/>
                    </a:lnTo>
                    <a:lnTo>
                      <a:pt x="52" y="257"/>
                    </a:lnTo>
                    <a:cubicBezTo>
                      <a:pt x="63" y="226"/>
                      <a:pt x="63" y="195"/>
                      <a:pt x="42" y="164"/>
                    </a:cubicBezTo>
                    <a:lnTo>
                      <a:pt x="31" y="153"/>
                    </a:lnTo>
                    <a:cubicBezTo>
                      <a:pt x="31" y="143"/>
                      <a:pt x="42" y="143"/>
                      <a:pt x="42" y="133"/>
                    </a:cubicBezTo>
                    <a:cubicBezTo>
                      <a:pt x="63" y="101"/>
                      <a:pt x="94" y="81"/>
                      <a:pt x="135" y="70"/>
                    </a:cubicBezTo>
                    <a:lnTo>
                      <a:pt x="156" y="70"/>
                    </a:lnTo>
                    <a:lnTo>
                      <a:pt x="156" y="60"/>
                    </a:lnTo>
                    <a:cubicBezTo>
                      <a:pt x="187" y="50"/>
                      <a:pt x="208" y="39"/>
                      <a:pt x="239" y="39"/>
                    </a:cubicBezTo>
                    <a:close/>
                    <a:moveTo>
                      <a:pt x="276" y="0"/>
                    </a:moveTo>
                    <a:cubicBezTo>
                      <a:pt x="259" y="0"/>
                      <a:pt x="244" y="3"/>
                      <a:pt x="228" y="8"/>
                    </a:cubicBezTo>
                    <a:cubicBezTo>
                      <a:pt x="208" y="8"/>
                      <a:pt x="177" y="18"/>
                      <a:pt x="156" y="29"/>
                    </a:cubicBezTo>
                    <a:lnTo>
                      <a:pt x="125" y="39"/>
                    </a:lnTo>
                    <a:cubicBezTo>
                      <a:pt x="83" y="50"/>
                      <a:pt x="42" y="81"/>
                      <a:pt x="21" y="112"/>
                    </a:cubicBezTo>
                    <a:cubicBezTo>
                      <a:pt x="11" y="122"/>
                      <a:pt x="0" y="133"/>
                      <a:pt x="0" y="143"/>
                    </a:cubicBezTo>
                    <a:cubicBezTo>
                      <a:pt x="0" y="153"/>
                      <a:pt x="11" y="153"/>
                      <a:pt x="21" y="174"/>
                    </a:cubicBezTo>
                    <a:cubicBezTo>
                      <a:pt x="31" y="195"/>
                      <a:pt x="31" y="236"/>
                      <a:pt x="21" y="267"/>
                    </a:cubicBezTo>
                    <a:cubicBezTo>
                      <a:pt x="21" y="319"/>
                      <a:pt x="11" y="371"/>
                      <a:pt x="63" y="392"/>
                    </a:cubicBezTo>
                    <a:cubicBezTo>
                      <a:pt x="94" y="402"/>
                      <a:pt x="114" y="412"/>
                      <a:pt x="145" y="412"/>
                    </a:cubicBezTo>
                    <a:lnTo>
                      <a:pt x="228" y="412"/>
                    </a:lnTo>
                    <a:cubicBezTo>
                      <a:pt x="291" y="392"/>
                      <a:pt x="280" y="309"/>
                      <a:pt x="322" y="278"/>
                    </a:cubicBezTo>
                    <a:cubicBezTo>
                      <a:pt x="342" y="267"/>
                      <a:pt x="363" y="257"/>
                      <a:pt x="384" y="247"/>
                    </a:cubicBezTo>
                    <a:cubicBezTo>
                      <a:pt x="394" y="226"/>
                      <a:pt x="405" y="215"/>
                      <a:pt x="415" y="195"/>
                    </a:cubicBezTo>
                    <a:cubicBezTo>
                      <a:pt x="436" y="164"/>
                      <a:pt x="498" y="101"/>
                      <a:pt x="436" y="81"/>
                    </a:cubicBezTo>
                    <a:lnTo>
                      <a:pt x="477" y="81"/>
                    </a:lnTo>
                    <a:cubicBezTo>
                      <a:pt x="436" y="39"/>
                      <a:pt x="384" y="18"/>
                      <a:pt x="332" y="8"/>
                    </a:cubicBezTo>
                    <a:cubicBezTo>
                      <a:pt x="311" y="3"/>
                      <a:pt x="293"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3530675" y="2582700"/>
                <a:ext cx="4175" cy="2325"/>
              </a:xfrm>
              <a:custGeom>
                <a:avLst/>
                <a:gdLst/>
                <a:ahLst/>
                <a:cxnLst/>
                <a:rect l="l" t="t" r="r" b="b"/>
                <a:pathLst>
                  <a:path w="167" h="93" extrusionOk="0">
                    <a:moveTo>
                      <a:pt x="42" y="32"/>
                    </a:moveTo>
                    <a:lnTo>
                      <a:pt x="42" y="32"/>
                    </a:lnTo>
                    <a:cubicBezTo>
                      <a:pt x="63" y="42"/>
                      <a:pt x="84" y="53"/>
                      <a:pt x="104" y="63"/>
                    </a:cubicBezTo>
                    <a:cubicBezTo>
                      <a:pt x="73" y="63"/>
                      <a:pt x="52" y="63"/>
                      <a:pt x="42" y="32"/>
                    </a:cubicBezTo>
                    <a:close/>
                    <a:moveTo>
                      <a:pt x="1" y="1"/>
                    </a:moveTo>
                    <a:cubicBezTo>
                      <a:pt x="21" y="75"/>
                      <a:pt x="41" y="92"/>
                      <a:pt x="82" y="92"/>
                    </a:cubicBezTo>
                    <a:cubicBezTo>
                      <a:pt x="103" y="92"/>
                      <a:pt x="130" y="87"/>
                      <a:pt x="166" y="84"/>
                    </a:cubicBezTo>
                    <a:cubicBezTo>
                      <a:pt x="125" y="32"/>
                      <a:pt x="63"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3468225" y="2602875"/>
                <a:ext cx="9050" cy="3050"/>
              </a:xfrm>
              <a:custGeom>
                <a:avLst/>
                <a:gdLst/>
                <a:ahLst/>
                <a:cxnLst/>
                <a:rect l="l" t="t" r="r" b="b"/>
                <a:pathLst>
                  <a:path w="362" h="122" extrusionOk="0">
                    <a:moveTo>
                      <a:pt x="281" y="33"/>
                    </a:moveTo>
                    <a:cubicBezTo>
                      <a:pt x="291" y="33"/>
                      <a:pt x="301" y="33"/>
                      <a:pt x="301" y="44"/>
                    </a:cubicBezTo>
                    <a:cubicBezTo>
                      <a:pt x="312" y="54"/>
                      <a:pt x="312" y="65"/>
                      <a:pt x="301" y="65"/>
                    </a:cubicBezTo>
                    <a:cubicBezTo>
                      <a:pt x="293" y="73"/>
                      <a:pt x="277" y="82"/>
                      <a:pt x="260" y="84"/>
                    </a:cubicBezTo>
                    <a:lnTo>
                      <a:pt x="260" y="84"/>
                    </a:lnTo>
                    <a:lnTo>
                      <a:pt x="260" y="65"/>
                    </a:lnTo>
                    <a:lnTo>
                      <a:pt x="281" y="33"/>
                    </a:lnTo>
                    <a:close/>
                    <a:moveTo>
                      <a:pt x="130" y="77"/>
                    </a:moveTo>
                    <a:cubicBezTo>
                      <a:pt x="156" y="77"/>
                      <a:pt x="182" y="80"/>
                      <a:pt x="208" y="85"/>
                    </a:cubicBezTo>
                    <a:lnTo>
                      <a:pt x="250" y="85"/>
                    </a:lnTo>
                    <a:lnTo>
                      <a:pt x="219" y="96"/>
                    </a:lnTo>
                    <a:cubicBezTo>
                      <a:pt x="193" y="100"/>
                      <a:pt x="167" y="102"/>
                      <a:pt x="142" y="102"/>
                    </a:cubicBezTo>
                    <a:cubicBezTo>
                      <a:pt x="107" y="102"/>
                      <a:pt x="73" y="97"/>
                      <a:pt x="42" y="85"/>
                    </a:cubicBezTo>
                    <a:lnTo>
                      <a:pt x="53" y="85"/>
                    </a:lnTo>
                    <a:cubicBezTo>
                      <a:pt x="79" y="80"/>
                      <a:pt x="105" y="77"/>
                      <a:pt x="130" y="77"/>
                    </a:cubicBezTo>
                    <a:close/>
                    <a:moveTo>
                      <a:pt x="294" y="1"/>
                    </a:moveTo>
                    <a:cubicBezTo>
                      <a:pt x="289" y="1"/>
                      <a:pt x="285" y="1"/>
                      <a:pt x="281" y="2"/>
                    </a:cubicBezTo>
                    <a:cubicBezTo>
                      <a:pt x="270" y="2"/>
                      <a:pt x="270" y="2"/>
                      <a:pt x="260" y="13"/>
                    </a:cubicBezTo>
                    <a:lnTo>
                      <a:pt x="239" y="54"/>
                    </a:lnTo>
                    <a:cubicBezTo>
                      <a:pt x="203" y="49"/>
                      <a:pt x="169" y="46"/>
                      <a:pt x="136" y="46"/>
                    </a:cubicBezTo>
                    <a:cubicBezTo>
                      <a:pt x="102" y="46"/>
                      <a:pt x="68" y="49"/>
                      <a:pt x="32" y="54"/>
                    </a:cubicBezTo>
                    <a:cubicBezTo>
                      <a:pt x="22" y="65"/>
                      <a:pt x="11" y="65"/>
                      <a:pt x="1" y="75"/>
                    </a:cubicBezTo>
                    <a:cubicBezTo>
                      <a:pt x="22" y="111"/>
                      <a:pt x="98" y="122"/>
                      <a:pt x="164" y="122"/>
                    </a:cubicBezTo>
                    <a:cubicBezTo>
                      <a:pt x="193" y="122"/>
                      <a:pt x="220" y="120"/>
                      <a:pt x="239" y="116"/>
                    </a:cubicBezTo>
                    <a:lnTo>
                      <a:pt x="270" y="106"/>
                    </a:lnTo>
                    <a:cubicBezTo>
                      <a:pt x="301" y="96"/>
                      <a:pt x="333" y="85"/>
                      <a:pt x="343" y="75"/>
                    </a:cubicBezTo>
                    <a:cubicBezTo>
                      <a:pt x="361" y="38"/>
                      <a:pt x="330"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3578350" y="2811600"/>
                <a:ext cx="14275" cy="9625"/>
              </a:xfrm>
              <a:custGeom>
                <a:avLst/>
                <a:gdLst/>
                <a:ahLst/>
                <a:cxnLst/>
                <a:rect l="l" t="t" r="r" b="b"/>
                <a:pathLst>
                  <a:path w="571" h="385" extrusionOk="0">
                    <a:moveTo>
                      <a:pt x="244" y="24"/>
                    </a:moveTo>
                    <a:cubicBezTo>
                      <a:pt x="290" y="24"/>
                      <a:pt x="335" y="35"/>
                      <a:pt x="374" y="59"/>
                    </a:cubicBezTo>
                    <a:cubicBezTo>
                      <a:pt x="477" y="79"/>
                      <a:pt x="529" y="110"/>
                      <a:pt x="519" y="183"/>
                    </a:cubicBezTo>
                    <a:cubicBezTo>
                      <a:pt x="508" y="255"/>
                      <a:pt x="457" y="318"/>
                      <a:pt x="384" y="338"/>
                    </a:cubicBezTo>
                    <a:cubicBezTo>
                      <a:pt x="350" y="349"/>
                      <a:pt x="315" y="353"/>
                      <a:pt x="281" y="353"/>
                    </a:cubicBezTo>
                    <a:cubicBezTo>
                      <a:pt x="214" y="353"/>
                      <a:pt x="149" y="335"/>
                      <a:pt x="94" y="307"/>
                    </a:cubicBezTo>
                    <a:lnTo>
                      <a:pt x="32" y="131"/>
                    </a:lnTo>
                    <a:lnTo>
                      <a:pt x="42" y="131"/>
                    </a:lnTo>
                    <a:cubicBezTo>
                      <a:pt x="84" y="90"/>
                      <a:pt x="135" y="59"/>
                      <a:pt x="198" y="27"/>
                    </a:cubicBezTo>
                    <a:cubicBezTo>
                      <a:pt x="213" y="25"/>
                      <a:pt x="229" y="24"/>
                      <a:pt x="244" y="24"/>
                    </a:cubicBezTo>
                    <a:close/>
                    <a:moveTo>
                      <a:pt x="263" y="1"/>
                    </a:moveTo>
                    <a:cubicBezTo>
                      <a:pt x="239" y="1"/>
                      <a:pt x="214" y="3"/>
                      <a:pt x="187" y="7"/>
                    </a:cubicBezTo>
                    <a:cubicBezTo>
                      <a:pt x="125" y="38"/>
                      <a:pt x="63" y="79"/>
                      <a:pt x="1" y="131"/>
                    </a:cubicBezTo>
                    <a:lnTo>
                      <a:pt x="73" y="328"/>
                    </a:lnTo>
                    <a:cubicBezTo>
                      <a:pt x="137" y="363"/>
                      <a:pt x="209" y="384"/>
                      <a:pt x="285" y="384"/>
                    </a:cubicBezTo>
                    <a:cubicBezTo>
                      <a:pt x="321" y="384"/>
                      <a:pt x="358" y="379"/>
                      <a:pt x="394" y="369"/>
                    </a:cubicBezTo>
                    <a:cubicBezTo>
                      <a:pt x="477" y="349"/>
                      <a:pt x="540" y="276"/>
                      <a:pt x="550" y="193"/>
                    </a:cubicBezTo>
                    <a:cubicBezTo>
                      <a:pt x="571" y="79"/>
                      <a:pt x="467" y="48"/>
                      <a:pt x="384" y="27"/>
                    </a:cubicBezTo>
                    <a:cubicBezTo>
                      <a:pt x="345" y="8"/>
                      <a:pt x="305" y="1"/>
                      <a:pt x="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3547000" y="2822025"/>
                <a:ext cx="7550" cy="7375"/>
              </a:xfrm>
              <a:custGeom>
                <a:avLst/>
                <a:gdLst/>
                <a:ahLst/>
                <a:cxnLst/>
                <a:rect l="l" t="t" r="r" b="b"/>
                <a:pathLst>
                  <a:path w="302" h="295" extrusionOk="0">
                    <a:moveTo>
                      <a:pt x="146" y="25"/>
                    </a:moveTo>
                    <a:cubicBezTo>
                      <a:pt x="156" y="25"/>
                      <a:pt x="177" y="25"/>
                      <a:pt x="197" y="35"/>
                    </a:cubicBezTo>
                    <a:cubicBezTo>
                      <a:pt x="229" y="56"/>
                      <a:pt x="260" y="98"/>
                      <a:pt x="260" y="149"/>
                    </a:cubicBezTo>
                    <a:cubicBezTo>
                      <a:pt x="260" y="191"/>
                      <a:pt x="187" y="243"/>
                      <a:pt x="125" y="274"/>
                    </a:cubicBezTo>
                    <a:lnTo>
                      <a:pt x="32" y="212"/>
                    </a:lnTo>
                    <a:cubicBezTo>
                      <a:pt x="32" y="201"/>
                      <a:pt x="42" y="191"/>
                      <a:pt x="42" y="181"/>
                    </a:cubicBezTo>
                    <a:cubicBezTo>
                      <a:pt x="63" y="129"/>
                      <a:pt x="104" y="56"/>
                      <a:pt x="146" y="35"/>
                    </a:cubicBezTo>
                    <a:lnTo>
                      <a:pt x="146" y="25"/>
                    </a:lnTo>
                    <a:close/>
                    <a:moveTo>
                      <a:pt x="160" y="0"/>
                    </a:moveTo>
                    <a:cubicBezTo>
                      <a:pt x="153" y="0"/>
                      <a:pt x="144" y="1"/>
                      <a:pt x="135" y="4"/>
                    </a:cubicBezTo>
                    <a:cubicBezTo>
                      <a:pt x="63" y="25"/>
                      <a:pt x="21" y="160"/>
                      <a:pt x="1" y="212"/>
                    </a:cubicBezTo>
                    <a:lnTo>
                      <a:pt x="125" y="295"/>
                    </a:lnTo>
                    <a:cubicBezTo>
                      <a:pt x="187" y="274"/>
                      <a:pt x="301" y="222"/>
                      <a:pt x="301" y="139"/>
                    </a:cubicBezTo>
                    <a:cubicBezTo>
                      <a:pt x="280" y="87"/>
                      <a:pt x="249" y="46"/>
                      <a:pt x="208" y="15"/>
                    </a:cubicBezTo>
                    <a:cubicBezTo>
                      <a:pt x="193" y="7"/>
                      <a:pt x="179"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3455025" y="2720625"/>
                <a:ext cx="7275" cy="7725"/>
              </a:xfrm>
              <a:custGeom>
                <a:avLst/>
                <a:gdLst/>
                <a:ahLst/>
                <a:cxnLst/>
                <a:rect l="l" t="t" r="r" b="b"/>
                <a:pathLst>
                  <a:path w="291" h="309" extrusionOk="0">
                    <a:moveTo>
                      <a:pt x="135" y="29"/>
                    </a:moveTo>
                    <a:cubicBezTo>
                      <a:pt x="187" y="49"/>
                      <a:pt x="239" y="81"/>
                      <a:pt x="270" y="132"/>
                    </a:cubicBezTo>
                    <a:cubicBezTo>
                      <a:pt x="239" y="184"/>
                      <a:pt x="208" y="236"/>
                      <a:pt x="156" y="267"/>
                    </a:cubicBezTo>
                    <a:lnTo>
                      <a:pt x="31" y="132"/>
                    </a:lnTo>
                    <a:cubicBezTo>
                      <a:pt x="42" y="81"/>
                      <a:pt x="63" y="39"/>
                      <a:pt x="94" y="29"/>
                    </a:cubicBezTo>
                    <a:close/>
                    <a:moveTo>
                      <a:pt x="114" y="0"/>
                    </a:moveTo>
                    <a:cubicBezTo>
                      <a:pt x="104" y="0"/>
                      <a:pt x="94" y="3"/>
                      <a:pt x="83" y="8"/>
                    </a:cubicBezTo>
                    <a:cubicBezTo>
                      <a:pt x="31" y="18"/>
                      <a:pt x="11" y="81"/>
                      <a:pt x="0" y="132"/>
                    </a:cubicBezTo>
                    <a:lnTo>
                      <a:pt x="156" y="309"/>
                    </a:lnTo>
                    <a:cubicBezTo>
                      <a:pt x="218" y="257"/>
                      <a:pt x="259" y="195"/>
                      <a:pt x="291" y="122"/>
                    </a:cubicBezTo>
                    <a:cubicBezTo>
                      <a:pt x="259" y="70"/>
                      <a:pt x="208" y="18"/>
                      <a:pt x="145" y="8"/>
                    </a:cubicBezTo>
                    <a:cubicBezTo>
                      <a:pt x="135" y="3"/>
                      <a:pt x="125" y="0"/>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3767225" y="2738700"/>
                <a:ext cx="8575" cy="10675"/>
              </a:xfrm>
              <a:custGeom>
                <a:avLst/>
                <a:gdLst/>
                <a:ahLst/>
                <a:cxnLst/>
                <a:rect l="l" t="t" r="r" b="b"/>
                <a:pathLst>
                  <a:path w="343" h="427" extrusionOk="0">
                    <a:moveTo>
                      <a:pt x="127" y="35"/>
                    </a:moveTo>
                    <a:lnTo>
                      <a:pt x="136" y="52"/>
                    </a:lnTo>
                    <a:cubicBezTo>
                      <a:pt x="198" y="124"/>
                      <a:pt x="302" y="249"/>
                      <a:pt x="270" y="332"/>
                    </a:cubicBezTo>
                    <a:cubicBezTo>
                      <a:pt x="270" y="352"/>
                      <a:pt x="219" y="373"/>
                      <a:pt x="177" y="394"/>
                    </a:cubicBezTo>
                    <a:lnTo>
                      <a:pt x="146" y="404"/>
                    </a:lnTo>
                    <a:cubicBezTo>
                      <a:pt x="125" y="404"/>
                      <a:pt x="73" y="404"/>
                      <a:pt x="42" y="301"/>
                    </a:cubicBezTo>
                    <a:lnTo>
                      <a:pt x="32" y="135"/>
                    </a:lnTo>
                    <a:cubicBezTo>
                      <a:pt x="42" y="86"/>
                      <a:pt x="79" y="55"/>
                      <a:pt x="127" y="35"/>
                    </a:cubicBezTo>
                    <a:close/>
                    <a:moveTo>
                      <a:pt x="115" y="0"/>
                    </a:moveTo>
                    <a:lnTo>
                      <a:pt x="125" y="10"/>
                    </a:lnTo>
                    <a:cubicBezTo>
                      <a:pt x="63" y="31"/>
                      <a:pt x="22" y="73"/>
                      <a:pt x="1" y="124"/>
                    </a:cubicBezTo>
                    <a:lnTo>
                      <a:pt x="32" y="311"/>
                    </a:lnTo>
                    <a:cubicBezTo>
                      <a:pt x="42" y="369"/>
                      <a:pt x="78" y="426"/>
                      <a:pt x="141" y="426"/>
                    </a:cubicBezTo>
                    <a:cubicBezTo>
                      <a:pt x="146" y="426"/>
                      <a:pt x="151" y="426"/>
                      <a:pt x="156" y="425"/>
                    </a:cubicBezTo>
                    <a:lnTo>
                      <a:pt x="198" y="415"/>
                    </a:lnTo>
                    <a:cubicBezTo>
                      <a:pt x="239" y="404"/>
                      <a:pt x="291" y="373"/>
                      <a:pt x="302" y="342"/>
                    </a:cubicBezTo>
                    <a:cubicBezTo>
                      <a:pt x="343" y="228"/>
                      <a:pt x="198" y="83"/>
                      <a:pt x="1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3604775" y="2477675"/>
                <a:ext cx="9100" cy="11000"/>
              </a:xfrm>
              <a:custGeom>
                <a:avLst/>
                <a:gdLst/>
                <a:ahLst/>
                <a:cxnLst/>
                <a:rect l="l" t="t" r="r" b="b"/>
                <a:pathLst>
                  <a:path w="364" h="440" extrusionOk="0">
                    <a:moveTo>
                      <a:pt x="32" y="25"/>
                    </a:moveTo>
                    <a:cubicBezTo>
                      <a:pt x="63" y="25"/>
                      <a:pt x="94" y="36"/>
                      <a:pt x="115" y="46"/>
                    </a:cubicBezTo>
                    <a:cubicBezTo>
                      <a:pt x="156" y="67"/>
                      <a:pt x="198" y="98"/>
                      <a:pt x="239" y="119"/>
                    </a:cubicBezTo>
                    <a:cubicBezTo>
                      <a:pt x="270" y="139"/>
                      <a:pt x="281" y="181"/>
                      <a:pt x="281" y="222"/>
                    </a:cubicBezTo>
                    <a:cubicBezTo>
                      <a:pt x="270" y="295"/>
                      <a:pt x="239" y="357"/>
                      <a:pt x="177" y="398"/>
                    </a:cubicBezTo>
                    <a:cubicBezTo>
                      <a:pt x="135" y="347"/>
                      <a:pt x="104" y="274"/>
                      <a:pt x="94" y="201"/>
                    </a:cubicBezTo>
                    <a:lnTo>
                      <a:pt x="32" y="36"/>
                    </a:lnTo>
                    <a:lnTo>
                      <a:pt x="32" y="25"/>
                    </a:lnTo>
                    <a:close/>
                    <a:moveTo>
                      <a:pt x="53" y="0"/>
                    </a:moveTo>
                    <a:cubicBezTo>
                      <a:pt x="43" y="0"/>
                      <a:pt x="33" y="2"/>
                      <a:pt x="21" y="5"/>
                    </a:cubicBezTo>
                    <a:cubicBezTo>
                      <a:pt x="11" y="5"/>
                      <a:pt x="1" y="15"/>
                      <a:pt x="11" y="36"/>
                    </a:cubicBezTo>
                    <a:lnTo>
                      <a:pt x="63" y="212"/>
                    </a:lnTo>
                    <a:cubicBezTo>
                      <a:pt x="84" y="295"/>
                      <a:pt x="115" y="378"/>
                      <a:pt x="177" y="440"/>
                    </a:cubicBezTo>
                    <a:cubicBezTo>
                      <a:pt x="281" y="378"/>
                      <a:pt x="363" y="181"/>
                      <a:pt x="249" y="98"/>
                    </a:cubicBezTo>
                    <a:cubicBezTo>
                      <a:pt x="208" y="67"/>
                      <a:pt x="167" y="46"/>
                      <a:pt x="135" y="25"/>
                    </a:cubicBezTo>
                    <a:cubicBezTo>
                      <a:pt x="105" y="10"/>
                      <a:pt x="80" y="0"/>
                      <a:pt x="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3559175" y="2456325"/>
                <a:ext cx="6500" cy="4375"/>
              </a:xfrm>
              <a:custGeom>
                <a:avLst/>
                <a:gdLst/>
                <a:ahLst/>
                <a:cxnLst/>
                <a:rect l="l" t="t" r="r" b="b"/>
                <a:pathLst>
                  <a:path w="260" h="175" extrusionOk="0">
                    <a:moveTo>
                      <a:pt x="130" y="27"/>
                    </a:moveTo>
                    <a:cubicBezTo>
                      <a:pt x="164" y="27"/>
                      <a:pt x="193" y="39"/>
                      <a:pt x="218" y="71"/>
                    </a:cubicBezTo>
                    <a:cubicBezTo>
                      <a:pt x="187" y="102"/>
                      <a:pt x="156" y="123"/>
                      <a:pt x="115" y="143"/>
                    </a:cubicBezTo>
                    <a:lnTo>
                      <a:pt x="63" y="143"/>
                    </a:lnTo>
                    <a:lnTo>
                      <a:pt x="32" y="50"/>
                    </a:lnTo>
                    <a:lnTo>
                      <a:pt x="63" y="40"/>
                    </a:lnTo>
                    <a:cubicBezTo>
                      <a:pt x="87" y="32"/>
                      <a:pt x="109" y="27"/>
                      <a:pt x="130" y="27"/>
                    </a:cubicBezTo>
                    <a:close/>
                    <a:moveTo>
                      <a:pt x="123" y="0"/>
                    </a:moveTo>
                    <a:cubicBezTo>
                      <a:pt x="99" y="0"/>
                      <a:pt x="75" y="6"/>
                      <a:pt x="52" y="19"/>
                    </a:cubicBezTo>
                    <a:lnTo>
                      <a:pt x="1" y="40"/>
                    </a:lnTo>
                    <a:lnTo>
                      <a:pt x="52" y="175"/>
                    </a:lnTo>
                    <a:cubicBezTo>
                      <a:pt x="73" y="175"/>
                      <a:pt x="94" y="175"/>
                      <a:pt x="115" y="164"/>
                    </a:cubicBezTo>
                    <a:cubicBezTo>
                      <a:pt x="166" y="143"/>
                      <a:pt x="218" y="112"/>
                      <a:pt x="260" y="71"/>
                    </a:cubicBezTo>
                    <a:cubicBezTo>
                      <a:pt x="224" y="28"/>
                      <a:pt x="174"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3482475" y="2827050"/>
                <a:ext cx="17650" cy="11925"/>
              </a:xfrm>
              <a:custGeom>
                <a:avLst/>
                <a:gdLst/>
                <a:ahLst/>
                <a:cxnLst/>
                <a:rect l="l" t="t" r="r" b="b"/>
                <a:pathLst>
                  <a:path w="706" h="477" extrusionOk="0">
                    <a:moveTo>
                      <a:pt x="239" y="31"/>
                    </a:moveTo>
                    <a:cubicBezTo>
                      <a:pt x="270" y="52"/>
                      <a:pt x="291" y="62"/>
                      <a:pt x="322" y="62"/>
                    </a:cubicBezTo>
                    <a:lnTo>
                      <a:pt x="353" y="73"/>
                    </a:lnTo>
                    <a:lnTo>
                      <a:pt x="426" y="114"/>
                    </a:lnTo>
                    <a:cubicBezTo>
                      <a:pt x="457" y="135"/>
                      <a:pt x="488" y="145"/>
                      <a:pt x="519" y="166"/>
                    </a:cubicBezTo>
                    <a:cubicBezTo>
                      <a:pt x="623" y="208"/>
                      <a:pt x="685" y="239"/>
                      <a:pt x="654" y="353"/>
                    </a:cubicBezTo>
                    <a:cubicBezTo>
                      <a:pt x="643" y="384"/>
                      <a:pt x="612" y="425"/>
                      <a:pt x="571" y="436"/>
                    </a:cubicBezTo>
                    <a:cubicBezTo>
                      <a:pt x="550" y="436"/>
                      <a:pt x="529" y="440"/>
                      <a:pt x="509" y="440"/>
                    </a:cubicBezTo>
                    <a:cubicBezTo>
                      <a:pt x="498" y="440"/>
                      <a:pt x="488" y="439"/>
                      <a:pt x="478" y="436"/>
                    </a:cubicBezTo>
                    <a:cubicBezTo>
                      <a:pt x="322" y="425"/>
                      <a:pt x="63" y="353"/>
                      <a:pt x="32" y="218"/>
                    </a:cubicBezTo>
                    <a:lnTo>
                      <a:pt x="73" y="114"/>
                    </a:lnTo>
                    <a:cubicBezTo>
                      <a:pt x="125" y="83"/>
                      <a:pt x="177" y="52"/>
                      <a:pt x="239" y="31"/>
                    </a:cubicBezTo>
                    <a:close/>
                    <a:moveTo>
                      <a:pt x="239" y="0"/>
                    </a:moveTo>
                    <a:cubicBezTo>
                      <a:pt x="177" y="21"/>
                      <a:pt x="105" y="62"/>
                      <a:pt x="53" y="104"/>
                    </a:cubicBezTo>
                    <a:lnTo>
                      <a:pt x="1" y="218"/>
                    </a:lnTo>
                    <a:cubicBezTo>
                      <a:pt x="32" y="384"/>
                      <a:pt x="322" y="456"/>
                      <a:pt x="467" y="477"/>
                    </a:cubicBezTo>
                    <a:cubicBezTo>
                      <a:pt x="509" y="477"/>
                      <a:pt x="540" y="477"/>
                      <a:pt x="581" y="467"/>
                    </a:cubicBezTo>
                    <a:cubicBezTo>
                      <a:pt x="633" y="456"/>
                      <a:pt x="664" y="415"/>
                      <a:pt x="675" y="363"/>
                    </a:cubicBezTo>
                    <a:cubicBezTo>
                      <a:pt x="706" y="228"/>
                      <a:pt x="633" y="187"/>
                      <a:pt x="529" y="145"/>
                    </a:cubicBezTo>
                    <a:cubicBezTo>
                      <a:pt x="467" y="125"/>
                      <a:pt x="415" y="83"/>
                      <a:pt x="364" y="62"/>
                    </a:cubicBezTo>
                    <a:cubicBezTo>
                      <a:pt x="333" y="42"/>
                      <a:pt x="260" y="42"/>
                      <a:pt x="250" y="11"/>
                    </a:cubicBezTo>
                    <a:lnTo>
                      <a:pt x="2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3530675" y="2839225"/>
                <a:ext cx="5475" cy="3575"/>
              </a:xfrm>
              <a:custGeom>
                <a:avLst/>
                <a:gdLst/>
                <a:ahLst/>
                <a:cxnLst/>
                <a:rect l="l" t="t" r="r" b="b"/>
                <a:pathLst>
                  <a:path w="219" h="143" extrusionOk="0">
                    <a:moveTo>
                      <a:pt x="52" y="21"/>
                    </a:moveTo>
                    <a:cubicBezTo>
                      <a:pt x="84" y="21"/>
                      <a:pt x="115" y="31"/>
                      <a:pt x="135" y="52"/>
                    </a:cubicBezTo>
                    <a:cubicBezTo>
                      <a:pt x="156" y="63"/>
                      <a:pt x="177" y="73"/>
                      <a:pt x="187" y="94"/>
                    </a:cubicBezTo>
                    <a:cubicBezTo>
                      <a:pt x="166" y="94"/>
                      <a:pt x="156" y="104"/>
                      <a:pt x="135" y="104"/>
                    </a:cubicBezTo>
                    <a:cubicBezTo>
                      <a:pt x="113" y="111"/>
                      <a:pt x="91" y="119"/>
                      <a:pt x="66" y="119"/>
                    </a:cubicBezTo>
                    <a:cubicBezTo>
                      <a:pt x="55" y="119"/>
                      <a:pt x="44" y="117"/>
                      <a:pt x="32" y="114"/>
                    </a:cubicBezTo>
                    <a:lnTo>
                      <a:pt x="52" y="42"/>
                    </a:lnTo>
                    <a:lnTo>
                      <a:pt x="52" y="21"/>
                    </a:lnTo>
                    <a:close/>
                    <a:moveTo>
                      <a:pt x="42" y="0"/>
                    </a:moveTo>
                    <a:cubicBezTo>
                      <a:pt x="32" y="0"/>
                      <a:pt x="21" y="11"/>
                      <a:pt x="32" y="31"/>
                    </a:cubicBezTo>
                    <a:lnTo>
                      <a:pt x="1" y="135"/>
                    </a:lnTo>
                    <a:cubicBezTo>
                      <a:pt x="27" y="140"/>
                      <a:pt x="50" y="143"/>
                      <a:pt x="73" y="143"/>
                    </a:cubicBezTo>
                    <a:cubicBezTo>
                      <a:pt x="96" y="143"/>
                      <a:pt x="120" y="140"/>
                      <a:pt x="146" y="135"/>
                    </a:cubicBezTo>
                    <a:cubicBezTo>
                      <a:pt x="177" y="125"/>
                      <a:pt x="198" y="114"/>
                      <a:pt x="218" y="104"/>
                    </a:cubicBezTo>
                    <a:cubicBezTo>
                      <a:pt x="187" y="42"/>
                      <a:pt x="115" y="0"/>
                      <a:pt x="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6"/>
              <p:cNvSpPr/>
              <p:nvPr/>
            </p:nvSpPr>
            <p:spPr>
              <a:xfrm>
                <a:off x="3699100" y="2812025"/>
                <a:ext cx="10375" cy="9025"/>
              </a:xfrm>
              <a:custGeom>
                <a:avLst/>
                <a:gdLst/>
                <a:ahLst/>
                <a:cxnLst/>
                <a:rect l="l" t="t" r="r" b="b"/>
                <a:pathLst>
                  <a:path w="415" h="361" extrusionOk="0">
                    <a:moveTo>
                      <a:pt x="135" y="42"/>
                    </a:moveTo>
                    <a:cubicBezTo>
                      <a:pt x="156" y="42"/>
                      <a:pt x="176" y="52"/>
                      <a:pt x="197" y="62"/>
                    </a:cubicBezTo>
                    <a:cubicBezTo>
                      <a:pt x="207" y="73"/>
                      <a:pt x="228" y="83"/>
                      <a:pt x="249" y="83"/>
                    </a:cubicBezTo>
                    <a:lnTo>
                      <a:pt x="280" y="93"/>
                    </a:lnTo>
                    <a:cubicBezTo>
                      <a:pt x="311" y="104"/>
                      <a:pt x="342" y="114"/>
                      <a:pt x="353" y="135"/>
                    </a:cubicBezTo>
                    <a:cubicBezTo>
                      <a:pt x="353" y="145"/>
                      <a:pt x="353" y="166"/>
                      <a:pt x="342" y="176"/>
                    </a:cubicBezTo>
                    <a:cubicBezTo>
                      <a:pt x="301" y="249"/>
                      <a:pt x="239" y="301"/>
                      <a:pt x="156" y="321"/>
                    </a:cubicBezTo>
                    <a:cubicBezTo>
                      <a:pt x="140" y="328"/>
                      <a:pt x="127" y="330"/>
                      <a:pt x="116" y="330"/>
                    </a:cubicBezTo>
                    <a:cubicBezTo>
                      <a:pt x="93" y="330"/>
                      <a:pt x="83" y="318"/>
                      <a:pt x="83" y="311"/>
                    </a:cubicBezTo>
                    <a:lnTo>
                      <a:pt x="31" y="249"/>
                    </a:lnTo>
                    <a:cubicBezTo>
                      <a:pt x="31" y="238"/>
                      <a:pt x="31" y="228"/>
                      <a:pt x="42" y="218"/>
                    </a:cubicBezTo>
                    <a:cubicBezTo>
                      <a:pt x="52" y="166"/>
                      <a:pt x="93" y="52"/>
                      <a:pt x="135" y="42"/>
                    </a:cubicBezTo>
                    <a:close/>
                    <a:moveTo>
                      <a:pt x="125" y="0"/>
                    </a:moveTo>
                    <a:lnTo>
                      <a:pt x="125" y="10"/>
                    </a:lnTo>
                    <a:cubicBezTo>
                      <a:pt x="52" y="31"/>
                      <a:pt x="21" y="207"/>
                      <a:pt x="0" y="238"/>
                    </a:cubicBezTo>
                    <a:lnTo>
                      <a:pt x="52" y="321"/>
                    </a:lnTo>
                    <a:cubicBezTo>
                      <a:pt x="74" y="344"/>
                      <a:pt x="102" y="361"/>
                      <a:pt x="132" y="361"/>
                    </a:cubicBezTo>
                    <a:cubicBezTo>
                      <a:pt x="143" y="361"/>
                      <a:pt x="154" y="358"/>
                      <a:pt x="166" y="352"/>
                    </a:cubicBezTo>
                    <a:cubicBezTo>
                      <a:pt x="249" y="321"/>
                      <a:pt x="321" y="259"/>
                      <a:pt x="373" y="187"/>
                    </a:cubicBezTo>
                    <a:cubicBezTo>
                      <a:pt x="415" y="93"/>
                      <a:pt x="311" y="83"/>
                      <a:pt x="249" y="62"/>
                    </a:cubicBezTo>
                    <a:cubicBezTo>
                      <a:pt x="218" y="42"/>
                      <a:pt x="176" y="10"/>
                      <a:pt x="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6"/>
              <p:cNvSpPr/>
              <p:nvPr/>
            </p:nvSpPr>
            <p:spPr>
              <a:xfrm>
                <a:off x="3741575" y="2750400"/>
                <a:ext cx="15075" cy="27950"/>
              </a:xfrm>
              <a:custGeom>
                <a:avLst/>
                <a:gdLst/>
                <a:ahLst/>
                <a:cxnLst/>
                <a:rect l="l" t="t" r="r" b="b"/>
                <a:pathLst>
                  <a:path w="603" h="1118" extrusionOk="0">
                    <a:moveTo>
                      <a:pt x="1" y="1087"/>
                    </a:moveTo>
                    <a:lnTo>
                      <a:pt x="23" y="1093"/>
                    </a:lnTo>
                    <a:lnTo>
                      <a:pt x="23" y="1093"/>
                    </a:lnTo>
                    <a:cubicBezTo>
                      <a:pt x="16" y="1091"/>
                      <a:pt x="8" y="1089"/>
                      <a:pt x="1" y="1087"/>
                    </a:cubicBezTo>
                    <a:close/>
                    <a:moveTo>
                      <a:pt x="447" y="30"/>
                    </a:moveTo>
                    <a:cubicBezTo>
                      <a:pt x="447" y="30"/>
                      <a:pt x="457" y="30"/>
                      <a:pt x="467" y="50"/>
                    </a:cubicBezTo>
                    <a:cubicBezTo>
                      <a:pt x="478" y="71"/>
                      <a:pt x="488" y="102"/>
                      <a:pt x="478" y="133"/>
                    </a:cubicBezTo>
                    <a:cubicBezTo>
                      <a:pt x="478" y="144"/>
                      <a:pt x="478" y="164"/>
                      <a:pt x="478" y="185"/>
                    </a:cubicBezTo>
                    <a:lnTo>
                      <a:pt x="478" y="226"/>
                    </a:lnTo>
                    <a:cubicBezTo>
                      <a:pt x="488" y="278"/>
                      <a:pt x="488" y="320"/>
                      <a:pt x="498" y="361"/>
                    </a:cubicBezTo>
                    <a:cubicBezTo>
                      <a:pt x="509" y="392"/>
                      <a:pt x="519" y="423"/>
                      <a:pt x="529" y="455"/>
                    </a:cubicBezTo>
                    <a:cubicBezTo>
                      <a:pt x="550" y="496"/>
                      <a:pt x="561" y="548"/>
                      <a:pt x="561" y="600"/>
                    </a:cubicBezTo>
                    <a:lnTo>
                      <a:pt x="561" y="631"/>
                    </a:lnTo>
                    <a:cubicBezTo>
                      <a:pt x="571" y="703"/>
                      <a:pt x="550" y="765"/>
                      <a:pt x="519" y="817"/>
                    </a:cubicBezTo>
                    <a:cubicBezTo>
                      <a:pt x="457" y="890"/>
                      <a:pt x="395" y="942"/>
                      <a:pt x="333" y="1004"/>
                    </a:cubicBezTo>
                    <a:lnTo>
                      <a:pt x="322" y="1004"/>
                    </a:lnTo>
                    <a:cubicBezTo>
                      <a:pt x="281" y="1035"/>
                      <a:pt x="239" y="1066"/>
                      <a:pt x="198" y="1087"/>
                    </a:cubicBezTo>
                    <a:cubicBezTo>
                      <a:pt x="182" y="1092"/>
                      <a:pt x="167" y="1094"/>
                      <a:pt x="152" y="1094"/>
                    </a:cubicBezTo>
                    <a:cubicBezTo>
                      <a:pt x="138" y="1094"/>
                      <a:pt x="125" y="1092"/>
                      <a:pt x="115" y="1087"/>
                    </a:cubicBezTo>
                    <a:cubicBezTo>
                      <a:pt x="105" y="1076"/>
                      <a:pt x="94" y="1056"/>
                      <a:pt x="94" y="1045"/>
                    </a:cubicBezTo>
                    <a:cubicBezTo>
                      <a:pt x="63" y="1004"/>
                      <a:pt x="53" y="962"/>
                      <a:pt x="53" y="921"/>
                    </a:cubicBezTo>
                    <a:cubicBezTo>
                      <a:pt x="63" y="879"/>
                      <a:pt x="73" y="848"/>
                      <a:pt x="94" y="828"/>
                    </a:cubicBezTo>
                    <a:cubicBezTo>
                      <a:pt x="105" y="807"/>
                      <a:pt x="125" y="786"/>
                      <a:pt x="136" y="765"/>
                    </a:cubicBezTo>
                    <a:cubicBezTo>
                      <a:pt x="156" y="714"/>
                      <a:pt x="167" y="651"/>
                      <a:pt x="177" y="589"/>
                    </a:cubicBezTo>
                    <a:cubicBezTo>
                      <a:pt x="187" y="548"/>
                      <a:pt x="208" y="506"/>
                      <a:pt x="219" y="465"/>
                    </a:cubicBezTo>
                    <a:cubicBezTo>
                      <a:pt x="229" y="423"/>
                      <a:pt x="250" y="392"/>
                      <a:pt x="260" y="351"/>
                    </a:cubicBezTo>
                    <a:cubicBezTo>
                      <a:pt x="281" y="268"/>
                      <a:pt x="312" y="175"/>
                      <a:pt x="364" y="102"/>
                    </a:cubicBezTo>
                    <a:cubicBezTo>
                      <a:pt x="374" y="92"/>
                      <a:pt x="405" y="40"/>
                      <a:pt x="436" y="30"/>
                    </a:cubicBezTo>
                    <a:close/>
                    <a:moveTo>
                      <a:pt x="453" y="0"/>
                    </a:moveTo>
                    <a:cubicBezTo>
                      <a:pt x="446" y="0"/>
                      <a:pt x="440" y="5"/>
                      <a:pt x="436" y="9"/>
                    </a:cubicBezTo>
                    <a:cubicBezTo>
                      <a:pt x="405" y="30"/>
                      <a:pt x="374" y="50"/>
                      <a:pt x="353" y="92"/>
                    </a:cubicBezTo>
                    <a:cubicBezTo>
                      <a:pt x="281" y="206"/>
                      <a:pt x="239" y="330"/>
                      <a:pt x="208" y="455"/>
                    </a:cubicBezTo>
                    <a:cubicBezTo>
                      <a:pt x="167" y="558"/>
                      <a:pt x="167" y="662"/>
                      <a:pt x="115" y="755"/>
                    </a:cubicBezTo>
                    <a:cubicBezTo>
                      <a:pt x="94" y="817"/>
                      <a:pt x="42" y="859"/>
                      <a:pt x="42" y="921"/>
                    </a:cubicBezTo>
                    <a:cubicBezTo>
                      <a:pt x="32" y="983"/>
                      <a:pt x="84" y="1056"/>
                      <a:pt x="105" y="1107"/>
                    </a:cubicBezTo>
                    <a:cubicBezTo>
                      <a:pt x="120" y="1113"/>
                      <a:pt x="138" y="1115"/>
                      <a:pt x="156" y="1115"/>
                    </a:cubicBezTo>
                    <a:cubicBezTo>
                      <a:pt x="175" y="1115"/>
                      <a:pt x="193" y="1113"/>
                      <a:pt x="208" y="1107"/>
                    </a:cubicBezTo>
                    <a:cubicBezTo>
                      <a:pt x="260" y="1087"/>
                      <a:pt x="301" y="1056"/>
                      <a:pt x="343" y="1025"/>
                    </a:cubicBezTo>
                    <a:cubicBezTo>
                      <a:pt x="415" y="962"/>
                      <a:pt x="478" y="900"/>
                      <a:pt x="540" y="828"/>
                    </a:cubicBezTo>
                    <a:cubicBezTo>
                      <a:pt x="581" y="755"/>
                      <a:pt x="602" y="672"/>
                      <a:pt x="592" y="589"/>
                    </a:cubicBezTo>
                    <a:cubicBezTo>
                      <a:pt x="581" y="506"/>
                      <a:pt x="561" y="423"/>
                      <a:pt x="529" y="351"/>
                    </a:cubicBezTo>
                    <a:cubicBezTo>
                      <a:pt x="519" y="299"/>
                      <a:pt x="509" y="237"/>
                      <a:pt x="509" y="185"/>
                    </a:cubicBezTo>
                    <a:cubicBezTo>
                      <a:pt x="498" y="123"/>
                      <a:pt x="509" y="81"/>
                      <a:pt x="488" y="40"/>
                    </a:cubicBezTo>
                    <a:cubicBezTo>
                      <a:pt x="476" y="9"/>
                      <a:pt x="463" y="0"/>
                      <a:pt x="453" y="0"/>
                    </a:cubicBezTo>
                    <a:close/>
                    <a:moveTo>
                      <a:pt x="23" y="1093"/>
                    </a:moveTo>
                    <a:cubicBezTo>
                      <a:pt x="54" y="1104"/>
                      <a:pt x="79" y="1118"/>
                      <a:pt x="105" y="1118"/>
                    </a:cubicBezTo>
                    <a:lnTo>
                      <a:pt x="23" y="1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6"/>
              <p:cNvSpPr/>
              <p:nvPr/>
            </p:nvSpPr>
            <p:spPr>
              <a:xfrm>
                <a:off x="3570575" y="2843825"/>
                <a:ext cx="18950" cy="8825"/>
              </a:xfrm>
              <a:custGeom>
                <a:avLst/>
                <a:gdLst/>
                <a:ahLst/>
                <a:cxnLst/>
                <a:rect l="l" t="t" r="r" b="b"/>
                <a:pathLst>
                  <a:path w="758" h="353" extrusionOk="0">
                    <a:moveTo>
                      <a:pt x="510" y="21"/>
                    </a:moveTo>
                    <a:cubicBezTo>
                      <a:pt x="564" y="21"/>
                      <a:pt x="621" y="41"/>
                      <a:pt x="664" y="75"/>
                    </a:cubicBezTo>
                    <a:cubicBezTo>
                      <a:pt x="726" y="107"/>
                      <a:pt x="726" y="107"/>
                      <a:pt x="726" y="158"/>
                    </a:cubicBezTo>
                    <a:cubicBezTo>
                      <a:pt x="716" y="169"/>
                      <a:pt x="716" y="179"/>
                      <a:pt x="726" y="189"/>
                    </a:cubicBezTo>
                    <a:cubicBezTo>
                      <a:pt x="726" y="262"/>
                      <a:pt x="705" y="303"/>
                      <a:pt x="654" y="314"/>
                    </a:cubicBezTo>
                    <a:lnTo>
                      <a:pt x="633" y="314"/>
                    </a:lnTo>
                    <a:cubicBezTo>
                      <a:pt x="597" y="319"/>
                      <a:pt x="561" y="322"/>
                      <a:pt x="526" y="322"/>
                    </a:cubicBezTo>
                    <a:cubicBezTo>
                      <a:pt x="420" y="322"/>
                      <a:pt x="319" y="298"/>
                      <a:pt x="218" y="252"/>
                    </a:cubicBezTo>
                    <a:lnTo>
                      <a:pt x="208" y="241"/>
                    </a:lnTo>
                    <a:cubicBezTo>
                      <a:pt x="115" y="189"/>
                      <a:pt x="42" y="148"/>
                      <a:pt x="73" y="86"/>
                    </a:cubicBezTo>
                    <a:cubicBezTo>
                      <a:pt x="84" y="65"/>
                      <a:pt x="115" y="44"/>
                      <a:pt x="135" y="34"/>
                    </a:cubicBezTo>
                    <a:lnTo>
                      <a:pt x="135" y="44"/>
                    </a:lnTo>
                    <a:cubicBezTo>
                      <a:pt x="187" y="34"/>
                      <a:pt x="239" y="34"/>
                      <a:pt x="291" y="34"/>
                    </a:cubicBezTo>
                    <a:lnTo>
                      <a:pt x="343" y="34"/>
                    </a:lnTo>
                    <a:lnTo>
                      <a:pt x="467" y="24"/>
                    </a:lnTo>
                    <a:lnTo>
                      <a:pt x="477" y="24"/>
                    </a:lnTo>
                    <a:cubicBezTo>
                      <a:pt x="488" y="22"/>
                      <a:pt x="499" y="21"/>
                      <a:pt x="510" y="21"/>
                    </a:cubicBezTo>
                    <a:close/>
                    <a:moveTo>
                      <a:pt x="515" y="0"/>
                    </a:moveTo>
                    <a:cubicBezTo>
                      <a:pt x="502" y="0"/>
                      <a:pt x="490" y="1"/>
                      <a:pt x="477" y="3"/>
                    </a:cubicBezTo>
                    <a:lnTo>
                      <a:pt x="467" y="3"/>
                    </a:lnTo>
                    <a:lnTo>
                      <a:pt x="343" y="13"/>
                    </a:lnTo>
                    <a:cubicBezTo>
                      <a:pt x="313" y="9"/>
                      <a:pt x="283" y="6"/>
                      <a:pt x="253" y="6"/>
                    </a:cubicBezTo>
                    <a:cubicBezTo>
                      <a:pt x="210" y="6"/>
                      <a:pt x="168" y="11"/>
                      <a:pt x="125" y="24"/>
                    </a:cubicBezTo>
                    <a:cubicBezTo>
                      <a:pt x="94" y="24"/>
                      <a:pt x="63" y="55"/>
                      <a:pt x="42" y="86"/>
                    </a:cubicBezTo>
                    <a:cubicBezTo>
                      <a:pt x="1" y="179"/>
                      <a:pt x="146" y="241"/>
                      <a:pt x="208" y="283"/>
                    </a:cubicBezTo>
                    <a:cubicBezTo>
                      <a:pt x="309" y="329"/>
                      <a:pt x="416" y="353"/>
                      <a:pt x="524" y="353"/>
                    </a:cubicBezTo>
                    <a:cubicBezTo>
                      <a:pt x="560" y="353"/>
                      <a:pt x="597" y="350"/>
                      <a:pt x="633" y="345"/>
                    </a:cubicBezTo>
                    <a:lnTo>
                      <a:pt x="664" y="345"/>
                    </a:lnTo>
                    <a:cubicBezTo>
                      <a:pt x="747" y="324"/>
                      <a:pt x="747" y="252"/>
                      <a:pt x="747" y="169"/>
                    </a:cubicBezTo>
                    <a:cubicBezTo>
                      <a:pt x="757" y="86"/>
                      <a:pt x="747" y="86"/>
                      <a:pt x="685" y="55"/>
                    </a:cubicBezTo>
                    <a:cubicBezTo>
                      <a:pt x="633" y="20"/>
                      <a:pt x="575" y="0"/>
                      <a:pt x="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6"/>
              <p:cNvSpPr/>
              <p:nvPr/>
            </p:nvSpPr>
            <p:spPr>
              <a:xfrm>
                <a:off x="3551400" y="2469225"/>
                <a:ext cx="229600" cy="281075"/>
              </a:xfrm>
              <a:custGeom>
                <a:avLst/>
                <a:gdLst/>
                <a:ahLst/>
                <a:cxnLst/>
                <a:rect l="l" t="t" r="r" b="b"/>
                <a:pathLst>
                  <a:path w="9184" h="11243" extrusionOk="0">
                    <a:moveTo>
                      <a:pt x="3089" y="1669"/>
                    </a:moveTo>
                    <a:cubicBezTo>
                      <a:pt x="3058" y="1679"/>
                      <a:pt x="3017" y="1700"/>
                      <a:pt x="2996" y="1700"/>
                    </a:cubicBezTo>
                    <a:cubicBezTo>
                      <a:pt x="2954" y="1721"/>
                      <a:pt x="2913" y="1742"/>
                      <a:pt x="2872" y="1752"/>
                    </a:cubicBezTo>
                    <a:lnTo>
                      <a:pt x="2840" y="1762"/>
                    </a:lnTo>
                    <a:lnTo>
                      <a:pt x="2872" y="1762"/>
                    </a:lnTo>
                    <a:cubicBezTo>
                      <a:pt x="2903" y="1752"/>
                      <a:pt x="2934" y="1742"/>
                      <a:pt x="2954" y="1721"/>
                    </a:cubicBezTo>
                    <a:lnTo>
                      <a:pt x="2996" y="1711"/>
                    </a:lnTo>
                    <a:cubicBezTo>
                      <a:pt x="3017" y="1700"/>
                      <a:pt x="3027" y="1700"/>
                      <a:pt x="3037" y="1690"/>
                    </a:cubicBezTo>
                    <a:lnTo>
                      <a:pt x="3089" y="1669"/>
                    </a:lnTo>
                    <a:close/>
                    <a:moveTo>
                      <a:pt x="2726" y="1759"/>
                    </a:moveTo>
                    <a:cubicBezTo>
                      <a:pt x="2716" y="1759"/>
                      <a:pt x="2706" y="1760"/>
                      <a:pt x="2695" y="1762"/>
                    </a:cubicBezTo>
                    <a:lnTo>
                      <a:pt x="2747" y="1762"/>
                    </a:lnTo>
                    <a:cubicBezTo>
                      <a:pt x="2763" y="1768"/>
                      <a:pt x="2778" y="1770"/>
                      <a:pt x="2794" y="1770"/>
                    </a:cubicBezTo>
                    <a:cubicBezTo>
                      <a:pt x="2809" y="1770"/>
                      <a:pt x="2825" y="1768"/>
                      <a:pt x="2840" y="1762"/>
                    </a:cubicBezTo>
                    <a:lnTo>
                      <a:pt x="2840" y="1762"/>
                    </a:lnTo>
                    <a:cubicBezTo>
                      <a:pt x="2827" y="1765"/>
                      <a:pt x="2816" y="1765"/>
                      <a:pt x="2805" y="1765"/>
                    </a:cubicBezTo>
                    <a:cubicBezTo>
                      <a:pt x="2775" y="1765"/>
                      <a:pt x="2752" y="1759"/>
                      <a:pt x="2726" y="1759"/>
                    </a:cubicBezTo>
                    <a:close/>
                    <a:moveTo>
                      <a:pt x="3807" y="1780"/>
                    </a:moveTo>
                    <a:cubicBezTo>
                      <a:pt x="3796" y="1780"/>
                      <a:pt x="3784" y="1781"/>
                      <a:pt x="3773" y="1783"/>
                    </a:cubicBezTo>
                    <a:lnTo>
                      <a:pt x="3835" y="1783"/>
                    </a:lnTo>
                    <a:cubicBezTo>
                      <a:pt x="3851" y="1788"/>
                      <a:pt x="3867" y="1791"/>
                      <a:pt x="3882" y="1791"/>
                    </a:cubicBezTo>
                    <a:cubicBezTo>
                      <a:pt x="3898" y="1791"/>
                      <a:pt x="3913" y="1788"/>
                      <a:pt x="3929" y="1783"/>
                    </a:cubicBezTo>
                    <a:lnTo>
                      <a:pt x="3929" y="1783"/>
                    </a:lnTo>
                    <a:cubicBezTo>
                      <a:pt x="3920" y="1785"/>
                      <a:pt x="3910" y="1786"/>
                      <a:pt x="3900" y="1786"/>
                    </a:cubicBezTo>
                    <a:cubicBezTo>
                      <a:pt x="3872" y="1786"/>
                      <a:pt x="3839" y="1780"/>
                      <a:pt x="3807" y="1780"/>
                    </a:cubicBezTo>
                    <a:close/>
                    <a:moveTo>
                      <a:pt x="3773" y="1783"/>
                    </a:moveTo>
                    <a:lnTo>
                      <a:pt x="3732" y="1794"/>
                    </a:lnTo>
                    <a:cubicBezTo>
                      <a:pt x="3742" y="1794"/>
                      <a:pt x="3753" y="1794"/>
                      <a:pt x="3773" y="1783"/>
                    </a:cubicBezTo>
                    <a:close/>
                    <a:moveTo>
                      <a:pt x="3732" y="1794"/>
                    </a:moveTo>
                    <a:lnTo>
                      <a:pt x="3732" y="1794"/>
                    </a:lnTo>
                    <a:cubicBezTo>
                      <a:pt x="3714" y="1799"/>
                      <a:pt x="3697" y="1805"/>
                      <a:pt x="3681" y="1813"/>
                    </a:cubicBezTo>
                    <a:lnTo>
                      <a:pt x="3681" y="1813"/>
                    </a:lnTo>
                    <a:cubicBezTo>
                      <a:pt x="3698" y="1806"/>
                      <a:pt x="3714" y="1799"/>
                      <a:pt x="3732" y="1794"/>
                    </a:cubicBezTo>
                    <a:close/>
                    <a:moveTo>
                      <a:pt x="3106" y="1661"/>
                    </a:moveTo>
                    <a:cubicBezTo>
                      <a:pt x="3100" y="1661"/>
                      <a:pt x="3094" y="1664"/>
                      <a:pt x="3089" y="1669"/>
                    </a:cubicBezTo>
                    <a:lnTo>
                      <a:pt x="3110" y="1669"/>
                    </a:lnTo>
                    <a:cubicBezTo>
                      <a:pt x="3131" y="1669"/>
                      <a:pt x="3131" y="1679"/>
                      <a:pt x="3141" y="1711"/>
                    </a:cubicBezTo>
                    <a:cubicBezTo>
                      <a:pt x="3151" y="1742"/>
                      <a:pt x="3162" y="1762"/>
                      <a:pt x="3182" y="1783"/>
                    </a:cubicBezTo>
                    <a:cubicBezTo>
                      <a:pt x="3276" y="1845"/>
                      <a:pt x="3379" y="1876"/>
                      <a:pt x="3483" y="1876"/>
                    </a:cubicBezTo>
                    <a:cubicBezTo>
                      <a:pt x="3390" y="1876"/>
                      <a:pt x="3286" y="1845"/>
                      <a:pt x="3203" y="1794"/>
                    </a:cubicBezTo>
                    <a:cubicBezTo>
                      <a:pt x="3162" y="1742"/>
                      <a:pt x="3182" y="1679"/>
                      <a:pt x="3131" y="1669"/>
                    </a:cubicBezTo>
                    <a:cubicBezTo>
                      <a:pt x="3120" y="1664"/>
                      <a:pt x="3113" y="1661"/>
                      <a:pt x="3106" y="1661"/>
                    </a:cubicBezTo>
                    <a:close/>
                    <a:moveTo>
                      <a:pt x="3681" y="1813"/>
                    </a:moveTo>
                    <a:lnTo>
                      <a:pt x="3681" y="1813"/>
                    </a:lnTo>
                    <a:cubicBezTo>
                      <a:pt x="3640" y="1830"/>
                      <a:pt x="3600" y="1848"/>
                      <a:pt x="3556" y="1856"/>
                    </a:cubicBezTo>
                    <a:cubicBezTo>
                      <a:pt x="3535" y="1866"/>
                      <a:pt x="3514" y="1876"/>
                      <a:pt x="3483" y="1876"/>
                    </a:cubicBezTo>
                    <a:cubicBezTo>
                      <a:pt x="3504" y="1876"/>
                      <a:pt x="3535" y="1876"/>
                      <a:pt x="3556" y="1866"/>
                    </a:cubicBezTo>
                    <a:cubicBezTo>
                      <a:pt x="3587" y="1856"/>
                      <a:pt x="3618" y="1845"/>
                      <a:pt x="3649" y="1835"/>
                    </a:cubicBezTo>
                    <a:cubicBezTo>
                      <a:pt x="3658" y="1826"/>
                      <a:pt x="3669" y="1819"/>
                      <a:pt x="3681" y="1813"/>
                    </a:cubicBezTo>
                    <a:close/>
                    <a:moveTo>
                      <a:pt x="809" y="3348"/>
                    </a:moveTo>
                    <a:lnTo>
                      <a:pt x="809" y="3348"/>
                    </a:lnTo>
                    <a:cubicBezTo>
                      <a:pt x="763" y="3366"/>
                      <a:pt x="716" y="3386"/>
                      <a:pt x="671" y="3410"/>
                    </a:cubicBezTo>
                    <a:lnTo>
                      <a:pt x="671" y="3410"/>
                    </a:lnTo>
                    <a:cubicBezTo>
                      <a:pt x="716" y="3388"/>
                      <a:pt x="763" y="3367"/>
                      <a:pt x="809" y="3348"/>
                    </a:cubicBezTo>
                    <a:close/>
                    <a:moveTo>
                      <a:pt x="2664" y="1762"/>
                    </a:moveTo>
                    <a:lnTo>
                      <a:pt x="2664" y="1762"/>
                    </a:lnTo>
                    <a:cubicBezTo>
                      <a:pt x="2571" y="1804"/>
                      <a:pt x="2488" y="1866"/>
                      <a:pt x="2436" y="1949"/>
                    </a:cubicBezTo>
                    <a:cubicBezTo>
                      <a:pt x="2322" y="2073"/>
                      <a:pt x="2426" y="2125"/>
                      <a:pt x="2395" y="2260"/>
                    </a:cubicBezTo>
                    <a:cubicBezTo>
                      <a:pt x="2374" y="2353"/>
                      <a:pt x="2281" y="2384"/>
                      <a:pt x="2239" y="2457"/>
                    </a:cubicBezTo>
                    <a:cubicBezTo>
                      <a:pt x="2188" y="2529"/>
                      <a:pt x="2229" y="2623"/>
                      <a:pt x="2188" y="2695"/>
                    </a:cubicBezTo>
                    <a:cubicBezTo>
                      <a:pt x="2146" y="2747"/>
                      <a:pt x="2094" y="2778"/>
                      <a:pt x="2032" y="2788"/>
                    </a:cubicBezTo>
                    <a:lnTo>
                      <a:pt x="1918" y="2820"/>
                    </a:lnTo>
                    <a:lnTo>
                      <a:pt x="1897" y="2820"/>
                    </a:lnTo>
                    <a:cubicBezTo>
                      <a:pt x="1846" y="2840"/>
                      <a:pt x="1794" y="2871"/>
                      <a:pt x="1742" y="2882"/>
                    </a:cubicBezTo>
                    <a:cubicBezTo>
                      <a:pt x="1721" y="2892"/>
                      <a:pt x="1700" y="2892"/>
                      <a:pt x="1680" y="2902"/>
                    </a:cubicBezTo>
                    <a:cubicBezTo>
                      <a:pt x="1618" y="2902"/>
                      <a:pt x="1566" y="2902"/>
                      <a:pt x="1504" y="2913"/>
                    </a:cubicBezTo>
                    <a:cubicBezTo>
                      <a:pt x="1493" y="2923"/>
                      <a:pt x="1472" y="2934"/>
                      <a:pt x="1452" y="2944"/>
                    </a:cubicBezTo>
                    <a:cubicBezTo>
                      <a:pt x="1348" y="3006"/>
                      <a:pt x="1244" y="3048"/>
                      <a:pt x="1213" y="3172"/>
                    </a:cubicBezTo>
                    <a:cubicBezTo>
                      <a:pt x="1182" y="3265"/>
                      <a:pt x="1213" y="3369"/>
                      <a:pt x="1286" y="3431"/>
                    </a:cubicBezTo>
                    <a:cubicBezTo>
                      <a:pt x="1265" y="3441"/>
                      <a:pt x="1244" y="3452"/>
                      <a:pt x="1224" y="3462"/>
                    </a:cubicBezTo>
                    <a:cubicBezTo>
                      <a:pt x="1213" y="3465"/>
                      <a:pt x="1203" y="3466"/>
                      <a:pt x="1193" y="3466"/>
                    </a:cubicBezTo>
                    <a:cubicBezTo>
                      <a:pt x="1162" y="3466"/>
                      <a:pt x="1133" y="3454"/>
                      <a:pt x="1110" y="3431"/>
                    </a:cubicBezTo>
                    <a:cubicBezTo>
                      <a:pt x="1058" y="3410"/>
                      <a:pt x="1037" y="3369"/>
                      <a:pt x="1006" y="3348"/>
                    </a:cubicBezTo>
                    <a:cubicBezTo>
                      <a:pt x="975" y="3333"/>
                      <a:pt x="941" y="3325"/>
                      <a:pt x="908" y="3325"/>
                    </a:cubicBezTo>
                    <a:cubicBezTo>
                      <a:pt x="874" y="3325"/>
                      <a:pt x="840" y="3333"/>
                      <a:pt x="809" y="3348"/>
                    </a:cubicBezTo>
                    <a:cubicBezTo>
                      <a:pt x="837" y="3339"/>
                      <a:pt x="865" y="3334"/>
                      <a:pt x="892" y="3334"/>
                    </a:cubicBezTo>
                    <a:cubicBezTo>
                      <a:pt x="925" y="3334"/>
                      <a:pt x="957" y="3341"/>
                      <a:pt x="985" y="3358"/>
                    </a:cubicBezTo>
                    <a:cubicBezTo>
                      <a:pt x="1006" y="3358"/>
                      <a:pt x="1016" y="3379"/>
                      <a:pt x="1027" y="3390"/>
                    </a:cubicBezTo>
                    <a:cubicBezTo>
                      <a:pt x="1047" y="3410"/>
                      <a:pt x="1068" y="3431"/>
                      <a:pt x="1089" y="3441"/>
                    </a:cubicBezTo>
                    <a:cubicBezTo>
                      <a:pt x="1120" y="3465"/>
                      <a:pt x="1157" y="3476"/>
                      <a:pt x="1195" y="3476"/>
                    </a:cubicBezTo>
                    <a:cubicBezTo>
                      <a:pt x="1208" y="3476"/>
                      <a:pt x="1221" y="3475"/>
                      <a:pt x="1234" y="3472"/>
                    </a:cubicBezTo>
                    <a:cubicBezTo>
                      <a:pt x="1255" y="3462"/>
                      <a:pt x="1286" y="3452"/>
                      <a:pt x="1296" y="3431"/>
                    </a:cubicBezTo>
                    <a:lnTo>
                      <a:pt x="1317" y="3410"/>
                    </a:lnTo>
                    <a:lnTo>
                      <a:pt x="1296" y="3390"/>
                    </a:lnTo>
                    <a:cubicBezTo>
                      <a:pt x="1234" y="3338"/>
                      <a:pt x="1203" y="3244"/>
                      <a:pt x="1234" y="3162"/>
                    </a:cubicBezTo>
                    <a:cubicBezTo>
                      <a:pt x="1265" y="3058"/>
                      <a:pt x="1338" y="3016"/>
                      <a:pt x="1431" y="2965"/>
                    </a:cubicBezTo>
                    <a:lnTo>
                      <a:pt x="1462" y="2944"/>
                    </a:lnTo>
                    <a:cubicBezTo>
                      <a:pt x="1483" y="2934"/>
                      <a:pt x="1493" y="2934"/>
                      <a:pt x="1514" y="2923"/>
                    </a:cubicBezTo>
                    <a:cubicBezTo>
                      <a:pt x="1545" y="2913"/>
                      <a:pt x="1566" y="2913"/>
                      <a:pt x="1597" y="2913"/>
                    </a:cubicBezTo>
                    <a:lnTo>
                      <a:pt x="1680" y="2913"/>
                    </a:lnTo>
                    <a:cubicBezTo>
                      <a:pt x="1700" y="2913"/>
                      <a:pt x="1721" y="2902"/>
                      <a:pt x="1742" y="2892"/>
                    </a:cubicBezTo>
                    <a:cubicBezTo>
                      <a:pt x="1773" y="2892"/>
                      <a:pt x="1804" y="2871"/>
                      <a:pt x="1835" y="2861"/>
                    </a:cubicBezTo>
                    <a:lnTo>
                      <a:pt x="1908" y="2840"/>
                    </a:lnTo>
                    <a:lnTo>
                      <a:pt x="1928" y="2830"/>
                    </a:lnTo>
                    <a:lnTo>
                      <a:pt x="1980" y="2820"/>
                    </a:lnTo>
                    <a:lnTo>
                      <a:pt x="2032" y="2799"/>
                    </a:lnTo>
                    <a:cubicBezTo>
                      <a:pt x="2105" y="2788"/>
                      <a:pt x="2167" y="2747"/>
                      <a:pt x="2208" y="2685"/>
                    </a:cubicBezTo>
                    <a:cubicBezTo>
                      <a:pt x="2229" y="2643"/>
                      <a:pt x="2239" y="2602"/>
                      <a:pt x="2229" y="2560"/>
                    </a:cubicBezTo>
                    <a:cubicBezTo>
                      <a:pt x="2229" y="2519"/>
                      <a:pt x="2239" y="2488"/>
                      <a:pt x="2260" y="2457"/>
                    </a:cubicBezTo>
                    <a:cubicBezTo>
                      <a:pt x="2270" y="2436"/>
                      <a:pt x="2291" y="2415"/>
                      <a:pt x="2312" y="2395"/>
                    </a:cubicBezTo>
                    <a:cubicBezTo>
                      <a:pt x="2364" y="2364"/>
                      <a:pt x="2405" y="2312"/>
                      <a:pt x="2416" y="2250"/>
                    </a:cubicBezTo>
                    <a:cubicBezTo>
                      <a:pt x="2426" y="2198"/>
                      <a:pt x="2426" y="2156"/>
                      <a:pt x="2416" y="2104"/>
                    </a:cubicBezTo>
                    <a:cubicBezTo>
                      <a:pt x="2395" y="2053"/>
                      <a:pt x="2405" y="1990"/>
                      <a:pt x="2447" y="1939"/>
                    </a:cubicBezTo>
                    <a:cubicBezTo>
                      <a:pt x="2509" y="1866"/>
                      <a:pt x="2581" y="1804"/>
                      <a:pt x="2664" y="1762"/>
                    </a:cubicBezTo>
                    <a:close/>
                    <a:moveTo>
                      <a:pt x="671" y="3410"/>
                    </a:moveTo>
                    <a:lnTo>
                      <a:pt x="671" y="3410"/>
                    </a:lnTo>
                    <a:cubicBezTo>
                      <a:pt x="595" y="3448"/>
                      <a:pt x="522" y="3489"/>
                      <a:pt x="457" y="3535"/>
                    </a:cubicBezTo>
                    <a:cubicBezTo>
                      <a:pt x="488" y="3524"/>
                      <a:pt x="529" y="3504"/>
                      <a:pt x="571" y="3472"/>
                    </a:cubicBezTo>
                    <a:cubicBezTo>
                      <a:pt x="603" y="3450"/>
                      <a:pt x="636" y="3429"/>
                      <a:pt x="671" y="3410"/>
                    </a:cubicBezTo>
                    <a:close/>
                    <a:moveTo>
                      <a:pt x="7725" y="5146"/>
                    </a:moveTo>
                    <a:cubicBezTo>
                      <a:pt x="7654" y="5152"/>
                      <a:pt x="7585" y="5167"/>
                      <a:pt x="7517" y="5192"/>
                    </a:cubicBezTo>
                    <a:lnTo>
                      <a:pt x="7517" y="5192"/>
                    </a:lnTo>
                    <a:cubicBezTo>
                      <a:pt x="7587" y="5175"/>
                      <a:pt x="7655" y="5157"/>
                      <a:pt x="7725" y="5146"/>
                    </a:cubicBezTo>
                    <a:close/>
                    <a:moveTo>
                      <a:pt x="7517" y="5192"/>
                    </a:moveTo>
                    <a:lnTo>
                      <a:pt x="7517" y="5192"/>
                    </a:lnTo>
                    <a:cubicBezTo>
                      <a:pt x="7511" y="5194"/>
                      <a:pt x="7505" y="5195"/>
                      <a:pt x="7498" y="5197"/>
                    </a:cubicBezTo>
                    <a:lnTo>
                      <a:pt x="7498" y="5197"/>
                    </a:lnTo>
                    <a:lnTo>
                      <a:pt x="7515" y="5193"/>
                    </a:lnTo>
                    <a:cubicBezTo>
                      <a:pt x="7515" y="5193"/>
                      <a:pt x="7516" y="5192"/>
                      <a:pt x="7517" y="5192"/>
                    </a:cubicBezTo>
                    <a:close/>
                    <a:moveTo>
                      <a:pt x="7498" y="5197"/>
                    </a:moveTo>
                    <a:lnTo>
                      <a:pt x="7421" y="5214"/>
                    </a:lnTo>
                    <a:cubicBezTo>
                      <a:pt x="7447" y="5208"/>
                      <a:pt x="7473" y="5203"/>
                      <a:pt x="7498" y="5197"/>
                    </a:cubicBezTo>
                    <a:close/>
                    <a:moveTo>
                      <a:pt x="7421" y="5214"/>
                    </a:moveTo>
                    <a:cubicBezTo>
                      <a:pt x="7401" y="5218"/>
                      <a:pt x="7382" y="5223"/>
                      <a:pt x="7364" y="5227"/>
                    </a:cubicBezTo>
                    <a:lnTo>
                      <a:pt x="7364" y="5227"/>
                    </a:lnTo>
                    <a:cubicBezTo>
                      <a:pt x="7369" y="5226"/>
                      <a:pt x="7375" y="5225"/>
                      <a:pt x="7380" y="5224"/>
                    </a:cubicBezTo>
                    <a:lnTo>
                      <a:pt x="7421" y="5214"/>
                    </a:lnTo>
                    <a:close/>
                    <a:moveTo>
                      <a:pt x="7364" y="5227"/>
                    </a:moveTo>
                    <a:cubicBezTo>
                      <a:pt x="7337" y="5232"/>
                      <a:pt x="7311" y="5237"/>
                      <a:pt x="7285" y="5240"/>
                    </a:cubicBezTo>
                    <a:lnTo>
                      <a:pt x="7285" y="5240"/>
                    </a:lnTo>
                    <a:cubicBezTo>
                      <a:pt x="7309" y="5238"/>
                      <a:pt x="7336" y="5233"/>
                      <a:pt x="7364" y="5227"/>
                    </a:cubicBezTo>
                    <a:close/>
                    <a:moveTo>
                      <a:pt x="5473" y="1"/>
                    </a:moveTo>
                    <a:lnTo>
                      <a:pt x="5411" y="21"/>
                    </a:lnTo>
                    <a:lnTo>
                      <a:pt x="5411" y="11"/>
                    </a:lnTo>
                    <a:cubicBezTo>
                      <a:pt x="5235" y="104"/>
                      <a:pt x="5058" y="177"/>
                      <a:pt x="4872" y="249"/>
                    </a:cubicBezTo>
                    <a:cubicBezTo>
                      <a:pt x="4799" y="291"/>
                      <a:pt x="4727" y="343"/>
                      <a:pt x="4685" y="415"/>
                    </a:cubicBezTo>
                    <a:cubicBezTo>
                      <a:pt x="4644" y="498"/>
                      <a:pt x="4675" y="591"/>
                      <a:pt x="4654" y="674"/>
                    </a:cubicBezTo>
                    <a:cubicBezTo>
                      <a:pt x="4613" y="809"/>
                      <a:pt x="4457" y="850"/>
                      <a:pt x="4343" y="933"/>
                    </a:cubicBezTo>
                    <a:cubicBezTo>
                      <a:pt x="4229" y="1016"/>
                      <a:pt x="4105" y="1068"/>
                      <a:pt x="4043" y="1192"/>
                    </a:cubicBezTo>
                    <a:cubicBezTo>
                      <a:pt x="4001" y="1286"/>
                      <a:pt x="3981" y="1369"/>
                      <a:pt x="3981" y="1462"/>
                    </a:cubicBezTo>
                    <a:cubicBezTo>
                      <a:pt x="3970" y="1545"/>
                      <a:pt x="4012" y="1638"/>
                      <a:pt x="3991" y="1711"/>
                    </a:cubicBezTo>
                    <a:cubicBezTo>
                      <a:pt x="3981" y="1742"/>
                      <a:pt x="3960" y="1773"/>
                      <a:pt x="3929" y="1783"/>
                    </a:cubicBezTo>
                    <a:cubicBezTo>
                      <a:pt x="3970" y="1773"/>
                      <a:pt x="4001" y="1742"/>
                      <a:pt x="4012" y="1700"/>
                    </a:cubicBezTo>
                    <a:cubicBezTo>
                      <a:pt x="4022" y="1648"/>
                      <a:pt x="4022" y="1597"/>
                      <a:pt x="4012" y="1545"/>
                    </a:cubicBezTo>
                    <a:cubicBezTo>
                      <a:pt x="4012" y="1514"/>
                      <a:pt x="4001" y="1483"/>
                      <a:pt x="4001" y="1441"/>
                    </a:cubicBezTo>
                    <a:cubicBezTo>
                      <a:pt x="4012" y="1358"/>
                      <a:pt x="4032" y="1265"/>
                      <a:pt x="4063" y="1182"/>
                    </a:cubicBezTo>
                    <a:cubicBezTo>
                      <a:pt x="4115" y="1099"/>
                      <a:pt x="4188" y="1037"/>
                      <a:pt x="4281" y="995"/>
                    </a:cubicBezTo>
                    <a:lnTo>
                      <a:pt x="4354" y="944"/>
                    </a:lnTo>
                    <a:cubicBezTo>
                      <a:pt x="4385" y="923"/>
                      <a:pt x="4426" y="902"/>
                      <a:pt x="4457" y="881"/>
                    </a:cubicBezTo>
                    <a:cubicBezTo>
                      <a:pt x="4551" y="830"/>
                      <a:pt x="4644" y="778"/>
                      <a:pt x="4675" y="674"/>
                    </a:cubicBezTo>
                    <a:cubicBezTo>
                      <a:pt x="4685" y="633"/>
                      <a:pt x="4685" y="591"/>
                      <a:pt x="4685" y="550"/>
                    </a:cubicBezTo>
                    <a:cubicBezTo>
                      <a:pt x="4685" y="508"/>
                      <a:pt x="4696" y="467"/>
                      <a:pt x="4716" y="425"/>
                    </a:cubicBezTo>
                    <a:cubicBezTo>
                      <a:pt x="4747" y="353"/>
                      <a:pt x="4810" y="301"/>
                      <a:pt x="4882" y="270"/>
                    </a:cubicBezTo>
                    <a:cubicBezTo>
                      <a:pt x="5069" y="197"/>
                      <a:pt x="5245" y="115"/>
                      <a:pt x="5421" y="32"/>
                    </a:cubicBezTo>
                    <a:lnTo>
                      <a:pt x="5421" y="42"/>
                    </a:lnTo>
                    <a:lnTo>
                      <a:pt x="5452" y="32"/>
                    </a:lnTo>
                    <a:lnTo>
                      <a:pt x="5463" y="32"/>
                    </a:lnTo>
                    <a:cubicBezTo>
                      <a:pt x="6561" y="612"/>
                      <a:pt x="7525" y="1410"/>
                      <a:pt x="8282" y="2395"/>
                    </a:cubicBezTo>
                    <a:lnTo>
                      <a:pt x="8282" y="2436"/>
                    </a:lnTo>
                    <a:cubicBezTo>
                      <a:pt x="8313" y="2623"/>
                      <a:pt x="8282" y="2809"/>
                      <a:pt x="8219" y="2985"/>
                    </a:cubicBezTo>
                    <a:lnTo>
                      <a:pt x="8199" y="3016"/>
                    </a:lnTo>
                    <a:cubicBezTo>
                      <a:pt x="8168" y="3089"/>
                      <a:pt x="8126" y="3151"/>
                      <a:pt x="8054" y="3193"/>
                    </a:cubicBezTo>
                    <a:lnTo>
                      <a:pt x="8043" y="3193"/>
                    </a:lnTo>
                    <a:cubicBezTo>
                      <a:pt x="8033" y="3203"/>
                      <a:pt x="8012" y="3203"/>
                      <a:pt x="8002" y="3203"/>
                    </a:cubicBezTo>
                    <a:cubicBezTo>
                      <a:pt x="7971" y="3213"/>
                      <a:pt x="7950" y="3213"/>
                      <a:pt x="7929" y="3224"/>
                    </a:cubicBezTo>
                    <a:cubicBezTo>
                      <a:pt x="7898" y="3224"/>
                      <a:pt x="7877" y="3244"/>
                      <a:pt x="7867" y="3265"/>
                    </a:cubicBezTo>
                    <a:cubicBezTo>
                      <a:pt x="7826" y="3338"/>
                      <a:pt x="7877" y="3421"/>
                      <a:pt x="7919" y="3493"/>
                    </a:cubicBezTo>
                    <a:cubicBezTo>
                      <a:pt x="7971" y="3566"/>
                      <a:pt x="8022" y="3659"/>
                      <a:pt x="7981" y="3721"/>
                    </a:cubicBezTo>
                    <a:cubicBezTo>
                      <a:pt x="7971" y="3752"/>
                      <a:pt x="7950" y="3773"/>
                      <a:pt x="7929" y="3783"/>
                    </a:cubicBezTo>
                    <a:cubicBezTo>
                      <a:pt x="7877" y="3783"/>
                      <a:pt x="7826" y="3773"/>
                      <a:pt x="7784" y="3742"/>
                    </a:cubicBezTo>
                    <a:cubicBezTo>
                      <a:pt x="7722" y="3711"/>
                      <a:pt x="7660" y="3700"/>
                      <a:pt x="7598" y="3700"/>
                    </a:cubicBezTo>
                    <a:lnTo>
                      <a:pt x="7566" y="3711"/>
                    </a:lnTo>
                    <a:cubicBezTo>
                      <a:pt x="7484" y="3742"/>
                      <a:pt x="7411" y="3804"/>
                      <a:pt x="7380" y="3897"/>
                    </a:cubicBezTo>
                    <a:cubicBezTo>
                      <a:pt x="7328" y="3960"/>
                      <a:pt x="7287" y="4032"/>
                      <a:pt x="7214" y="4053"/>
                    </a:cubicBezTo>
                    <a:lnTo>
                      <a:pt x="7162" y="4053"/>
                    </a:lnTo>
                    <a:cubicBezTo>
                      <a:pt x="7131" y="4053"/>
                      <a:pt x="7100" y="4042"/>
                      <a:pt x="7069" y="4022"/>
                    </a:cubicBezTo>
                    <a:cubicBezTo>
                      <a:pt x="7028" y="4001"/>
                      <a:pt x="6986" y="3991"/>
                      <a:pt x="6945" y="3980"/>
                    </a:cubicBezTo>
                    <a:cubicBezTo>
                      <a:pt x="6893" y="3980"/>
                      <a:pt x="6851" y="3991"/>
                      <a:pt x="6810" y="4011"/>
                    </a:cubicBezTo>
                    <a:cubicBezTo>
                      <a:pt x="6748" y="4022"/>
                      <a:pt x="6686" y="4053"/>
                      <a:pt x="6623" y="4094"/>
                    </a:cubicBezTo>
                    <a:lnTo>
                      <a:pt x="6613" y="4105"/>
                    </a:lnTo>
                    <a:lnTo>
                      <a:pt x="6613" y="4115"/>
                    </a:lnTo>
                    <a:cubicBezTo>
                      <a:pt x="6623" y="4219"/>
                      <a:pt x="6686" y="4312"/>
                      <a:pt x="6779" y="4364"/>
                    </a:cubicBezTo>
                    <a:cubicBezTo>
                      <a:pt x="6903" y="4436"/>
                      <a:pt x="6986" y="4571"/>
                      <a:pt x="7007" y="4716"/>
                    </a:cubicBezTo>
                    <a:cubicBezTo>
                      <a:pt x="7017" y="4851"/>
                      <a:pt x="7048" y="4996"/>
                      <a:pt x="7100" y="5131"/>
                    </a:cubicBezTo>
                    <a:cubicBezTo>
                      <a:pt x="7138" y="5219"/>
                      <a:pt x="7191" y="5242"/>
                      <a:pt x="7252" y="5242"/>
                    </a:cubicBezTo>
                    <a:cubicBezTo>
                      <a:pt x="7263" y="5242"/>
                      <a:pt x="7274" y="5241"/>
                      <a:pt x="7285" y="5240"/>
                    </a:cubicBezTo>
                    <a:lnTo>
                      <a:pt x="7285" y="5240"/>
                    </a:lnTo>
                    <a:cubicBezTo>
                      <a:pt x="7280" y="5240"/>
                      <a:pt x="7274" y="5241"/>
                      <a:pt x="7269" y="5241"/>
                    </a:cubicBezTo>
                    <a:cubicBezTo>
                      <a:pt x="7212" y="5241"/>
                      <a:pt x="7166" y="5217"/>
                      <a:pt x="7131" y="5141"/>
                    </a:cubicBezTo>
                    <a:cubicBezTo>
                      <a:pt x="7079" y="5017"/>
                      <a:pt x="7048" y="4872"/>
                      <a:pt x="7038" y="4737"/>
                    </a:cubicBezTo>
                    <a:cubicBezTo>
                      <a:pt x="7017" y="4581"/>
                      <a:pt x="6934" y="4447"/>
                      <a:pt x="6800" y="4364"/>
                    </a:cubicBezTo>
                    <a:cubicBezTo>
                      <a:pt x="6706" y="4291"/>
                      <a:pt x="6654" y="4260"/>
                      <a:pt x="6634" y="4136"/>
                    </a:cubicBezTo>
                    <a:cubicBezTo>
                      <a:pt x="6686" y="4105"/>
                      <a:pt x="6748" y="4074"/>
                      <a:pt x="6810" y="4053"/>
                    </a:cubicBezTo>
                    <a:cubicBezTo>
                      <a:pt x="6851" y="4042"/>
                      <a:pt x="6893" y="4032"/>
                      <a:pt x="6934" y="4032"/>
                    </a:cubicBezTo>
                    <a:cubicBezTo>
                      <a:pt x="7017" y="4032"/>
                      <a:pt x="7079" y="4105"/>
                      <a:pt x="7152" y="4105"/>
                    </a:cubicBezTo>
                    <a:cubicBezTo>
                      <a:pt x="7173" y="4105"/>
                      <a:pt x="7193" y="4105"/>
                      <a:pt x="7214" y="4094"/>
                    </a:cubicBezTo>
                    <a:cubicBezTo>
                      <a:pt x="7380" y="4053"/>
                      <a:pt x="7411" y="3804"/>
                      <a:pt x="7566" y="3752"/>
                    </a:cubicBezTo>
                    <a:lnTo>
                      <a:pt x="7598" y="3752"/>
                    </a:lnTo>
                    <a:cubicBezTo>
                      <a:pt x="7605" y="3751"/>
                      <a:pt x="7613" y="3750"/>
                      <a:pt x="7620" y="3750"/>
                    </a:cubicBezTo>
                    <a:cubicBezTo>
                      <a:pt x="7709" y="3750"/>
                      <a:pt x="7815" y="3840"/>
                      <a:pt x="7899" y="3840"/>
                    </a:cubicBezTo>
                    <a:cubicBezTo>
                      <a:pt x="7909" y="3840"/>
                      <a:pt x="7919" y="3838"/>
                      <a:pt x="7929" y="3835"/>
                    </a:cubicBezTo>
                    <a:cubicBezTo>
                      <a:pt x="7960" y="3825"/>
                      <a:pt x="7991" y="3794"/>
                      <a:pt x="8002" y="3763"/>
                    </a:cubicBezTo>
                    <a:cubicBezTo>
                      <a:pt x="8085" y="3607"/>
                      <a:pt x="7815" y="3431"/>
                      <a:pt x="7867" y="3307"/>
                    </a:cubicBezTo>
                    <a:cubicBezTo>
                      <a:pt x="7888" y="3286"/>
                      <a:pt x="7898" y="3276"/>
                      <a:pt x="7919" y="3276"/>
                    </a:cubicBezTo>
                    <a:cubicBezTo>
                      <a:pt x="7960" y="3265"/>
                      <a:pt x="8012" y="3255"/>
                      <a:pt x="8043" y="3255"/>
                    </a:cubicBezTo>
                    <a:lnTo>
                      <a:pt x="8054" y="3255"/>
                    </a:lnTo>
                    <a:cubicBezTo>
                      <a:pt x="8147" y="3193"/>
                      <a:pt x="8209" y="3099"/>
                      <a:pt x="8250" y="2996"/>
                    </a:cubicBezTo>
                    <a:cubicBezTo>
                      <a:pt x="8313" y="2820"/>
                      <a:pt x="8333" y="2623"/>
                      <a:pt x="8313" y="2436"/>
                    </a:cubicBezTo>
                    <a:lnTo>
                      <a:pt x="8313" y="2384"/>
                    </a:lnTo>
                    <a:cubicBezTo>
                      <a:pt x="7546" y="1400"/>
                      <a:pt x="6582" y="581"/>
                      <a:pt x="5473" y="1"/>
                    </a:cubicBezTo>
                    <a:close/>
                    <a:moveTo>
                      <a:pt x="3942" y="3251"/>
                    </a:moveTo>
                    <a:cubicBezTo>
                      <a:pt x="3932" y="3251"/>
                      <a:pt x="3921" y="3253"/>
                      <a:pt x="3908" y="3255"/>
                    </a:cubicBezTo>
                    <a:lnTo>
                      <a:pt x="3877" y="3255"/>
                    </a:lnTo>
                    <a:cubicBezTo>
                      <a:pt x="3846" y="3255"/>
                      <a:pt x="3815" y="3265"/>
                      <a:pt x="3784" y="3276"/>
                    </a:cubicBezTo>
                    <a:cubicBezTo>
                      <a:pt x="3690" y="3307"/>
                      <a:pt x="3597" y="3348"/>
                      <a:pt x="3504" y="3400"/>
                    </a:cubicBezTo>
                    <a:lnTo>
                      <a:pt x="3473" y="3421"/>
                    </a:lnTo>
                    <a:cubicBezTo>
                      <a:pt x="3296" y="3514"/>
                      <a:pt x="3182" y="3597"/>
                      <a:pt x="3203" y="3804"/>
                    </a:cubicBezTo>
                    <a:lnTo>
                      <a:pt x="3203" y="3846"/>
                    </a:lnTo>
                    <a:cubicBezTo>
                      <a:pt x="3214" y="3980"/>
                      <a:pt x="3214" y="4022"/>
                      <a:pt x="3100" y="4063"/>
                    </a:cubicBezTo>
                    <a:cubicBezTo>
                      <a:pt x="3027" y="4094"/>
                      <a:pt x="2965" y="4146"/>
                      <a:pt x="2913" y="4219"/>
                    </a:cubicBezTo>
                    <a:cubicBezTo>
                      <a:pt x="2903" y="4250"/>
                      <a:pt x="2892" y="4271"/>
                      <a:pt x="2882" y="4302"/>
                    </a:cubicBezTo>
                    <a:cubicBezTo>
                      <a:pt x="2872" y="4333"/>
                      <a:pt x="2861" y="4343"/>
                      <a:pt x="2809" y="4374"/>
                    </a:cubicBezTo>
                    <a:cubicBezTo>
                      <a:pt x="2789" y="4385"/>
                      <a:pt x="2768" y="4395"/>
                      <a:pt x="2747" y="4395"/>
                    </a:cubicBezTo>
                    <a:cubicBezTo>
                      <a:pt x="2706" y="4405"/>
                      <a:pt x="2664" y="4426"/>
                      <a:pt x="2633" y="4457"/>
                    </a:cubicBezTo>
                    <a:cubicBezTo>
                      <a:pt x="2581" y="4509"/>
                      <a:pt x="2571" y="4530"/>
                      <a:pt x="2571" y="4581"/>
                    </a:cubicBezTo>
                    <a:cubicBezTo>
                      <a:pt x="2571" y="4602"/>
                      <a:pt x="2571" y="4623"/>
                      <a:pt x="2571" y="4644"/>
                    </a:cubicBezTo>
                    <a:cubicBezTo>
                      <a:pt x="2561" y="4706"/>
                      <a:pt x="2540" y="4716"/>
                      <a:pt x="2519" y="4727"/>
                    </a:cubicBezTo>
                    <a:lnTo>
                      <a:pt x="2467" y="4727"/>
                    </a:lnTo>
                    <a:cubicBezTo>
                      <a:pt x="2374" y="4727"/>
                      <a:pt x="2364" y="4675"/>
                      <a:pt x="2343" y="4581"/>
                    </a:cubicBezTo>
                    <a:cubicBezTo>
                      <a:pt x="2343" y="4519"/>
                      <a:pt x="2312" y="4467"/>
                      <a:pt x="2260" y="4426"/>
                    </a:cubicBezTo>
                    <a:cubicBezTo>
                      <a:pt x="2250" y="4421"/>
                      <a:pt x="2237" y="4418"/>
                      <a:pt x="2224" y="4418"/>
                    </a:cubicBezTo>
                    <a:cubicBezTo>
                      <a:pt x="2211" y="4418"/>
                      <a:pt x="2198" y="4421"/>
                      <a:pt x="2188" y="4426"/>
                    </a:cubicBezTo>
                    <a:cubicBezTo>
                      <a:pt x="2115" y="4447"/>
                      <a:pt x="1991" y="4530"/>
                      <a:pt x="1980" y="4581"/>
                    </a:cubicBezTo>
                    <a:cubicBezTo>
                      <a:pt x="1970" y="4633"/>
                      <a:pt x="1991" y="4695"/>
                      <a:pt x="2042" y="4727"/>
                    </a:cubicBezTo>
                    <a:cubicBezTo>
                      <a:pt x="2094" y="4778"/>
                      <a:pt x="2115" y="4851"/>
                      <a:pt x="2105" y="4923"/>
                    </a:cubicBezTo>
                    <a:cubicBezTo>
                      <a:pt x="2094" y="4965"/>
                      <a:pt x="2094" y="5006"/>
                      <a:pt x="2094" y="5037"/>
                    </a:cubicBezTo>
                    <a:cubicBezTo>
                      <a:pt x="2094" y="5131"/>
                      <a:pt x="2115" y="5141"/>
                      <a:pt x="2167" y="5172"/>
                    </a:cubicBezTo>
                    <a:cubicBezTo>
                      <a:pt x="2188" y="5172"/>
                      <a:pt x="2198" y="5183"/>
                      <a:pt x="2208" y="5183"/>
                    </a:cubicBezTo>
                    <a:cubicBezTo>
                      <a:pt x="2260" y="5203"/>
                      <a:pt x="2291" y="5245"/>
                      <a:pt x="2312" y="5286"/>
                    </a:cubicBezTo>
                    <a:cubicBezTo>
                      <a:pt x="2322" y="5348"/>
                      <a:pt x="2312" y="5411"/>
                      <a:pt x="2281" y="5462"/>
                    </a:cubicBezTo>
                    <a:cubicBezTo>
                      <a:pt x="2250" y="5535"/>
                      <a:pt x="2188" y="5587"/>
                      <a:pt x="2115" y="5607"/>
                    </a:cubicBezTo>
                    <a:cubicBezTo>
                      <a:pt x="2063" y="5618"/>
                      <a:pt x="2011" y="5628"/>
                      <a:pt x="1960" y="5628"/>
                    </a:cubicBezTo>
                    <a:cubicBezTo>
                      <a:pt x="1763" y="5639"/>
                      <a:pt x="1555" y="5670"/>
                      <a:pt x="1358" y="5721"/>
                    </a:cubicBezTo>
                    <a:cubicBezTo>
                      <a:pt x="1327" y="5742"/>
                      <a:pt x="1286" y="5753"/>
                      <a:pt x="1244" y="5763"/>
                    </a:cubicBezTo>
                    <a:cubicBezTo>
                      <a:pt x="1213" y="5784"/>
                      <a:pt x="1182" y="5804"/>
                      <a:pt x="1151" y="5825"/>
                    </a:cubicBezTo>
                    <a:cubicBezTo>
                      <a:pt x="1120" y="5846"/>
                      <a:pt x="1089" y="5867"/>
                      <a:pt x="1058" y="5877"/>
                    </a:cubicBezTo>
                    <a:cubicBezTo>
                      <a:pt x="1053" y="5882"/>
                      <a:pt x="1047" y="5885"/>
                      <a:pt x="1042" y="5885"/>
                    </a:cubicBezTo>
                    <a:cubicBezTo>
                      <a:pt x="1037" y="5885"/>
                      <a:pt x="1032" y="5882"/>
                      <a:pt x="1027" y="5877"/>
                    </a:cubicBezTo>
                    <a:cubicBezTo>
                      <a:pt x="996" y="5867"/>
                      <a:pt x="975" y="5856"/>
                      <a:pt x="944" y="5835"/>
                    </a:cubicBezTo>
                    <a:lnTo>
                      <a:pt x="923" y="5825"/>
                    </a:lnTo>
                    <a:cubicBezTo>
                      <a:pt x="892" y="5804"/>
                      <a:pt x="861" y="5784"/>
                      <a:pt x="840" y="5763"/>
                    </a:cubicBezTo>
                    <a:cubicBezTo>
                      <a:pt x="778" y="5711"/>
                      <a:pt x="705" y="5670"/>
                      <a:pt x="633" y="5639"/>
                    </a:cubicBezTo>
                    <a:lnTo>
                      <a:pt x="560" y="5639"/>
                    </a:lnTo>
                    <a:cubicBezTo>
                      <a:pt x="509" y="5659"/>
                      <a:pt x="467" y="5690"/>
                      <a:pt x="426" y="5732"/>
                    </a:cubicBezTo>
                    <a:cubicBezTo>
                      <a:pt x="395" y="5763"/>
                      <a:pt x="353" y="5784"/>
                      <a:pt x="312" y="5794"/>
                    </a:cubicBezTo>
                    <a:cubicBezTo>
                      <a:pt x="306" y="5799"/>
                      <a:pt x="299" y="5802"/>
                      <a:pt x="290" y="5802"/>
                    </a:cubicBezTo>
                    <a:cubicBezTo>
                      <a:pt x="281" y="5802"/>
                      <a:pt x="270" y="5799"/>
                      <a:pt x="260" y="5794"/>
                    </a:cubicBezTo>
                    <a:cubicBezTo>
                      <a:pt x="229" y="5763"/>
                      <a:pt x="239" y="5690"/>
                      <a:pt x="249" y="5639"/>
                    </a:cubicBezTo>
                    <a:cubicBezTo>
                      <a:pt x="249" y="5618"/>
                      <a:pt x="249" y="5607"/>
                      <a:pt x="260" y="5597"/>
                    </a:cubicBezTo>
                    <a:cubicBezTo>
                      <a:pt x="260" y="5587"/>
                      <a:pt x="260" y="5576"/>
                      <a:pt x="260" y="5556"/>
                    </a:cubicBezTo>
                    <a:cubicBezTo>
                      <a:pt x="249" y="5535"/>
                      <a:pt x="249" y="5514"/>
                      <a:pt x="260" y="5504"/>
                    </a:cubicBezTo>
                    <a:lnTo>
                      <a:pt x="270" y="5473"/>
                    </a:lnTo>
                    <a:cubicBezTo>
                      <a:pt x="291" y="5462"/>
                      <a:pt x="301" y="5442"/>
                      <a:pt x="312" y="5421"/>
                    </a:cubicBezTo>
                    <a:cubicBezTo>
                      <a:pt x="332" y="5317"/>
                      <a:pt x="260" y="5234"/>
                      <a:pt x="177" y="5151"/>
                    </a:cubicBezTo>
                    <a:cubicBezTo>
                      <a:pt x="135" y="5110"/>
                      <a:pt x="94" y="5058"/>
                      <a:pt x="73" y="4996"/>
                    </a:cubicBezTo>
                    <a:cubicBezTo>
                      <a:pt x="42" y="4903"/>
                      <a:pt x="94" y="4861"/>
                      <a:pt x="167" y="4809"/>
                    </a:cubicBezTo>
                    <a:cubicBezTo>
                      <a:pt x="208" y="4789"/>
                      <a:pt x="249" y="4758"/>
                      <a:pt x="281" y="4716"/>
                    </a:cubicBezTo>
                    <a:cubicBezTo>
                      <a:pt x="322" y="4664"/>
                      <a:pt x="353" y="4592"/>
                      <a:pt x="374" y="4519"/>
                    </a:cubicBezTo>
                    <a:cubicBezTo>
                      <a:pt x="384" y="4467"/>
                      <a:pt x="405" y="4405"/>
                      <a:pt x="436" y="4364"/>
                    </a:cubicBezTo>
                    <a:cubicBezTo>
                      <a:pt x="446" y="4343"/>
                      <a:pt x="467" y="4322"/>
                      <a:pt x="488" y="4302"/>
                    </a:cubicBezTo>
                    <a:cubicBezTo>
                      <a:pt x="529" y="4260"/>
                      <a:pt x="581" y="4198"/>
                      <a:pt x="571" y="4146"/>
                    </a:cubicBezTo>
                    <a:cubicBezTo>
                      <a:pt x="560" y="4115"/>
                      <a:pt x="540" y="4084"/>
                      <a:pt x="498" y="4074"/>
                    </a:cubicBezTo>
                    <a:cubicBezTo>
                      <a:pt x="467" y="4053"/>
                      <a:pt x="426" y="4053"/>
                      <a:pt x="384" y="4053"/>
                    </a:cubicBezTo>
                    <a:cubicBezTo>
                      <a:pt x="374" y="4058"/>
                      <a:pt x="363" y="4061"/>
                      <a:pt x="352" y="4061"/>
                    </a:cubicBezTo>
                    <a:cubicBezTo>
                      <a:pt x="340" y="4061"/>
                      <a:pt x="327" y="4058"/>
                      <a:pt x="312" y="4053"/>
                    </a:cubicBezTo>
                    <a:cubicBezTo>
                      <a:pt x="229" y="4042"/>
                      <a:pt x="218" y="4022"/>
                      <a:pt x="229" y="3928"/>
                    </a:cubicBezTo>
                    <a:cubicBezTo>
                      <a:pt x="229" y="3763"/>
                      <a:pt x="322" y="3618"/>
                      <a:pt x="457" y="3535"/>
                    </a:cubicBezTo>
                    <a:lnTo>
                      <a:pt x="457" y="3535"/>
                    </a:lnTo>
                    <a:cubicBezTo>
                      <a:pt x="301" y="3618"/>
                      <a:pt x="208" y="3773"/>
                      <a:pt x="198" y="3939"/>
                    </a:cubicBezTo>
                    <a:cubicBezTo>
                      <a:pt x="198" y="4042"/>
                      <a:pt x="208" y="4074"/>
                      <a:pt x="312" y="4094"/>
                    </a:cubicBezTo>
                    <a:cubicBezTo>
                      <a:pt x="321" y="4096"/>
                      <a:pt x="331" y="4097"/>
                      <a:pt x="341" y="4097"/>
                    </a:cubicBezTo>
                    <a:cubicBezTo>
                      <a:pt x="371" y="4097"/>
                      <a:pt x="402" y="4090"/>
                      <a:pt x="432" y="4090"/>
                    </a:cubicBezTo>
                    <a:cubicBezTo>
                      <a:pt x="454" y="4090"/>
                      <a:pt x="476" y="4094"/>
                      <a:pt x="498" y="4105"/>
                    </a:cubicBezTo>
                    <a:cubicBezTo>
                      <a:pt x="633" y="4177"/>
                      <a:pt x="467" y="4281"/>
                      <a:pt x="415" y="4353"/>
                    </a:cubicBezTo>
                    <a:cubicBezTo>
                      <a:pt x="353" y="4457"/>
                      <a:pt x="343" y="4613"/>
                      <a:pt x="260" y="4716"/>
                    </a:cubicBezTo>
                    <a:cubicBezTo>
                      <a:pt x="177" y="4809"/>
                      <a:pt x="1" y="4841"/>
                      <a:pt x="53" y="5017"/>
                    </a:cubicBezTo>
                    <a:cubicBezTo>
                      <a:pt x="84" y="5151"/>
                      <a:pt x="312" y="5265"/>
                      <a:pt x="281" y="5421"/>
                    </a:cubicBezTo>
                    <a:cubicBezTo>
                      <a:pt x="281" y="5442"/>
                      <a:pt x="239" y="5483"/>
                      <a:pt x="229" y="5493"/>
                    </a:cubicBezTo>
                    <a:cubicBezTo>
                      <a:pt x="229" y="5535"/>
                      <a:pt x="218" y="5566"/>
                      <a:pt x="218" y="5607"/>
                    </a:cubicBezTo>
                    <a:cubicBezTo>
                      <a:pt x="218" y="5659"/>
                      <a:pt x="177" y="5784"/>
                      <a:pt x="239" y="5825"/>
                    </a:cubicBezTo>
                    <a:cubicBezTo>
                      <a:pt x="254" y="5832"/>
                      <a:pt x="274" y="5840"/>
                      <a:pt x="291" y="5840"/>
                    </a:cubicBezTo>
                    <a:cubicBezTo>
                      <a:pt x="299" y="5840"/>
                      <a:pt x="306" y="5839"/>
                      <a:pt x="312" y="5835"/>
                    </a:cubicBezTo>
                    <a:cubicBezTo>
                      <a:pt x="395" y="5804"/>
                      <a:pt x="477" y="5701"/>
                      <a:pt x="560" y="5680"/>
                    </a:cubicBezTo>
                    <a:cubicBezTo>
                      <a:pt x="571" y="5675"/>
                      <a:pt x="581" y="5672"/>
                      <a:pt x="591" y="5672"/>
                    </a:cubicBezTo>
                    <a:cubicBezTo>
                      <a:pt x="602" y="5672"/>
                      <a:pt x="612" y="5675"/>
                      <a:pt x="623" y="5680"/>
                    </a:cubicBezTo>
                    <a:cubicBezTo>
                      <a:pt x="726" y="5701"/>
                      <a:pt x="819" y="5804"/>
                      <a:pt x="902" y="5856"/>
                    </a:cubicBezTo>
                    <a:cubicBezTo>
                      <a:pt x="944" y="5877"/>
                      <a:pt x="985" y="5898"/>
                      <a:pt x="1027" y="5918"/>
                    </a:cubicBezTo>
                    <a:lnTo>
                      <a:pt x="1058" y="5918"/>
                    </a:lnTo>
                    <a:cubicBezTo>
                      <a:pt x="1120" y="5898"/>
                      <a:pt x="1193" y="5825"/>
                      <a:pt x="1244" y="5804"/>
                    </a:cubicBezTo>
                    <a:cubicBezTo>
                      <a:pt x="1307" y="5784"/>
                      <a:pt x="1327" y="5773"/>
                      <a:pt x="1369" y="5763"/>
                    </a:cubicBezTo>
                    <a:cubicBezTo>
                      <a:pt x="1555" y="5711"/>
                      <a:pt x="1752" y="5680"/>
                      <a:pt x="1960" y="5670"/>
                    </a:cubicBezTo>
                    <a:cubicBezTo>
                      <a:pt x="2011" y="5670"/>
                      <a:pt x="2063" y="5659"/>
                      <a:pt x="2115" y="5639"/>
                    </a:cubicBezTo>
                    <a:cubicBezTo>
                      <a:pt x="2198" y="5618"/>
                      <a:pt x="2260" y="5566"/>
                      <a:pt x="2291" y="5483"/>
                    </a:cubicBezTo>
                    <a:cubicBezTo>
                      <a:pt x="2374" y="5379"/>
                      <a:pt x="2343" y="5224"/>
                      <a:pt x="2219" y="5172"/>
                    </a:cubicBezTo>
                    <a:cubicBezTo>
                      <a:pt x="2146" y="5141"/>
                      <a:pt x="2115" y="5162"/>
                      <a:pt x="2115" y="5058"/>
                    </a:cubicBezTo>
                    <a:cubicBezTo>
                      <a:pt x="2115" y="4923"/>
                      <a:pt x="2167" y="4882"/>
                      <a:pt x="2084" y="4758"/>
                    </a:cubicBezTo>
                    <a:cubicBezTo>
                      <a:pt x="2053" y="4716"/>
                      <a:pt x="1980" y="4675"/>
                      <a:pt x="2001" y="4602"/>
                    </a:cubicBezTo>
                    <a:cubicBezTo>
                      <a:pt x="2042" y="4540"/>
                      <a:pt x="2115" y="4499"/>
                      <a:pt x="2188" y="4478"/>
                    </a:cubicBezTo>
                    <a:cubicBezTo>
                      <a:pt x="2193" y="4473"/>
                      <a:pt x="2200" y="4470"/>
                      <a:pt x="2210" y="4470"/>
                    </a:cubicBezTo>
                    <a:cubicBezTo>
                      <a:pt x="2219" y="4470"/>
                      <a:pt x="2229" y="4473"/>
                      <a:pt x="2239" y="4478"/>
                    </a:cubicBezTo>
                    <a:cubicBezTo>
                      <a:pt x="2353" y="4540"/>
                      <a:pt x="2260" y="4768"/>
                      <a:pt x="2457" y="4778"/>
                    </a:cubicBezTo>
                    <a:lnTo>
                      <a:pt x="2519" y="4778"/>
                    </a:lnTo>
                    <a:cubicBezTo>
                      <a:pt x="2561" y="4768"/>
                      <a:pt x="2581" y="4737"/>
                      <a:pt x="2592" y="4675"/>
                    </a:cubicBezTo>
                    <a:cubicBezTo>
                      <a:pt x="2612" y="4571"/>
                      <a:pt x="2571" y="4571"/>
                      <a:pt x="2654" y="4499"/>
                    </a:cubicBezTo>
                    <a:cubicBezTo>
                      <a:pt x="2706" y="4467"/>
                      <a:pt x="2758" y="4436"/>
                      <a:pt x="2820" y="4416"/>
                    </a:cubicBezTo>
                    <a:cubicBezTo>
                      <a:pt x="2913" y="4374"/>
                      <a:pt x="2882" y="4353"/>
                      <a:pt x="2934" y="4260"/>
                    </a:cubicBezTo>
                    <a:cubicBezTo>
                      <a:pt x="2975" y="4198"/>
                      <a:pt x="3037" y="4146"/>
                      <a:pt x="3110" y="4115"/>
                    </a:cubicBezTo>
                    <a:cubicBezTo>
                      <a:pt x="3255" y="4053"/>
                      <a:pt x="3234" y="3980"/>
                      <a:pt x="3224" y="3835"/>
                    </a:cubicBezTo>
                    <a:cubicBezTo>
                      <a:pt x="3203" y="3628"/>
                      <a:pt x="3307" y="3555"/>
                      <a:pt x="3483" y="3462"/>
                    </a:cubicBezTo>
                    <a:cubicBezTo>
                      <a:pt x="3576" y="3410"/>
                      <a:pt x="3680" y="3358"/>
                      <a:pt x="3784" y="3317"/>
                    </a:cubicBezTo>
                    <a:cubicBezTo>
                      <a:pt x="3815" y="3317"/>
                      <a:pt x="3846" y="3307"/>
                      <a:pt x="3877" y="3307"/>
                    </a:cubicBezTo>
                    <a:cubicBezTo>
                      <a:pt x="3911" y="3302"/>
                      <a:pt x="3929" y="3297"/>
                      <a:pt x="3941" y="3297"/>
                    </a:cubicBezTo>
                    <a:cubicBezTo>
                      <a:pt x="3960" y="3297"/>
                      <a:pt x="3966" y="3309"/>
                      <a:pt x="3991" y="3358"/>
                    </a:cubicBezTo>
                    <a:cubicBezTo>
                      <a:pt x="4032" y="3441"/>
                      <a:pt x="4043" y="3514"/>
                      <a:pt x="4084" y="3576"/>
                    </a:cubicBezTo>
                    <a:cubicBezTo>
                      <a:pt x="4115" y="3649"/>
                      <a:pt x="4209" y="3732"/>
                      <a:pt x="4188" y="3835"/>
                    </a:cubicBezTo>
                    <a:cubicBezTo>
                      <a:pt x="4177" y="3887"/>
                      <a:pt x="4126" y="3908"/>
                      <a:pt x="4115" y="3970"/>
                    </a:cubicBezTo>
                    <a:cubicBezTo>
                      <a:pt x="4115" y="4032"/>
                      <a:pt x="4136" y="4094"/>
                      <a:pt x="4167" y="4146"/>
                    </a:cubicBezTo>
                    <a:cubicBezTo>
                      <a:pt x="4240" y="4333"/>
                      <a:pt x="4395" y="4447"/>
                      <a:pt x="4509" y="4613"/>
                    </a:cubicBezTo>
                    <a:cubicBezTo>
                      <a:pt x="4582" y="4727"/>
                      <a:pt x="4571" y="4872"/>
                      <a:pt x="4437" y="4913"/>
                    </a:cubicBezTo>
                    <a:cubicBezTo>
                      <a:pt x="4416" y="4913"/>
                      <a:pt x="4395" y="4923"/>
                      <a:pt x="4374" y="4923"/>
                    </a:cubicBezTo>
                    <a:cubicBezTo>
                      <a:pt x="4371" y="4924"/>
                      <a:pt x="4369" y="4924"/>
                      <a:pt x="4366" y="4924"/>
                    </a:cubicBezTo>
                    <a:cubicBezTo>
                      <a:pt x="4246" y="4924"/>
                      <a:pt x="4159" y="4732"/>
                      <a:pt x="4059" y="4732"/>
                    </a:cubicBezTo>
                    <a:cubicBezTo>
                      <a:pt x="4050" y="4732"/>
                      <a:pt x="4041" y="4734"/>
                      <a:pt x="4032" y="4737"/>
                    </a:cubicBezTo>
                    <a:cubicBezTo>
                      <a:pt x="4001" y="4737"/>
                      <a:pt x="3970" y="4768"/>
                      <a:pt x="3939" y="4841"/>
                    </a:cubicBezTo>
                    <a:cubicBezTo>
                      <a:pt x="3898" y="4944"/>
                      <a:pt x="3846" y="5037"/>
                      <a:pt x="3773" y="5120"/>
                    </a:cubicBezTo>
                    <a:cubicBezTo>
                      <a:pt x="3721" y="5203"/>
                      <a:pt x="3638" y="5276"/>
                      <a:pt x="3545" y="5307"/>
                    </a:cubicBezTo>
                    <a:lnTo>
                      <a:pt x="3524" y="5307"/>
                    </a:lnTo>
                    <a:cubicBezTo>
                      <a:pt x="3489" y="5316"/>
                      <a:pt x="3455" y="5320"/>
                      <a:pt x="3422" y="5320"/>
                    </a:cubicBezTo>
                    <a:cubicBezTo>
                      <a:pt x="3317" y="5320"/>
                      <a:pt x="3218" y="5285"/>
                      <a:pt x="3110" y="5285"/>
                    </a:cubicBezTo>
                    <a:cubicBezTo>
                      <a:pt x="3100" y="5285"/>
                      <a:pt x="3089" y="5285"/>
                      <a:pt x="3079" y="5286"/>
                    </a:cubicBezTo>
                    <a:cubicBezTo>
                      <a:pt x="3058" y="5286"/>
                      <a:pt x="3037" y="5286"/>
                      <a:pt x="3017" y="5297"/>
                    </a:cubicBezTo>
                    <a:cubicBezTo>
                      <a:pt x="2892" y="5348"/>
                      <a:pt x="2799" y="5431"/>
                      <a:pt x="2726" y="5535"/>
                    </a:cubicBezTo>
                    <a:cubicBezTo>
                      <a:pt x="2675" y="5597"/>
                      <a:pt x="2633" y="5649"/>
                      <a:pt x="2581" y="5701"/>
                    </a:cubicBezTo>
                    <a:cubicBezTo>
                      <a:pt x="2457" y="5784"/>
                      <a:pt x="2322" y="5846"/>
                      <a:pt x="2167" y="5877"/>
                    </a:cubicBezTo>
                    <a:lnTo>
                      <a:pt x="2115" y="5898"/>
                    </a:lnTo>
                    <a:lnTo>
                      <a:pt x="2001" y="5929"/>
                    </a:lnTo>
                    <a:cubicBezTo>
                      <a:pt x="1887" y="5960"/>
                      <a:pt x="1794" y="6001"/>
                      <a:pt x="1711" y="6074"/>
                    </a:cubicBezTo>
                    <a:cubicBezTo>
                      <a:pt x="1669" y="6126"/>
                      <a:pt x="1618" y="6167"/>
                      <a:pt x="1555" y="6188"/>
                    </a:cubicBezTo>
                    <a:cubicBezTo>
                      <a:pt x="1524" y="6219"/>
                      <a:pt x="1483" y="6240"/>
                      <a:pt x="1452" y="6271"/>
                    </a:cubicBezTo>
                    <a:cubicBezTo>
                      <a:pt x="1431" y="6281"/>
                      <a:pt x="1410" y="6291"/>
                      <a:pt x="1390" y="6291"/>
                    </a:cubicBezTo>
                    <a:lnTo>
                      <a:pt x="1307" y="6312"/>
                    </a:lnTo>
                    <a:cubicBezTo>
                      <a:pt x="1296" y="6323"/>
                      <a:pt x="1276" y="6333"/>
                      <a:pt x="1255" y="6333"/>
                    </a:cubicBezTo>
                    <a:cubicBezTo>
                      <a:pt x="1099" y="6437"/>
                      <a:pt x="1182" y="6696"/>
                      <a:pt x="1193" y="6851"/>
                    </a:cubicBezTo>
                    <a:cubicBezTo>
                      <a:pt x="1213" y="7110"/>
                      <a:pt x="1006" y="7338"/>
                      <a:pt x="1047" y="7577"/>
                    </a:cubicBezTo>
                    <a:cubicBezTo>
                      <a:pt x="1089" y="7691"/>
                      <a:pt x="1141" y="7805"/>
                      <a:pt x="1203" y="7908"/>
                    </a:cubicBezTo>
                    <a:cubicBezTo>
                      <a:pt x="1255" y="8022"/>
                      <a:pt x="1296" y="8136"/>
                      <a:pt x="1338" y="8250"/>
                    </a:cubicBezTo>
                    <a:cubicBezTo>
                      <a:pt x="1379" y="8385"/>
                      <a:pt x="1410" y="8520"/>
                      <a:pt x="1441" y="8654"/>
                    </a:cubicBezTo>
                    <a:cubicBezTo>
                      <a:pt x="1483" y="8851"/>
                      <a:pt x="1493" y="9100"/>
                      <a:pt x="1597" y="9276"/>
                    </a:cubicBezTo>
                    <a:cubicBezTo>
                      <a:pt x="1649" y="9359"/>
                      <a:pt x="1721" y="9390"/>
                      <a:pt x="1773" y="9453"/>
                    </a:cubicBezTo>
                    <a:cubicBezTo>
                      <a:pt x="1825" y="9535"/>
                      <a:pt x="1866" y="9618"/>
                      <a:pt x="1897" y="9701"/>
                    </a:cubicBezTo>
                    <a:cubicBezTo>
                      <a:pt x="2011" y="9909"/>
                      <a:pt x="2239" y="9836"/>
                      <a:pt x="2436" y="9888"/>
                    </a:cubicBezTo>
                    <a:cubicBezTo>
                      <a:pt x="2571" y="9929"/>
                      <a:pt x="2654" y="10085"/>
                      <a:pt x="2809" y="10105"/>
                    </a:cubicBezTo>
                    <a:cubicBezTo>
                      <a:pt x="2923" y="10105"/>
                      <a:pt x="3037" y="10095"/>
                      <a:pt x="3151" y="10064"/>
                    </a:cubicBezTo>
                    <a:lnTo>
                      <a:pt x="3162" y="10064"/>
                    </a:lnTo>
                    <a:cubicBezTo>
                      <a:pt x="3328" y="9981"/>
                      <a:pt x="3473" y="9857"/>
                      <a:pt x="3576" y="9701"/>
                    </a:cubicBezTo>
                    <a:cubicBezTo>
                      <a:pt x="3711" y="9535"/>
                      <a:pt x="3514" y="9463"/>
                      <a:pt x="3556" y="9318"/>
                    </a:cubicBezTo>
                    <a:cubicBezTo>
                      <a:pt x="3638" y="9193"/>
                      <a:pt x="3753" y="9100"/>
                      <a:pt x="3877" y="9059"/>
                    </a:cubicBezTo>
                    <a:lnTo>
                      <a:pt x="3908" y="9059"/>
                    </a:lnTo>
                    <a:cubicBezTo>
                      <a:pt x="3916" y="9058"/>
                      <a:pt x="3924" y="9057"/>
                      <a:pt x="3932" y="9057"/>
                    </a:cubicBezTo>
                    <a:cubicBezTo>
                      <a:pt x="3987" y="9057"/>
                      <a:pt x="4036" y="9081"/>
                      <a:pt x="4091" y="9081"/>
                    </a:cubicBezTo>
                    <a:cubicBezTo>
                      <a:pt x="4099" y="9081"/>
                      <a:pt x="4107" y="9081"/>
                      <a:pt x="4115" y="9079"/>
                    </a:cubicBezTo>
                    <a:cubicBezTo>
                      <a:pt x="4188" y="9048"/>
                      <a:pt x="4250" y="8986"/>
                      <a:pt x="4281" y="8914"/>
                    </a:cubicBezTo>
                    <a:cubicBezTo>
                      <a:pt x="4343" y="8779"/>
                      <a:pt x="4333" y="8654"/>
                      <a:pt x="4478" y="8603"/>
                    </a:cubicBezTo>
                    <a:cubicBezTo>
                      <a:pt x="4488" y="8603"/>
                      <a:pt x="4499" y="8592"/>
                      <a:pt x="4509" y="8592"/>
                    </a:cubicBezTo>
                    <a:cubicBezTo>
                      <a:pt x="4535" y="8597"/>
                      <a:pt x="4561" y="8600"/>
                      <a:pt x="4588" y="8600"/>
                    </a:cubicBezTo>
                    <a:cubicBezTo>
                      <a:pt x="4615" y="8600"/>
                      <a:pt x="4644" y="8597"/>
                      <a:pt x="4675" y="8592"/>
                    </a:cubicBezTo>
                    <a:cubicBezTo>
                      <a:pt x="4737" y="8561"/>
                      <a:pt x="4789" y="8520"/>
                      <a:pt x="4830" y="8468"/>
                    </a:cubicBezTo>
                    <a:cubicBezTo>
                      <a:pt x="4851" y="8447"/>
                      <a:pt x="4882" y="8426"/>
                      <a:pt x="4913" y="8416"/>
                    </a:cubicBezTo>
                    <a:cubicBezTo>
                      <a:pt x="4926" y="8413"/>
                      <a:pt x="4938" y="8411"/>
                      <a:pt x="4949" y="8411"/>
                    </a:cubicBezTo>
                    <a:cubicBezTo>
                      <a:pt x="5074" y="8411"/>
                      <a:pt x="5161" y="8603"/>
                      <a:pt x="5266" y="8717"/>
                    </a:cubicBezTo>
                    <a:cubicBezTo>
                      <a:pt x="5307" y="8758"/>
                      <a:pt x="5349" y="8779"/>
                      <a:pt x="5369" y="8841"/>
                    </a:cubicBezTo>
                    <a:cubicBezTo>
                      <a:pt x="5390" y="8945"/>
                      <a:pt x="5317" y="9017"/>
                      <a:pt x="5338" y="9100"/>
                    </a:cubicBezTo>
                    <a:cubicBezTo>
                      <a:pt x="5369" y="9245"/>
                      <a:pt x="5587" y="9297"/>
                      <a:pt x="5691" y="9380"/>
                    </a:cubicBezTo>
                    <a:cubicBezTo>
                      <a:pt x="5784" y="9453"/>
                      <a:pt x="5836" y="9598"/>
                      <a:pt x="5960" y="9681"/>
                    </a:cubicBezTo>
                    <a:cubicBezTo>
                      <a:pt x="6001" y="9712"/>
                      <a:pt x="6105" y="9805"/>
                      <a:pt x="6167" y="9805"/>
                    </a:cubicBezTo>
                    <a:cubicBezTo>
                      <a:pt x="6172" y="9810"/>
                      <a:pt x="6178" y="9813"/>
                      <a:pt x="6182" y="9813"/>
                    </a:cubicBezTo>
                    <a:cubicBezTo>
                      <a:pt x="6185" y="9813"/>
                      <a:pt x="6188" y="9810"/>
                      <a:pt x="6188" y="9805"/>
                    </a:cubicBezTo>
                    <a:cubicBezTo>
                      <a:pt x="6250" y="9795"/>
                      <a:pt x="6281" y="9722"/>
                      <a:pt x="6344" y="9712"/>
                    </a:cubicBezTo>
                    <a:cubicBezTo>
                      <a:pt x="6437" y="9774"/>
                      <a:pt x="6478" y="9888"/>
                      <a:pt x="6458" y="10002"/>
                    </a:cubicBezTo>
                    <a:cubicBezTo>
                      <a:pt x="6490" y="9992"/>
                      <a:pt x="6527" y="9988"/>
                      <a:pt x="6566" y="9988"/>
                    </a:cubicBezTo>
                    <a:cubicBezTo>
                      <a:pt x="6734" y="9988"/>
                      <a:pt x="6939" y="10076"/>
                      <a:pt x="7007" y="10219"/>
                    </a:cubicBezTo>
                    <a:cubicBezTo>
                      <a:pt x="7059" y="10344"/>
                      <a:pt x="7017" y="10468"/>
                      <a:pt x="7090" y="10593"/>
                    </a:cubicBezTo>
                    <a:cubicBezTo>
                      <a:pt x="7142" y="10665"/>
                      <a:pt x="7193" y="10748"/>
                      <a:pt x="7245" y="10831"/>
                    </a:cubicBezTo>
                    <a:cubicBezTo>
                      <a:pt x="7276" y="10914"/>
                      <a:pt x="7266" y="10955"/>
                      <a:pt x="7349" y="11007"/>
                    </a:cubicBezTo>
                    <a:cubicBezTo>
                      <a:pt x="7386" y="11026"/>
                      <a:pt x="7424" y="11031"/>
                      <a:pt x="7461" y="11031"/>
                    </a:cubicBezTo>
                    <a:cubicBezTo>
                      <a:pt x="7514" y="11031"/>
                      <a:pt x="7566" y="11020"/>
                      <a:pt x="7615" y="11020"/>
                    </a:cubicBezTo>
                    <a:cubicBezTo>
                      <a:pt x="7645" y="11020"/>
                      <a:pt x="7674" y="11024"/>
                      <a:pt x="7701" y="11038"/>
                    </a:cubicBezTo>
                    <a:cubicBezTo>
                      <a:pt x="7774" y="11069"/>
                      <a:pt x="7784" y="11214"/>
                      <a:pt x="7877" y="11235"/>
                    </a:cubicBezTo>
                    <a:cubicBezTo>
                      <a:pt x="7893" y="11240"/>
                      <a:pt x="7911" y="11243"/>
                      <a:pt x="7930" y="11243"/>
                    </a:cubicBezTo>
                    <a:cubicBezTo>
                      <a:pt x="7950" y="11243"/>
                      <a:pt x="7971" y="11240"/>
                      <a:pt x="7991" y="11235"/>
                    </a:cubicBezTo>
                    <a:cubicBezTo>
                      <a:pt x="8074" y="11204"/>
                      <a:pt x="8157" y="11152"/>
                      <a:pt x="8230" y="11090"/>
                    </a:cubicBezTo>
                    <a:cubicBezTo>
                      <a:pt x="8396" y="10935"/>
                      <a:pt x="8354" y="10727"/>
                      <a:pt x="8551" y="10613"/>
                    </a:cubicBezTo>
                    <a:cubicBezTo>
                      <a:pt x="8675" y="10530"/>
                      <a:pt x="8883" y="10458"/>
                      <a:pt x="8986" y="10323"/>
                    </a:cubicBezTo>
                    <a:cubicBezTo>
                      <a:pt x="9121" y="10168"/>
                      <a:pt x="8997" y="9909"/>
                      <a:pt x="8903" y="9763"/>
                    </a:cubicBezTo>
                    <a:cubicBezTo>
                      <a:pt x="8820" y="9608"/>
                      <a:pt x="8748" y="9453"/>
                      <a:pt x="8686" y="9276"/>
                    </a:cubicBezTo>
                    <a:cubicBezTo>
                      <a:pt x="8613" y="9079"/>
                      <a:pt x="8447" y="8893"/>
                      <a:pt x="8541" y="8675"/>
                    </a:cubicBezTo>
                    <a:cubicBezTo>
                      <a:pt x="8603" y="8540"/>
                      <a:pt x="8686" y="8416"/>
                      <a:pt x="8789" y="8302"/>
                    </a:cubicBezTo>
                    <a:cubicBezTo>
                      <a:pt x="8810" y="8292"/>
                      <a:pt x="8831" y="8281"/>
                      <a:pt x="8852" y="8281"/>
                    </a:cubicBezTo>
                    <a:lnTo>
                      <a:pt x="8883" y="8271"/>
                    </a:lnTo>
                    <a:cubicBezTo>
                      <a:pt x="8914" y="8261"/>
                      <a:pt x="8945" y="8240"/>
                      <a:pt x="8966" y="8219"/>
                    </a:cubicBezTo>
                    <a:cubicBezTo>
                      <a:pt x="9007" y="8157"/>
                      <a:pt x="8955" y="8105"/>
                      <a:pt x="8945" y="8043"/>
                    </a:cubicBezTo>
                    <a:cubicBezTo>
                      <a:pt x="8945" y="7981"/>
                      <a:pt x="8945" y="7908"/>
                      <a:pt x="8966" y="7846"/>
                    </a:cubicBezTo>
                    <a:cubicBezTo>
                      <a:pt x="8966" y="7784"/>
                      <a:pt x="8976" y="7722"/>
                      <a:pt x="8986" y="7660"/>
                    </a:cubicBezTo>
                    <a:cubicBezTo>
                      <a:pt x="9028" y="7587"/>
                      <a:pt x="9121" y="7546"/>
                      <a:pt x="9142" y="7452"/>
                    </a:cubicBezTo>
                    <a:cubicBezTo>
                      <a:pt x="9183" y="7349"/>
                      <a:pt x="9131" y="7224"/>
                      <a:pt x="9038" y="7172"/>
                    </a:cubicBezTo>
                    <a:cubicBezTo>
                      <a:pt x="8883" y="7090"/>
                      <a:pt x="8810" y="7131"/>
                      <a:pt x="8758" y="6913"/>
                    </a:cubicBezTo>
                    <a:cubicBezTo>
                      <a:pt x="8738" y="6810"/>
                      <a:pt x="8748" y="6696"/>
                      <a:pt x="8727" y="6592"/>
                    </a:cubicBezTo>
                    <a:cubicBezTo>
                      <a:pt x="8706" y="6447"/>
                      <a:pt x="8634" y="6333"/>
                      <a:pt x="8613" y="6188"/>
                    </a:cubicBezTo>
                    <a:cubicBezTo>
                      <a:pt x="8613" y="6105"/>
                      <a:pt x="8592" y="6022"/>
                      <a:pt x="8551" y="5960"/>
                    </a:cubicBezTo>
                    <a:lnTo>
                      <a:pt x="8344" y="5773"/>
                    </a:lnTo>
                    <a:cubicBezTo>
                      <a:pt x="8282" y="5721"/>
                      <a:pt x="8240" y="5639"/>
                      <a:pt x="8230" y="5545"/>
                    </a:cubicBezTo>
                    <a:cubicBezTo>
                      <a:pt x="8209" y="5348"/>
                      <a:pt x="8271" y="5255"/>
                      <a:pt x="8043" y="5172"/>
                    </a:cubicBezTo>
                    <a:cubicBezTo>
                      <a:pt x="7972" y="5146"/>
                      <a:pt x="7906" y="5137"/>
                      <a:pt x="7841" y="5137"/>
                    </a:cubicBezTo>
                    <a:cubicBezTo>
                      <a:pt x="7802" y="5137"/>
                      <a:pt x="7763" y="5140"/>
                      <a:pt x="7725" y="5146"/>
                    </a:cubicBezTo>
                    <a:lnTo>
                      <a:pt x="7725" y="5146"/>
                    </a:lnTo>
                    <a:cubicBezTo>
                      <a:pt x="7749" y="5144"/>
                      <a:pt x="7772" y="5143"/>
                      <a:pt x="7796" y="5143"/>
                    </a:cubicBezTo>
                    <a:cubicBezTo>
                      <a:pt x="7874" y="5143"/>
                      <a:pt x="7954" y="5154"/>
                      <a:pt x="8033" y="5172"/>
                    </a:cubicBezTo>
                    <a:cubicBezTo>
                      <a:pt x="8188" y="5234"/>
                      <a:pt x="8188" y="5286"/>
                      <a:pt x="8199" y="5400"/>
                    </a:cubicBezTo>
                    <a:cubicBezTo>
                      <a:pt x="8199" y="5442"/>
                      <a:pt x="8199" y="5483"/>
                      <a:pt x="8199" y="5525"/>
                    </a:cubicBezTo>
                    <a:cubicBezTo>
                      <a:pt x="8209" y="5618"/>
                      <a:pt x="8250" y="5711"/>
                      <a:pt x="8323" y="5773"/>
                    </a:cubicBezTo>
                    <a:lnTo>
                      <a:pt x="8530" y="5949"/>
                    </a:lnTo>
                    <a:cubicBezTo>
                      <a:pt x="8561" y="6012"/>
                      <a:pt x="8582" y="6084"/>
                      <a:pt x="8582" y="6157"/>
                    </a:cubicBezTo>
                    <a:lnTo>
                      <a:pt x="8582" y="6167"/>
                    </a:lnTo>
                    <a:cubicBezTo>
                      <a:pt x="8592" y="6240"/>
                      <a:pt x="8613" y="6312"/>
                      <a:pt x="8644" y="6374"/>
                    </a:cubicBezTo>
                    <a:cubicBezTo>
                      <a:pt x="8665" y="6437"/>
                      <a:pt x="8686" y="6499"/>
                      <a:pt x="8696" y="6571"/>
                    </a:cubicBezTo>
                    <a:cubicBezTo>
                      <a:pt x="8706" y="6613"/>
                      <a:pt x="8706" y="6665"/>
                      <a:pt x="8706" y="6716"/>
                    </a:cubicBezTo>
                    <a:cubicBezTo>
                      <a:pt x="8706" y="6779"/>
                      <a:pt x="8717" y="6841"/>
                      <a:pt x="8727" y="6903"/>
                    </a:cubicBezTo>
                    <a:cubicBezTo>
                      <a:pt x="8769" y="7069"/>
                      <a:pt x="8831" y="7090"/>
                      <a:pt x="8914" y="7121"/>
                    </a:cubicBezTo>
                    <a:cubicBezTo>
                      <a:pt x="8945" y="7141"/>
                      <a:pt x="8986" y="7152"/>
                      <a:pt x="9017" y="7172"/>
                    </a:cubicBezTo>
                    <a:cubicBezTo>
                      <a:pt x="9111" y="7224"/>
                      <a:pt x="9152" y="7328"/>
                      <a:pt x="9111" y="7421"/>
                    </a:cubicBezTo>
                    <a:cubicBezTo>
                      <a:pt x="9100" y="7463"/>
                      <a:pt x="9069" y="7504"/>
                      <a:pt x="9038" y="7525"/>
                    </a:cubicBezTo>
                    <a:cubicBezTo>
                      <a:pt x="9007" y="7556"/>
                      <a:pt x="8976" y="7587"/>
                      <a:pt x="8966" y="7628"/>
                    </a:cubicBezTo>
                    <a:cubicBezTo>
                      <a:pt x="8945" y="7660"/>
                      <a:pt x="8945" y="7701"/>
                      <a:pt x="8945" y="7742"/>
                    </a:cubicBezTo>
                    <a:cubicBezTo>
                      <a:pt x="8945" y="7774"/>
                      <a:pt x="8945" y="7794"/>
                      <a:pt x="8945" y="7825"/>
                    </a:cubicBezTo>
                    <a:lnTo>
                      <a:pt x="8935" y="7877"/>
                    </a:lnTo>
                    <a:cubicBezTo>
                      <a:pt x="8914" y="7929"/>
                      <a:pt x="8914" y="7970"/>
                      <a:pt x="8924" y="8022"/>
                    </a:cubicBezTo>
                    <a:cubicBezTo>
                      <a:pt x="8924" y="8043"/>
                      <a:pt x="8935" y="8064"/>
                      <a:pt x="8935" y="8084"/>
                    </a:cubicBezTo>
                    <a:cubicBezTo>
                      <a:pt x="8955" y="8126"/>
                      <a:pt x="8955" y="8147"/>
                      <a:pt x="8935" y="8178"/>
                    </a:cubicBezTo>
                    <a:cubicBezTo>
                      <a:pt x="8924" y="8198"/>
                      <a:pt x="8903" y="8209"/>
                      <a:pt x="8872" y="8219"/>
                    </a:cubicBezTo>
                    <a:lnTo>
                      <a:pt x="8841" y="8219"/>
                    </a:lnTo>
                    <a:cubicBezTo>
                      <a:pt x="8820" y="8219"/>
                      <a:pt x="8789" y="8230"/>
                      <a:pt x="8779" y="8250"/>
                    </a:cubicBezTo>
                    <a:cubicBezTo>
                      <a:pt x="8665" y="8354"/>
                      <a:pt x="8572" y="8489"/>
                      <a:pt x="8520" y="8634"/>
                    </a:cubicBezTo>
                    <a:cubicBezTo>
                      <a:pt x="8437" y="8810"/>
                      <a:pt x="8520" y="8955"/>
                      <a:pt x="8592" y="9100"/>
                    </a:cubicBezTo>
                    <a:cubicBezTo>
                      <a:pt x="8613" y="9152"/>
                      <a:pt x="8644" y="9204"/>
                      <a:pt x="8665" y="9256"/>
                    </a:cubicBezTo>
                    <a:cubicBezTo>
                      <a:pt x="8717" y="9421"/>
                      <a:pt x="8789" y="9587"/>
                      <a:pt x="8883" y="9743"/>
                    </a:cubicBezTo>
                    <a:cubicBezTo>
                      <a:pt x="8986" y="9909"/>
                      <a:pt x="9080" y="10126"/>
                      <a:pt x="8966" y="10282"/>
                    </a:cubicBezTo>
                    <a:cubicBezTo>
                      <a:pt x="8872" y="10365"/>
                      <a:pt x="8769" y="10437"/>
                      <a:pt x="8655" y="10489"/>
                    </a:cubicBezTo>
                    <a:cubicBezTo>
                      <a:pt x="8613" y="10510"/>
                      <a:pt x="8572" y="10530"/>
                      <a:pt x="8530" y="10551"/>
                    </a:cubicBezTo>
                    <a:cubicBezTo>
                      <a:pt x="8437" y="10613"/>
                      <a:pt x="8364" y="10707"/>
                      <a:pt x="8333" y="10810"/>
                    </a:cubicBezTo>
                    <a:cubicBezTo>
                      <a:pt x="8313" y="10893"/>
                      <a:pt x="8261" y="10966"/>
                      <a:pt x="8209" y="11038"/>
                    </a:cubicBezTo>
                    <a:cubicBezTo>
                      <a:pt x="8147" y="11090"/>
                      <a:pt x="8064" y="11142"/>
                      <a:pt x="7981" y="11173"/>
                    </a:cubicBezTo>
                    <a:cubicBezTo>
                      <a:pt x="7965" y="11178"/>
                      <a:pt x="7950" y="11181"/>
                      <a:pt x="7933" y="11181"/>
                    </a:cubicBezTo>
                    <a:cubicBezTo>
                      <a:pt x="7916" y="11181"/>
                      <a:pt x="7898" y="11178"/>
                      <a:pt x="7877" y="11173"/>
                    </a:cubicBezTo>
                    <a:cubicBezTo>
                      <a:pt x="7836" y="11163"/>
                      <a:pt x="7815" y="11121"/>
                      <a:pt x="7794" y="11080"/>
                    </a:cubicBezTo>
                    <a:cubicBezTo>
                      <a:pt x="7784" y="11038"/>
                      <a:pt x="7753" y="10997"/>
                      <a:pt x="7712" y="10976"/>
                    </a:cubicBezTo>
                    <a:cubicBezTo>
                      <a:pt x="7674" y="10961"/>
                      <a:pt x="7630" y="10951"/>
                      <a:pt x="7585" y="10951"/>
                    </a:cubicBezTo>
                    <a:cubicBezTo>
                      <a:pt x="7569" y="10951"/>
                      <a:pt x="7552" y="10953"/>
                      <a:pt x="7535" y="10955"/>
                    </a:cubicBezTo>
                    <a:cubicBezTo>
                      <a:pt x="7516" y="10963"/>
                      <a:pt x="7494" y="10967"/>
                      <a:pt x="7473" y="10967"/>
                    </a:cubicBezTo>
                    <a:cubicBezTo>
                      <a:pt x="7438" y="10967"/>
                      <a:pt x="7402" y="10958"/>
                      <a:pt x="7370" y="10945"/>
                    </a:cubicBezTo>
                    <a:cubicBezTo>
                      <a:pt x="7328" y="10924"/>
                      <a:pt x="7297" y="10883"/>
                      <a:pt x="7287" y="10841"/>
                    </a:cubicBezTo>
                    <a:lnTo>
                      <a:pt x="7266" y="10789"/>
                    </a:lnTo>
                    <a:cubicBezTo>
                      <a:pt x="7245" y="10727"/>
                      <a:pt x="7214" y="10675"/>
                      <a:pt x="7173" y="10634"/>
                    </a:cubicBezTo>
                    <a:cubicBezTo>
                      <a:pt x="7152" y="10603"/>
                      <a:pt x="7131" y="10572"/>
                      <a:pt x="7110" y="10541"/>
                    </a:cubicBezTo>
                    <a:cubicBezTo>
                      <a:pt x="7079" y="10479"/>
                      <a:pt x="7069" y="10416"/>
                      <a:pt x="7069" y="10354"/>
                    </a:cubicBezTo>
                    <a:cubicBezTo>
                      <a:pt x="7069" y="10292"/>
                      <a:pt x="7059" y="10230"/>
                      <a:pt x="7038" y="10178"/>
                    </a:cubicBezTo>
                    <a:cubicBezTo>
                      <a:pt x="6966" y="10015"/>
                      <a:pt x="6743" y="9923"/>
                      <a:pt x="6564" y="9923"/>
                    </a:cubicBezTo>
                    <a:cubicBezTo>
                      <a:pt x="6537" y="9923"/>
                      <a:pt x="6512" y="9925"/>
                      <a:pt x="6489" y="9929"/>
                    </a:cubicBezTo>
                    <a:cubicBezTo>
                      <a:pt x="6499" y="9815"/>
                      <a:pt x="6447" y="9712"/>
                      <a:pt x="6354" y="9649"/>
                    </a:cubicBezTo>
                    <a:lnTo>
                      <a:pt x="6344" y="9639"/>
                    </a:lnTo>
                    <a:lnTo>
                      <a:pt x="6333" y="9639"/>
                    </a:lnTo>
                    <a:cubicBezTo>
                      <a:pt x="6292" y="9649"/>
                      <a:pt x="6261" y="9670"/>
                      <a:pt x="6240" y="9701"/>
                    </a:cubicBezTo>
                    <a:cubicBezTo>
                      <a:pt x="6219" y="9722"/>
                      <a:pt x="6198" y="9732"/>
                      <a:pt x="6178" y="9743"/>
                    </a:cubicBezTo>
                    <a:lnTo>
                      <a:pt x="6157" y="9743"/>
                    </a:lnTo>
                    <a:cubicBezTo>
                      <a:pt x="6095" y="9722"/>
                      <a:pt x="6043" y="9691"/>
                      <a:pt x="5991" y="9649"/>
                    </a:cubicBezTo>
                    <a:lnTo>
                      <a:pt x="5970" y="9629"/>
                    </a:lnTo>
                    <a:cubicBezTo>
                      <a:pt x="5919" y="9587"/>
                      <a:pt x="5867" y="9535"/>
                      <a:pt x="5836" y="9473"/>
                    </a:cubicBezTo>
                    <a:cubicBezTo>
                      <a:pt x="5794" y="9421"/>
                      <a:pt x="5753" y="9370"/>
                      <a:pt x="5701" y="9328"/>
                    </a:cubicBezTo>
                    <a:cubicBezTo>
                      <a:pt x="5659" y="9297"/>
                      <a:pt x="5618" y="9276"/>
                      <a:pt x="5577" y="9256"/>
                    </a:cubicBezTo>
                    <a:cubicBezTo>
                      <a:pt x="5494" y="9204"/>
                      <a:pt x="5380" y="9152"/>
                      <a:pt x="5369" y="9069"/>
                    </a:cubicBezTo>
                    <a:cubicBezTo>
                      <a:pt x="5359" y="9028"/>
                      <a:pt x="5369" y="8996"/>
                      <a:pt x="5380" y="8955"/>
                    </a:cubicBezTo>
                    <a:cubicBezTo>
                      <a:pt x="5400" y="8903"/>
                      <a:pt x="5400" y="8851"/>
                      <a:pt x="5390" y="8800"/>
                    </a:cubicBezTo>
                    <a:cubicBezTo>
                      <a:pt x="5369" y="8758"/>
                      <a:pt x="5349" y="8727"/>
                      <a:pt x="5317" y="8706"/>
                    </a:cubicBezTo>
                    <a:lnTo>
                      <a:pt x="5286" y="8665"/>
                    </a:lnTo>
                    <a:cubicBezTo>
                      <a:pt x="5255" y="8634"/>
                      <a:pt x="5224" y="8603"/>
                      <a:pt x="5203" y="8572"/>
                    </a:cubicBezTo>
                    <a:cubicBezTo>
                      <a:pt x="5131" y="8472"/>
                      <a:pt x="5051" y="8357"/>
                      <a:pt x="4949" y="8357"/>
                    </a:cubicBezTo>
                    <a:cubicBezTo>
                      <a:pt x="4934" y="8357"/>
                      <a:pt x="4919" y="8359"/>
                      <a:pt x="4903" y="8364"/>
                    </a:cubicBezTo>
                    <a:cubicBezTo>
                      <a:pt x="4872" y="8375"/>
                      <a:pt x="4841" y="8395"/>
                      <a:pt x="4810" y="8416"/>
                    </a:cubicBezTo>
                    <a:cubicBezTo>
                      <a:pt x="4799" y="8426"/>
                      <a:pt x="4789" y="8437"/>
                      <a:pt x="4779" y="8447"/>
                    </a:cubicBezTo>
                    <a:cubicBezTo>
                      <a:pt x="4747" y="8489"/>
                      <a:pt x="4706" y="8520"/>
                      <a:pt x="4665" y="8540"/>
                    </a:cubicBezTo>
                    <a:lnTo>
                      <a:pt x="4582" y="8540"/>
                    </a:lnTo>
                    <a:cubicBezTo>
                      <a:pt x="4566" y="8535"/>
                      <a:pt x="4553" y="8533"/>
                      <a:pt x="4540" y="8533"/>
                    </a:cubicBezTo>
                    <a:cubicBezTo>
                      <a:pt x="4527" y="8533"/>
                      <a:pt x="4514" y="8535"/>
                      <a:pt x="4499" y="8540"/>
                    </a:cubicBezTo>
                    <a:lnTo>
                      <a:pt x="4468" y="8540"/>
                    </a:lnTo>
                    <a:cubicBezTo>
                      <a:pt x="4354" y="8582"/>
                      <a:pt x="4333" y="8675"/>
                      <a:pt x="4302" y="8758"/>
                    </a:cubicBezTo>
                    <a:cubicBezTo>
                      <a:pt x="4291" y="8789"/>
                      <a:pt x="4271" y="8831"/>
                      <a:pt x="4260" y="8862"/>
                    </a:cubicBezTo>
                    <a:cubicBezTo>
                      <a:pt x="4229" y="8934"/>
                      <a:pt x="4167" y="8986"/>
                      <a:pt x="4105" y="9017"/>
                    </a:cubicBezTo>
                    <a:cubicBezTo>
                      <a:pt x="4074" y="9017"/>
                      <a:pt x="4032" y="9017"/>
                      <a:pt x="4001" y="9007"/>
                    </a:cubicBezTo>
                    <a:cubicBezTo>
                      <a:pt x="3970" y="8996"/>
                      <a:pt x="3939" y="8996"/>
                      <a:pt x="3908" y="8996"/>
                    </a:cubicBezTo>
                    <a:cubicBezTo>
                      <a:pt x="3898" y="8996"/>
                      <a:pt x="3877" y="8996"/>
                      <a:pt x="3867" y="9007"/>
                    </a:cubicBezTo>
                    <a:cubicBezTo>
                      <a:pt x="3732" y="9048"/>
                      <a:pt x="3607" y="9152"/>
                      <a:pt x="3535" y="9276"/>
                    </a:cubicBezTo>
                    <a:cubicBezTo>
                      <a:pt x="3514" y="9339"/>
                      <a:pt x="3524" y="9401"/>
                      <a:pt x="3556" y="9463"/>
                    </a:cubicBezTo>
                    <a:cubicBezTo>
                      <a:pt x="3607" y="9515"/>
                      <a:pt x="3607" y="9598"/>
                      <a:pt x="3556" y="9660"/>
                    </a:cubicBezTo>
                    <a:cubicBezTo>
                      <a:pt x="3452" y="9805"/>
                      <a:pt x="3317" y="9919"/>
                      <a:pt x="3151" y="10002"/>
                    </a:cubicBezTo>
                    <a:cubicBezTo>
                      <a:pt x="3058" y="10027"/>
                      <a:pt x="2964" y="10046"/>
                      <a:pt x="2870" y="10046"/>
                    </a:cubicBezTo>
                    <a:cubicBezTo>
                      <a:pt x="2850" y="10046"/>
                      <a:pt x="2830" y="10045"/>
                      <a:pt x="2809" y="10043"/>
                    </a:cubicBezTo>
                    <a:cubicBezTo>
                      <a:pt x="2737" y="10033"/>
                      <a:pt x="2675" y="9991"/>
                      <a:pt x="2623" y="9940"/>
                    </a:cubicBezTo>
                    <a:cubicBezTo>
                      <a:pt x="2571" y="9898"/>
                      <a:pt x="2509" y="9877"/>
                      <a:pt x="2447" y="9867"/>
                    </a:cubicBezTo>
                    <a:cubicBezTo>
                      <a:pt x="2374" y="9846"/>
                      <a:pt x="2312" y="9836"/>
                      <a:pt x="2250" y="9836"/>
                    </a:cubicBezTo>
                    <a:cubicBezTo>
                      <a:pt x="2115" y="9826"/>
                      <a:pt x="2001" y="9815"/>
                      <a:pt x="1928" y="9691"/>
                    </a:cubicBezTo>
                    <a:cubicBezTo>
                      <a:pt x="1908" y="9660"/>
                      <a:pt x="1887" y="9629"/>
                      <a:pt x="1877" y="9587"/>
                    </a:cubicBezTo>
                    <a:cubicBezTo>
                      <a:pt x="1866" y="9535"/>
                      <a:pt x="1835" y="9484"/>
                      <a:pt x="1804" y="9442"/>
                    </a:cubicBezTo>
                    <a:cubicBezTo>
                      <a:pt x="1773" y="9411"/>
                      <a:pt x="1752" y="9390"/>
                      <a:pt x="1721" y="9370"/>
                    </a:cubicBezTo>
                    <a:cubicBezTo>
                      <a:pt x="1680" y="9339"/>
                      <a:pt x="1649" y="9307"/>
                      <a:pt x="1628" y="9266"/>
                    </a:cubicBezTo>
                    <a:cubicBezTo>
                      <a:pt x="1555" y="9121"/>
                      <a:pt x="1514" y="8976"/>
                      <a:pt x="1493" y="8820"/>
                    </a:cubicBezTo>
                    <a:cubicBezTo>
                      <a:pt x="1483" y="8758"/>
                      <a:pt x="1472" y="8706"/>
                      <a:pt x="1462" y="8654"/>
                    </a:cubicBezTo>
                    <a:cubicBezTo>
                      <a:pt x="1431" y="8520"/>
                      <a:pt x="1400" y="8385"/>
                      <a:pt x="1358" y="8250"/>
                    </a:cubicBezTo>
                    <a:cubicBezTo>
                      <a:pt x="1317" y="8126"/>
                      <a:pt x="1276" y="8012"/>
                      <a:pt x="1224" y="7898"/>
                    </a:cubicBezTo>
                    <a:cubicBezTo>
                      <a:pt x="1203" y="7867"/>
                      <a:pt x="1193" y="7836"/>
                      <a:pt x="1172" y="7805"/>
                    </a:cubicBezTo>
                    <a:cubicBezTo>
                      <a:pt x="1130" y="7732"/>
                      <a:pt x="1089" y="7660"/>
                      <a:pt x="1068" y="7577"/>
                    </a:cubicBezTo>
                    <a:cubicBezTo>
                      <a:pt x="1068" y="7452"/>
                      <a:pt x="1089" y="7328"/>
                      <a:pt x="1141" y="7214"/>
                    </a:cubicBezTo>
                    <a:cubicBezTo>
                      <a:pt x="1193" y="7110"/>
                      <a:pt x="1224" y="6986"/>
                      <a:pt x="1224" y="6862"/>
                    </a:cubicBezTo>
                    <a:cubicBezTo>
                      <a:pt x="1224" y="6820"/>
                      <a:pt x="1213" y="6779"/>
                      <a:pt x="1203" y="6737"/>
                    </a:cubicBezTo>
                    <a:cubicBezTo>
                      <a:pt x="1182" y="6592"/>
                      <a:pt x="1162" y="6426"/>
                      <a:pt x="1265" y="6364"/>
                    </a:cubicBezTo>
                    <a:cubicBezTo>
                      <a:pt x="1286" y="6354"/>
                      <a:pt x="1296" y="6343"/>
                      <a:pt x="1317" y="6343"/>
                    </a:cubicBezTo>
                    <a:lnTo>
                      <a:pt x="1348" y="6333"/>
                    </a:lnTo>
                    <a:cubicBezTo>
                      <a:pt x="1369" y="6333"/>
                      <a:pt x="1379" y="6323"/>
                      <a:pt x="1390" y="6323"/>
                    </a:cubicBezTo>
                    <a:cubicBezTo>
                      <a:pt x="1421" y="6312"/>
                      <a:pt x="1441" y="6302"/>
                      <a:pt x="1462" y="6291"/>
                    </a:cubicBezTo>
                    <a:cubicBezTo>
                      <a:pt x="1472" y="6281"/>
                      <a:pt x="1493" y="6271"/>
                      <a:pt x="1514" y="6250"/>
                    </a:cubicBezTo>
                    <a:cubicBezTo>
                      <a:pt x="1524" y="6240"/>
                      <a:pt x="1545" y="6229"/>
                      <a:pt x="1566" y="6219"/>
                    </a:cubicBezTo>
                    <a:cubicBezTo>
                      <a:pt x="1618" y="6198"/>
                      <a:pt x="1669" y="6167"/>
                      <a:pt x="1700" y="6126"/>
                    </a:cubicBezTo>
                    <a:lnTo>
                      <a:pt x="1732" y="6095"/>
                    </a:lnTo>
                    <a:cubicBezTo>
                      <a:pt x="1804" y="6022"/>
                      <a:pt x="1897" y="5981"/>
                      <a:pt x="2001" y="5960"/>
                    </a:cubicBezTo>
                    <a:lnTo>
                      <a:pt x="2063" y="5939"/>
                    </a:lnTo>
                    <a:lnTo>
                      <a:pt x="2125" y="5918"/>
                    </a:lnTo>
                    <a:lnTo>
                      <a:pt x="2177" y="5908"/>
                    </a:lnTo>
                    <a:cubicBezTo>
                      <a:pt x="2208" y="5887"/>
                      <a:pt x="2239" y="5877"/>
                      <a:pt x="2270" y="5877"/>
                    </a:cubicBezTo>
                    <a:cubicBezTo>
                      <a:pt x="2395" y="5846"/>
                      <a:pt x="2498" y="5794"/>
                      <a:pt x="2592" y="5721"/>
                    </a:cubicBezTo>
                    <a:cubicBezTo>
                      <a:pt x="2644" y="5670"/>
                      <a:pt x="2685" y="5618"/>
                      <a:pt x="2726" y="5566"/>
                    </a:cubicBezTo>
                    <a:lnTo>
                      <a:pt x="2747" y="5556"/>
                    </a:lnTo>
                    <a:lnTo>
                      <a:pt x="2758" y="5535"/>
                    </a:lnTo>
                    <a:cubicBezTo>
                      <a:pt x="2830" y="5442"/>
                      <a:pt x="2913" y="5369"/>
                      <a:pt x="3017" y="5317"/>
                    </a:cubicBezTo>
                    <a:cubicBezTo>
                      <a:pt x="3037" y="5317"/>
                      <a:pt x="3068" y="5307"/>
                      <a:pt x="3089" y="5307"/>
                    </a:cubicBezTo>
                    <a:cubicBezTo>
                      <a:pt x="3141" y="5307"/>
                      <a:pt x="3203" y="5317"/>
                      <a:pt x="3265" y="5328"/>
                    </a:cubicBezTo>
                    <a:cubicBezTo>
                      <a:pt x="3307" y="5338"/>
                      <a:pt x="3351" y="5343"/>
                      <a:pt x="3396" y="5343"/>
                    </a:cubicBezTo>
                    <a:cubicBezTo>
                      <a:pt x="3442" y="5343"/>
                      <a:pt x="3488" y="5338"/>
                      <a:pt x="3535" y="5328"/>
                    </a:cubicBezTo>
                    <a:lnTo>
                      <a:pt x="3556" y="5328"/>
                    </a:lnTo>
                    <a:cubicBezTo>
                      <a:pt x="3649" y="5297"/>
                      <a:pt x="3721" y="5234"/>
                      <a:pt x="3773" y="5162"/>
                    </a:cubicBezTo>
                    <a:lnTo>
                      <a:pt x="3804" y="5131"/>
                    </a:lnTo>
                    <a:cubicBezTo>
                      <a:pt x="3856" y="5079"/>
                      <a:pt x="3887" y="5006"/>
                      <a:pt x="3918" y="4944"/>
                    </a:cubicBezTo>
                    <a:cubicBezTo>
                      <a:pt x="3929" y="4913"/>
                      <a:pt x="3949" y="4882"/>
                      <a:pt x="3960" y="4851"/>
                    </a:cubicBezTo>
                    <a:cubicBezTo>
                      <a:pt x="3991" y="4789"/>
                      <a:pt x="4022" y="4758"/>
                      <a:pt x="4043" y="4758"/>
                    </a:cubicBezTo>
                    <a:cubicBezTo>
                      <a:pt x="4045" y="4757"/>
                      <a:pt x="4048" y="4756"/>
                      <a:pt x="4051" y="4756"/>
                    </a:cubicBezTo>
                    <a:cubicBezTo>
                      <a:pt x="4076" y="4756"/>
                      <a:pt x="4131" y="4793"/>
                      <a:pt x="4177" y="4830"/>
                    </a:cubicBezTo>
                    <a:cubicBezTo>
                      <a:pt x="4219" y="4892"/>
                      <a:pt x="4302" y="4934"/>
                      <a:pt x="4374" y="4944"/>
                    </a:cubicBezTo>
                    <a:cubicBezTo>
                      <a:pt x="4395" y="4944"/>
                      <a:pt x="4426" y="4934"/>
                      <a:pt x="4447" y="4934"/>
                    </a:cubicBezTo>
                    <a:cubicBezTo>
                      <a:pt x="4499" y="4913"/>
                      <a:pt x="4551" y="4872"/>
                      <a:pt x="4571" y="4820"/>
                    </a:cubicBezTo>
                    <a:cubicBezTo>
                      <a:pt x="4592" y="4747"/>
                      <a:pt x="4582" y="4664"/>
                      <a:pt x="4530" y="4602"/>
                    </a:cubicBezTo>
                    <a:cubicBezTo>
                      <a:pt x="4488" y="4530"/>
                      <a:pt x="4437" y="4467"/>
                      <a:pt x="4385" y="4405"/>
                    </a:cubicBezTo>
                    <a:cubicBezTo>
                      <a:pt x="4302" y="4322"/>
                      <a:pt x="4240" y="4229"/>
                      <a:pt x="4188" y="4125"/>
                    </a:cubicBezTo>
                    <a:cubicBezTo>
                      <a:pt x="4188" y="4125"/>
                      <a:pt x="4188" y="4115"/>
                      <a:pt x="4177" y="4105"/>
                    </a:cubicBezTo>
                    <a:cubicBezTo>
                      <a:pt x="4157" y="4063"/>
                      <a:pt x="4146" y="4011"/>
                      <a:pt x="4136" y="3960"/>
                    </a:cubicBezTo>
                    <a:cubicBezTo>
                      <a:pt x="4146" y="3939"/>
                      <a:pt x="4157" y="3918"/>
                      <a:pt x="4177" y="3897"/>
                    </a:cubicBezTo>
                    <a:cubicBezTo>
                      <a:pt x="4198" y="3877"/>
                      <a:pt x="4209" y="3856"/>
                      <a:pt x="4219" y="3825"/>
                    </a:cubicBezTo>
                    <a:cubicBezTo>
                      <a:pt x="4229" y="3742"/>
                      <a:pt x="4198" y="3669"/>
                      <a:pt x="4146" y="3607"/>
                    </a:cubicBezTo>
                    <a:cubicBezTo>
                      <a:pt x="4126" y="3586"/>
                      <a:pt x="4115" y="3566"/>
                      <a:pt x="4105" y="3545"/>
                    </a:cubicBezTo>
                    <a:cubicBezTo>
                      <a:pt x="4084" y="3514"/>
                      <a:pt x="4074" y="3472"/>
                      <a:pt x="4063" y="3441"/>
                    </a:cubicBezTo>
                    <a:cubicBezTo>
                      <a:pt x="4053" y="3400"/>
                      <a:pt x="4032" y="3369"/>
                      <a:pt x="4012" y="3327"/>
                    </a:cubicBezTo>
                    <a:lnTo>
                      <a:pt x="4012" y="3317"/>
                    </a:lnTo>
                    <a:cubicBezTo>
                      <a:pt x="3987" y="3268"/>
                      <a:pt x="3976" y="3251"/>
                      <a:pt x="3942" y="32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6"/>
              <p:cNvSpPr/>
              <p:nvPr/>
            </p:nvSpPr>
            <p:spPr>
              <a:xfrm>
                <a:off x="3707125" y="2769000"/>
                <a:ext cx="28275" cy="15800"/>
              </a:xfrm>
              <a:custGeom>
                <a:avLst/>
                <a:gdLst/>
                <a:ahLst/>
                <a:cxnLst/>
                <a:rect l="l" t="t" r="r" b="b"/>
                <a:pathLst>
                  <a:path w="1131" h="632" extrusionOk="0">
                    <a:moveTo>
                      <a:pt x="498" y="21"/>
                    </a:moveTo>
                    <a:cubicBezTo>
                      <a:pt x="573" y="21"/>
                      <a:pt x="647" y="35"/>
                      <a:pt x="716" y="63"/>
                    </a:cubicBezTo>
                    <a:cubicBezTo>
                      <a:pt x="830" y="125"/>
                      <a:pt x="933" y="208"/>
                      <a:pt x="995" y="312"/>
                    </a:cubicBezTo>
                    <a:cubicBezTo>
                      <a:pt x="1037" y="363"/>
                      <a:pt x="1068" y="415"/>
                      <a:pt x="1058" y="446"/>
                    </a:cubicBezTo>
                    <a:cubicBezTo>
                      <a:pt x="1047" y="477"/>
                      <a:pt x="1027" y="498"/>
                      <a:pt x="985" y="519"/>
                    </a:cubicBezTo>
                    <a:cubicBezTo>
                      <a:pt x="964" y="540"/>
                      <a:pt x="933" y="550"/>
                      <a:pt x="913" y="560"/>
                    </a:cubicBezTo>
                    <a:cubicBezTo>
                      <a:pt x="852" y="576"/>
                      <a:pt x="791" y="585"/>
                      <a:pt x="730" y="585"/>
                    </a:cubicBezTo>
                    <a:cubicBezTo>
                      <a:pt x="708" y="585"/>
                      <a:pt x="686" y="584"/>
                      <a:pt x="664" y="581"/>
                    </a:cubicBezTo>
                    <a:cubicBezTo>
                      <a:pt x="612" y="581"/>
                      <a:pt x="560" y="581"/>
                      <a:pt x="508" y="591"/>
                    </a:cubicBezTo>
                    <a:cubicBezTo>
                      <a:pt x="469" y="598"/>
                      <a:pt x="434" y="603"/>
                      <a:pt x="403" y="603"/>
                    </a:cubicBezTo>
                    <a:cubicBezTo>
                      <a:pt x="334" y="603"/>
                      <a:pt x="282" y="577"/>
                      <a:pt x="239" y="477"/>
                    </a:cubicBezTo>
                    <a:cubicBezTo>
                      <a:pt x="218" y="426"/>
                      <a:pt x="177" y="384"/>
                      <a:pt x="135" y="343"/>
                    </a:cubicBezTo>
                    <a:cubicBezTo>
                      <a:pt x="115" y="322"/>
                      <a:pt x="94" y="291"/>
                      <a:pt x="73" y="260"/>
                    </a:cubicBezTo>
                    <a:cubicBezTo>
                      <a:pt x="63" y="239"/>
                      <a:pt x="42" y="218"/>
                      <a:pt x="52" y="198"/>
                    </a:cubicBezTo>
                    <a:cubicBezTo>
                      <a:pt x="63" y="177"/>
                      <a:pt x="83" y="167"/>
                      <a:pt x="104" y="156"/>
                    </a:cubicBezTo>
                    <a:cubicBezTo>
                      <a:pt x="187" y="146"/>
                      <a:pt x="270" y="146"/>
                      <a:pt x="353" y="146"/>
                    </a:cubicBezTo>
                    <a:lnTo>
                      <a:pt x="529" y="146"/>
                    </a:lnTo>
                    <a:lnTo>
                      <a:pt x="436" y="104"/>
                    </a:lnTo>
                    <a:lnTo>
                      <a:pt x="343" y="53"/>
                    </a:lnTo>
                    <a:cubicBezTo>
                      <a:pt x="353" y="42"/>
                      <a:pt x="363" y="32"/>
                      <a:pt x="384" y="32"/>
                    </a:cubicBezTo>
                    <a:cubicBezTo>
                      <a:pt x="422" y="25"/>
                      <a:pt x="460" y="21"/>
                      <a:pt x="498" y="21"/>
                    </a:cubicBezTo>
                    <a:close/>
                    <a:moveTo>
                      <a:pt x="374" y="1"/>
                    </a:moveTo>
                    <a:cubicBezTo>
                      <a:pt x="343" y="11"/>
                      <a:pt x="311" y="42"/>
                      <a:pt x="311" y="73"/>
                    </a:cubicBezTo>
                    <a:lnTo>
                      <a:pt x="425" y="125"/>
                    </a:lnTo>
                    <a:cubicBezTo>
                      <a:pt x="378" y="121"/>
                      <a:pt x="333" y="118"/>
                      <a:pt x="288" y="118"/>
                    </a:cubicBezTo>
                    <a:cubicBezTo>
                      <a:pt x="224" y="118"/>
                      <a:pt x="161" y="123"/>
                      <a:pt x="94" y="135"/>
                    </a:cubicBezTo>
                    <a:cubicBezTo>
                      <a:pt x="32" y="156"/>
                      <a:pt x="0" y="198"/>
                      <a:pt x="52" y="281"/>
                    </a:cubicBezTo>
                    <a:cubicBezTo>
                      <a:pt x="94" y="363"/>
                      <a:pt x="177" y="395"/>
                      <a:pt x="218" y="488"/>
                    </a:cubicBezTo>
                    <a:cubicBezTo>
                      <a:pt x="261" y="605"/>
                      <a:pt x="325" y="632"/>
                      <a:pt x="404" y="632"/>
                    </a:cubicBezTo>
                    <a:cubicBezTo>
                      <a:pt x="472" y="632"/>
                      <a:pt x="551" y="611"/>
                      <a:pt x="637" y="611"/>
                    </a:cubicBezTo>
                    <a:cubicBezTo>
                      <a:pt x="646" y="611"/>
                      <a:pt x="655" y="612"/>
                      <a:pt x="664" y="612"/>
                    </a:cubicBezTo>
                    <a:cubicBezTo>
                      <a:pt x="686" y="615"/>
                      <a:pt x="709" y="616"/>
                      <a:pt x="732" y="616"/>
                    </a:cubicBezTo>
                    <a:cubicBezTo>
                      <a:pt x="796" y="616"/>
                      <a:pt x="862" y="607"/>
                      <a:pt x="923" y="591"/>
                    </a:cubicBezTo>
                    <a:cubicBezTo>
                      <a:pt x="954" y="581"/>
                      <a:pt x="975" y="571"/>
                      <a:pt x="1006" y="550"/>
                    </a:cubicBezTo>
                    <a:cubicBezTo>
                      <a:pt x="1130" y="477"/>
                      <a:pt x="1089" y="395"/>
                      <a:pt x="1027" y="301"/>
                    </a:cubicBezTo>
                    <a:cubicBezTo>
                      <a:pt x="954" y="198"/>
                      <a:pt x="850" y="104"/>
                      <a:pt x="736" y="42"/>
                    </a:cubicBezTo>
                    <a:cubicBezTo>
                      <a:pt x="660" y="15"/>
                      <a:pt x="580" y="1"/>
                      <a:pt x="501" y="1"/>
                    </a:cubicBezTo>
                    <a:cubicBezTo>
                      <a:pt x="461" y="1"/>
                      <a:pt x="422" y="4"/>
                      <a:pt x="384" y="11"/>
                    </a:cubicBezTo>
                    <a:lnTo>
                      <a:pt x="3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a:off x="3734850" y="2565325"/>
                <a:ext cx="26900" cy="21550"/>
              </a:xfrm>
              <a:custGeom>
                <a:avLst/>
                <a:gdLst/>
                <a:ahLst/>
                <a:cxnLst/>
                <a:rect l="l" t="t" r="r" b="b"/>
                <a:pathLst>
                  <a:path w="1076" h="862" extrusionOk="0">
                    <a:moveTo>
                      <a:pt x="753" y="27"/>
                    </a:moveTo>
                    <a:cubicBezTo>
                      <a:pt x="826" y="27"/>
                      <a:pt x="890" y="66"/>
                      <a:pt x="933" y="126"/>
                    </a:cubicBezTo>
                    <a:cubicBezTo>
                      <a:pt x="1006" y="261"/>
                      <a:pt x="1016" y="437"/>
                      <a:pt x="944" y="582"/>
                    </a:cubicBezTo>
                    <a:cubicBezTo>
                      <a:pt x="912" y="655"/>
                      <a:pt x="798" y="810"/>
                      <a:pt x="716" y="841"/>
                    </a:cubicBezTo>
                    <a:lnTo>
                      <a:pt x="705" y="841"/>
                    </a:lnTo>
                    <a:cubicBezTo>
                      <a:pt x="664" y="831"/>
                      <a:pt x="633" y="820"/>
                      <a:pt x="602" y="800"/>
                    </a:cubicBezTo>
                    <a:cubicBezTo>
                      <a:pt x="591" y="789"/>
                      <a:pt x="581" y="779"/>
                      <a:pt x="570" y="769"/>
                    </a:cubicBezTo>
                    <a:cubicBezTo>
                      <a:pt x="547" y="730"/>
                      <a:pt x="507" y="709"/>
                      <a:pt x="467" y="709"/>
                    </a:cubicBezTo>
                    <a:cubicBezTo>
                      <a:pt x="453" y="709"/>
                      <a:pt x="439" y="711"/>
                      <a:pt x="425" y="717"/>
                    </a:cubicBezTo>
                    <a:cubicBezTo>
                      <a:pt x="394" y="737"/>
                      <a:pt x="363" y="748"/>
                      <a:pt x="332" y="758"/>
                    </a:cubicBezTo>
                    <a:cubicBezTo>
                      <a:pt x="311" y="779"/>
                      <a:pt x="280" y="789"/>
                      <a:pt x="260" y="800"/>
                    </a:cubicBezTo>
                    <a:cubicBezTo>
                      <a:pt x="247" y="804"/>
                      <a:pt x="234" y="806"/>
                      <a:pt x="221" y="806"/>
                    </a:cubicBezTo>
                    <a:cubicBezTo>
                      <a:pt x="203" y="806"/>
                      <a:pt x="184" y="801"/>
                      <a:pt x="166" y="789"/>
                    </a:cubicBezTo>
                    <a:cubicBezTo>
                      <a:pt x="83" y="737"/>
                      <a:pt x="52" y="561"/>
                      <a:pt x="42" y="468"/>
                    </a:cubicBezTo>
                    <a:lnTo>
                      <a:pt x="42" y="427"/>
                    </a:lnTo>
                    <a:lnTo>
                      <a:pt x="42" y="406"/>
                    </a:lnTo>
                    <a:cubicBezTo>
                      <a:pt x="73" y="271"/>
                      <a:pt x="177" y="157"/>
                      <a:pt x="311" y="105"/>
                    </a:cubicBezTo>
                    <a:lnTo>
                      <a:pt x="301" y="105"/>
                    </a:lnTo>
                    <a:cubicBezTo>
                      <a:pt x="322" y="95"/>
                      <a:pt x="342" y="84"/>
                      <a:pt x="374" y="84"/>
                    </a:cubicBezTo>
                    <a:cubicBezTo>
                      <a:pt x="425" y="84"/>
                      <a:pt x="488" y="74"/>
                      <a:pt x="550" y="64"/>
                    </a:cubicBezTo>
                    <a:cubicBezTo>
                      <a:pt x="602" y="43"/>
                      <a:pt x="653" y="33"/>
                      <a:pt x="705" y="33"/>
                    </a:cubicBezTo>
                    <a:cubicBezTo>
                      <a:pt x="721" y="29"/>
                      <a:pt x="737" y="27"/>
                      <a:pt x="753" y="27"/>
                    </a:cubicBezTo>
                    <a:close/>
                    <a:moveTo>
                      <a:pt x="740" y="1"/>
                    </a:moveTo>
                    <a:cubicBezTo>
                      <a:pt x="732" y="1"/>
                      <a:pt x="724" y="1"/>
                      <a:pt x="716" y="2"/>
                    </a:cubicBezTo>
                    <a:cubicBezTo>
                      <a:pt x="602" y="12"/>
                      <a:pt x="488" y="64"/>
                      <a:pt x="374" y="64"/>
                    </a:cubicBezTo>
                    <a:cubicBezTo>
                      <a:pt x="342" y="64"/>
                      <a:pt x="322" y="74"/>
                      <a:pt x="291" y="84"/>
                    </a:cubicBezTo>
                    <a:lnTo>
                      <a:pt x="291" y="74"/>
                    </a:lnTo>
                    <a:cubicBezTo>
                      <a:pt x="146" y="136"/>
                      <a:pt x="42" y="250"/>
                      <a:pt x="0" y="395"/>
                    </a:cubicBezTo>
                    <a:lnTo>
                      <a:pt x="0" y="427"/>
                    </a:lnTo>
                    <a:cubicBezTo>
                      <a:pt x="21" y="530"/>
                      <a:pt x="42" y="737"/>
                      <a:pt x="156" y="810"/>
                    </a:cubicBezTo>
                    <a:cubicBezTo>
                      <a:pt x="174" y="822"/>
                      <a:pt x="196" y="827"/>
                      <a:pt x="217" y="827"/>
                    </a:cubicBezTo>
                    <a:cubicBezTo>
                      <a:pt x="232" y="827"/>
                      <a:pt x="247" y="825"/>
                      <a:pt x="260" y="820"/>
                    </a:cubicBezTo>
                    <a:cubicBezTo>
                      <a:pt x="322" y="800"/>
                      <a:pt x="374" y="758"/>
                      <a:pt x="425" y="737"/>
                    </a:cubicBezTo>
                    <a:lnTo>
                      <a:pt x="498" y="737"/>
                    </a:lnTo>
                    <a:cubicBezTo>
                      <a:pt x="529" y="748"/>
                      <a:pt x="550" y="789"/>
                      <a:pt x="581" y="810"/>
                    </a:cubicBezTo>
                    <a:cubicBezTo>
                      <a:pt x="622" y="841"/>
                      <a:pt x="664" y="862"/>
                      <a:pt x="705" y="862"/>
                    </a:cubicBezTo>
                    <a:lnTo>
                      <a:pt x="726" y="862"/>
                    </a:lnTo>
                    <a:cubicBezTo>
                      <a:pt x="830" y="831"/>
                      <a:pt x="933" y="665"/>
                      <a:pt x="975" y="592"/>
                    </a:cubicBezTo>
                    <a:cubicBezTo>
                      <a:pt x="1076" y="370"/>
                      <a:pt x="1039"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a:off x="3500625" y="2428550"/>
                <a:ext cx="30850" cy="38625"/>
              </a:xfrm>
              <a:custGeom>
                <a:avLst/>
                <a:gdLst/>
                <a:ahLst/>
                <a:cxnLst/>
                <a:rect l="l" t="t" r="r" b="b"/>
                <a:pathLst>
                  <a:path w="1234" h="1545" extrusionOk="0">
                    <a:moveTo>
                      <a:pt x="0" y="529"/>
                    </a:moveTo>
                    <a:lnTo>
                      <a:pt x="477" y="1482"/>
                    </a:lnTo>
                    <a:cubicBezTo>
                      <a:pt x="757" y="1545"/>
                      <a:pt x="1037" y="1462"/>
                      <a:pt x="1234" y="1254"/>
                    </a:cubicBezTo>
                    <a:lnTo>
                      <a:pt x="995" y="0"/>
                    </a:lnTo>
                    <a:lnTo>
                      <a:pt x="674" y="1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a:off x="3519525" y="2464300"/>
                <a:ext cx="123100" cy="401375"/>
              </a:xfrm>
              <a:custGeom>
                <a:avLst/>
                <a:gdLst/>
                <a:ahLst/>
                <a:cxnLst/>
                <a:rect l="l" t="t" r="r" b="b"/>
                <a:pathLst>
                  <a:path w="4924" h="16055" extrusionOk="0">
                    <a:moveTo>
                      <a:pt x="32" y="1"/>
                    </a:moveTo>
                    <a:lnTo>
                      <a:pt x="1" y="11"/>
                    </a:lnTo>
                    <a:lnTo>
                      <a:pt x="4893" y="16054"/>
                    </a:lnTo>
                    <a:lnTo>
                      <a:pt x="4924" y="16044"/>
                    </a:lnTo>
                    <a:lnTo>
                      <a:pt x="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a:off x="3531450" y="2459375"/>
                <a:ext cx="170775" cy="386600"/>
              </a:xfrm>
              <a:custGeom>
                <a:avLst/>
                <a:gdLst/>
                <a:ahLst/>
                <a:cxnLst/>
                <a:rect l="l" t="t" r="r" b="b"/>
                <a:pathLst>
                  <a:path w="6831" h="15464" extrusionOk="0">
                    <a:moveTo>
                      <a:pt x="11" y="1"/>
                    </a:moveTo>
                    <a:lnTo>
                      <a:pt x="1" y="21"/>
                    </a:lnTo>
                    <a:cubicBezTo>
                      <a:pt x="11" y="32"/>
                      <a:pt x="788" y="436"/>
                      <a:pt x="1845" y="1535"/>
                    </a:cubicBezTo>
                    <a:cubicBezTo>
                      <a:pt x="2820" y="2540"/>
                      <a:pt x="4240" y="4364"/>
                      <a:pt x="5452" y="7307"/>
                    </a:cubicBezTo>
                    <a:cubicBezTo>
                      <a:pt x="6654" y="10240"/>
                      <a:pt x="6799" y="12292"/>
                      <a:pt x="6696" y="13505"/>
                    </a:cubicBezTo>
                    <a:cubicBezTo>
                      <a:pt x="6592" y="14821"/>
                      <a:pt x="6198" y="15443"/>
                      <a:pt x="6198" y="15453"/>
                    </a:cubicBezTo>
                    <a:lnTo>
                      <a:pt x="6229" y="15464"/>
                    </a:lnTo>
                    <a:cubicBezTo>
                      <a:pt x="6229" y="15464"/>
                      <a:pt x="6623" y="14832"/>
                      <a:pt x="6727" y="13505"/>
                    </a:cubicBezTo>
                    <a:cubicBezTo>
                      <a:pt x="6831" y="12303"/>
                      <a:pt x="6685" y="10230"/>
                      <a:pt x="5483" y="7287"/>
                    </a:cubicBezTo>
                    <a:cubicBezTo>
                      <a:pt x="4271" y="4343"/>
                      <a:pt x="2851" y="2519"/>
                      <a:pt x="1866" y="1503"/>
                    </a:cubicBezTo>
                    <a:cubicBezTo>
                      <a:pt x="809" y="405"/>
                      <a:pt x="21" y="1"/>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3528600" y="2454725"/>
                <a:ext cx="236325" cy="365350"/>
              </a:xfrm>
              <a:custGeom>
                <a:avLst/>
                <a:gdLst/>
                <a:ahLst/>
                <a:cxnLst/>
                <a:rect l="l" t="t" r="r" b="b"/>
                <a:pathLst>
                  <a:path w="9453" h="14614" extrusionOk="0">
                    <a:moveTo>
                      <a:pt x="1" y="0"/>
                    </a:moveTo>
                    <a:lnTo>
                      <a:pt x="1" y="31"/>
                    </a:lnTo>
                    <a:cubicBezTo>
                      <a:pt x="11" y="31"/>
                      <a:pt x="1327" y="93"/>
                      <a:pt x="2954" y="860"/>
                    </a:cubicBezTo>
                    <a:cubicBezTo>
                      <a:pt x="4457" y="1565"/>
                      <a:pt x="6551" y="3037"/>
                      <a:pt x="7981" y="6032"/>
                    </a:cubicBezTo>
                    <a:cubicBezTo>
                      <a:pt x="9411" y="9017"/>
                      <a:pt x="9328" y="11183"/>
                      <a:pt x="9017" y="12478"/>
                    </a:cubicBezTo>
                    <a:cubicBezTo>
                      <a:pt x="8665" y="13878"/>
                      <a:pt x="7971" y="14593"/>
                      <a:pt x="7971" y="14593"/>
                    </a:cubicBezTo>
                    <a:lnTo>
                      <a:pt x="7991" y="14613"/>
                    </a:lnTo>
                    <a:cubicBezTo>
                      <a:pt x="8002" y="14603"/>
                      <a:pt x="8696" y="13898"/>
                      <a:pt x="9048" y="12489"/>
                    </a:cubicBezTo>
                    <a:cubicBezTo>
                      <a:pt x="9370" y="11193"/>
                      <a:pt x="9453" y="9017"/>
                      <a:pt x="8022" y="6011"/>
                    </a:cubicBezTo>
                    <a:cubicBezTo>
                      <a:pt x="7421" y="4747"/>
                      <a:pt x="6603" y="3596"/>
                      <a:pt x="5587" y="2622"/>
                    </a:cubicBezTo>
                    <a:cubicBezTo>
                      <a:pt x="4820" y="1886"/>
                      <a:pt x="3929" y="1285"/>
                      <a:pt x="2965" y="829"/>
                    </a:cubicBezTo>
                    <a:cubicBezTo>
                      <a:pt x="1327" y="62"/>
                      <a:pt x="1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6"/>
              <p:cNvSpPr/>
              <p:nvPr/>
            </p:nvSpPr>
            <p:spPr>
              <a:xfrm>
                <a:off x="3529375" y="2446900"/>
                <a:ext cx="276225" cy="356850"/>
              </a:xfrm>
              <a:custGeom>
                <a:avLst/>
                <a:gdLst/>
                <a:ahLst/>
                <a:cxnLst/>
                <a:rect l="l" t="t" r="r" b="b"/>
                <a:pathLst>
                  <a:path w="11049" h="14274" extrusionOk="0">
                    <a:moveTo>
                      <a:pt x="1916" y="0"/>
                    </a:moveTo>
                    <a:cubicBezTo>
                      <a:pt x="1271" y="0"/>
                      <a:pt x="626" y="81"/>
                      <a:pt x="1" y="241"/>
                    </a:cubicBezTo>
                    <a:lnTo>
                      <a:pt x="11" y="272"/>
                    </a:lnTo>
                    <a:cubicBezTo>
                      <a:pt x="636" y="112"/>
                      <a:pt x="1277" y="31"/>
                      <a:pt x="1919" y="31"/>
                    </a:cubicBezTo>
                    <a:cubicBezTo>
                      <a:pt x="2320" y="31"/>
                      <a:pt x="2722" y="63"/>
                      <a:pt x="3120" y="127"/>
                    </a:cubicBezTo>
                    <a:cubicBezTo>
                      <a:pt x="4758" y="355"/>
                      <a:pt x="7121" y="1194"/>
                      <a:pt x="9111" y="3889"/>
                    </a:cubicBezTo>
                    <a:cubicBezTo>
                      <a:pt x="11049" y="6511"/>
                      <a:pt x="10810" y="9195"/>
                      <a:pt x="10272" y="10978"/>
                    </a:cubicBezTo>
                    <a:cubicBezTo>
                      <a:pt x="9909" y="12149"/>
                      <a:pt x="9349" y="13258"/>
                      <a:pt x="8624" y="14253"/>
                    </a:cubicBezTo>
                    <a:lnTo>
                      <a:pt x="8644" y="14273"/>
                    </a:lnTo>
                    <a:cubicBezTo>
                      <a:pt x="9380" y="13279"/>
                      <a:pt x="9940" y="12170"/>
                      <a:pt x="10303" y="10978"/>
                    </a:cubicBezTo>
                    <a:cubicBezTo>
                      <a:pt x="10645" y="9900"/>
                      <a:pt x="10759" y="8770"/>
                      <a:pt x="10645" y="7651"/>
                    </a:cubicBezTo>
                    <a:cubicBezTo>
                      <a:pt x="10489" y="6272"/>
                      <a:pt x="9971" y="4977"/>
                      <a:pt x="9131" y="3878"/>
                    </a:cubicBezTo>
                    <a:cubicBezTo>
                      <a:pt x="8323" y="2738"/>
                      <a:pt x="7287" y="1795"/>
                      <a:pt x="6074" y="1101"/>
                    </a:cubicBezTo>
                    <a:cubicBezTo>
                      <a:pt x="5162" y="583"/>
                      <a:pt x="4157" y="241"/>
                      <a:pt x="3120" y="95"/>
                    </a:cubicBezTo>
                    <a:cubicBezTo>
                      <a:pt x="2722" y="32"/>
                      <a:pt x="2319" y="0"/>
                      <a:pt x="1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6"/>
              <p:cNvSpPr/>
              <p:nvPr/>
            </p:nvSpPr>
            <p:spPr>
              <a:xfrm>
                <a:off x="3487400" y="2464550"/>
                <a:ext cx="121300" cy="405525"/>
              </a:xfrm>
              <a:custGeom>
                <a:avLst/>
                <a:gdLst/>
                <a:ahLst/>
                <a:cxnLst/>
                <a:rect l="l" t="t" r="r" b="b"/>
                <a:pathLst>
                  <a:path w="4852" h="16221" extrusionOk="0">
                    <a:moveTo>
                      <a:pt x="1110" y="1"/>
                    </a:moveTo>
                    <a:cubicBezTo>
                      <a:pt x="1099" y="11"/>
                      <a:pt x="674" y="778"/>
                      <a:pt x="405" y="2281"/>
                    </a:cubicBezTo>
                    <a:cubicBezTo>
                      <a:pt x="156" y="3670"/>
                      <a:pt x="1" y="5981"/>
                      <a:pt x="633" y="9101"/>
                    </a:cubicBezTo>
                    <a:cubicBezTo>
                      <a:pt x="1265" y="12220"/>
                      <a:pt x="2374" y="13992"/>
                      <a:pt x="3193" y="14925"/>
                    </a:cubicBezTo>
                    <a:cubicBezTo>
                      <a:pt x="4084" y="15941"/>
                      <a:pt x="4830" y="16221"/>
                      <a:pt x="4841" y="16221"/>
                    </a:cubicBezTo>
                    <a:lnTo>
                      <a:pt x="4851" y="16190"/>
                    </a:lnTo>
                    <a:cubicBezTo>
                      <a:pt x="4841" y="16179"/>
                      <a:pt x="4105" y="15910"/>
                      <a:pt x="3224" y="14894"/>
                    </a:cubicBezTo>
                    <a:cubicBezTo>
                      <a:pt x="2405" y="13972"/>
                      <a:pt x="1296" y="12210"/>
                      <a:pt x="664" y="9090"/>
                    </a:cubicBezTo>
                    <a:cubicBezTo>
                      <a:pt x="32" y="5981"/>
                      <a:pt x="198" y="3680"/>
                      <a:pt x="436" y="2291"/>
                    </a:cubicBezTo>
                    <a:cubicBezTo>
                      <a:pt x="706" y="789"/>
                      <a:pt x="1131" y="22"/>
                      <a:pt x="1131" y="11"/>
                    </a:cubicBezTo>
                    <a:lnTo>
                      <a:pt x="11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3421350" y="2458850"/>
                <a:ext cx="152375" cy="411500"/>
              </a:xfrm>
              <a:custGeom>
                <a:avLst/>
                <a:gdLst/>
                <a:ahLst/>
                <a:cxnLst/>
                <a:rect l="l" t="t" r="r" b="b"/>
                <a:pathLst>
                  <a:path w="6095" h="16460" extrusionOk="0">
                    <a:moveTo>
                      <a:pt x="3752" y="1"/>
                    </a:moveTo>
                    <a:cubicBezTo>
                      <a:pt x="3731" y="11"/>
                      <a:pt x="2674" y="789"/>
                      <a:pt x="1741" y="2343"/>
                    </a:cubicBezTo>
                    <a:cubicBezTo>
                      <a:pt x="1202" y="3255"/>
                      <a:pt x="798" y="4250"/>
                      <a:pt x="570" y="5297"/>
                    </a:cubicBezTo>
                    <a:cubicBezTo>
                      <a:pt x="280" y="6665"/>
                      <a:pt x="238" y="8075"/>
                      <a:pt x="446" y="9463"/>
                    </a:cubicBezTo>
                    <a:cubicBezTo>
                      <a:pt x="663" y="10914"/>
                      <a:pt x="1088" y="12189"/>
                      <a:pt x="1731" y="13246"/>
                    </a:cubicBezTo>
                    <a:cubicBezTo>
                      <a:pt x="2208" y="14065"/>
                      <a:pt x="2860" y="14780"/>
                      <a:pt x="3617" y="15350"/>
                    </a:cubicBezTo>
                    <a:cubicBezTo>
                      <a:pt x="4902" y="16293"/>
                      <a:pt x="6084" y="16459"/>
                      <a:pt x="6094" y="16459"/>
                    </a:cubicBezTo>
                    <a:lnTo>
                      <a:pt x="6094" y="16418"/>
                    </a:lnTo>
                    <a:cubicBezTo>
                      <a:pt x="6084" y="16418"/>
                      <a:pt x="4913" y="16252"/>
                      <a:pt x="3638" y="15319"/>
                    </a:cubicBezTo>
                    <a:cubicBezTo>
                      <a:pt x="2456" y="14448"/>
                      <a:pt x="953" y="12728"/>
                      <a:pt x="477" y="9453"/>
                    </a:cubicBezTo>
                    <a:cubicBezTo>
                      <a:pt x="0" y="6168"/>
                      <a:pt x="922" y="3784"/>
                      <a:pt x="1772" y="2354"/>
                    </a:cubicBezTo>
                    <a:cubicBezTo>
                      <a:pt x="2695" y="809"/>
                      <a:pt x="3752" y="32"/>
                      <a:pt x="3762" y="22"/>
                    </a:cubicBezTo>
                    <a:lnTo>
                      <a:pt x="37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3383500" y="2457825"/>
                <a:ext cx="158075" cy="408100"/>
              </a:xfrm>
              <a:custGeom>
                <a:avLst/>
                <a:gdLst/>
                <a:ahLst/>
                <a:cxnLst/>
                <a:rect l="l" t="t" r="r" b="b"/>
                <a:pathLst>
                  <a:path w="6323" h="16324" extrusionOk="0">
                    <a:moveTo>
                      <a:pt x="5193" y="1"/>
                    </a:moveTo>
                    <a:cubicBezTo>
                      <a:pt x="5183" y="1"/>
                      <a:pt x="3981" y="384"/>
                      <a:pt x="2758" y="1555"/>
                    </a:cubicBezTo>
                    <a:cubicBezTo>
                      <a:pt x="2032" y="2250"/>
                      <a:pt x="1441" y="3079"/>
                      <a:pt x="1027" y="3991"/>
                    </a:cubicBezTo>
                    <a:cubicBezTo>
                      <a:pt x="457" y="5255"/>
                      <a:pt x="146" y="6613"/>
                      <a:pt x="105" y="7991"/>
                    </a:cubicBezTo>
                    <a:cubicBezTo>
                      <a:pt x="32" y="9359"/>
                      <a:pt x="322" y="10738"/>
                      <a:pt x="954" y="11961"/>
                    </a:cubicBezTo>
                    <a:cubicBezTo>
                      <a:pt x="1493" y="12956"/>
                      <a:pt x="2229" y="13826"/>
                      <a:pt x="3110" y="14531"/>
                    </a:cubicBezTo>
                    <a:cubicBezTo>
                      <a:pt x="4064" y="15308"/>
                      <a:pt x="5152" y="15920"/>
                      <a:pt x="6313" y="16324"/>
                    </a:cubicBezTo>
                    <a:lnTo>
                      <a:pt x="6323" y="16293"/>
                    </a:lnTo>
                    <a:cubicBezTo>
                      <a:pt x="5162" y="15889"/>
                      <a:pt x="4084" y="15277"/>
                      <a:pt x="3131" y="14510"/>
                    </a:cubicBezTo>
                    <a:cubicBezTo>
                      <a:pt x="1680" y="13329"/>
                      <a:pt x="1" y="11245"/>
                      <a:pt x="136" y="7991"/>
                    </a:cubicBezTo>
                    <a:cubicBezTo>
                      <a:pt x="291" y="4644"/>
                      <a:pt x="1659" y="2654"/>
                      <a:pt x="2778" y="1576"/>
                    </a:cubicBezTo>
                    <a:cubicBezTo>
                      <a:pt x="3991" y="415"/>
                      <a:pt x="5193" y="32"/>
                      <a:pt x="5204" y="32"/>
                    </a:cubicBezTo>
                    <a:lnTo>
                      <a:pt x="51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3415125" y="2453425"/>
                <a:ext cx="239425" cy="91475"/>
              </a:xfrm>
              <a:custGeom>
                <a:avLst/>
                <a:gdLst/>
                <a:ahLst/>
                <a:cxnLst/>
                <a:rect l="l" t="t" r="r" b="b"/>
                <a:pathLst>
                  <a:path w="9577" h="3659" extrusionOk="0">
                    <a:moveTo>
                      <a:pt x="9546" y="0"/>
                    </a:moveTo>
                    <a:cubicBezTo>
                      <a:pt x="9535" y="21"/>
                      <a:pt x="8385" y="2073"/>
                      <a:pt x="5079" y="3078"/>
                    </a:cubicBezTo>
                    <a:cubicBezTo>
                      <a:pt x="3695" y="3499"/>
                      <a:pt x="2585" y="3622"/>
                      <a:pt x="1761" y="3622"/>
                    </a:cubicBezTo>
                    <a:cubicBezTo>
                      <a:pt x="616" y="3622"/>
                      <a:pt x="23" y="3385"/>
                      <a:pt x="11" y="3379"/>
                    </a:cubicBezTo>
                    <a:lnTo>
                      <a:pt x="0" y="3410"/>
                    </a:lnTo>
                    <a:cubicBezTo>
                      <a:pt x="11" y="3420"/>
                      <a:pt x="612" y="3659"/>
                      <a:pt x="1762" y="3659"/>
                    </a:cubicBezTo>
                    <a:cubicBezTo>
                      <a:pt x="2892" y="3638"/>
                      <a:pt x="4011" y="3452"/>
                      <a:pt x="5089" y="3110"/>
                    </a:cubicBezTo>
                    <a:cubicBezTo>
                      <a:pt x="8405" y="2104"/>
                      <a:pt x="9566" y="42"/>
                      <a:pt x="9577" y="21"/>
                    </a:cubicBezTo>
                    <a:lnTo>
                      <a:pt x="95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3378850" y="2510950"/>
                <a:ext cx="367175" cy="142525"/>
              </a:xfrm>
              <a:custGeom>
                <a:avLst/>
                <a:gdLst/>
                <a:ahLst/>
                <a:cxnLst/>
                <a:rect l="l" t="t" r="r" b="b"/>
                <a:pathLst>
                  <a:path w="14687" h="5701" extrusionOk="0">
                    <a:moveTo>
                      <a:pt x="14655" y="0"/>
                    </a:moveTo>
                    <a:cubicBezTo>
                      <a:pt x="14655" y="0"/>
                      <a:pt x="14220" y="829"/>
                      <a:pt x="13152" y="1835"/>
                    </a:cubicBezTo>
                    <a:cubicBezTo>
                      <a:pt x="12168" y="2767"/>
                      <a:pt x="10416" y="4052"/>
                      <a:pt x="7690" y="4871"/>
                    </a:cubicBezTo>
                    <a:cubicBezTo>
                      <a:pt x="5649" y="5492"/>
                      <a:pt x="4044" y="5666"/>
                      <a:pt x="2887" y="5666"/>
                    </a:cubicBezTo>
                    <a:cubicBezTo>
                      <a:pt x="2500" y="5666"/>
                      <a:pt x="2162" y="5646"/>
                      <a:pt x="1876" y="5617"/>
                    </a:cubicBezTo>
                    <a:cubicBezTo>
                      <a:pt x="633" y="5493"/>
                      <a:pt x="21" y="5172"/>
                      <a:pt x="21" y="5172"/>
                    </a:cubicBezTo>
                    <a:lnTo>
                      <a:pt x="0" y="5203"/>
                    </a:lnTo>
                    <a:cubicBezTo>
                      <a:pt x="11" y="5203"/>
                      <a:pt x="622" y="5524"/>
                      <a:pt x="1866" y="5649"/>
                    </a:cubicBezTo>
                    <a:cubicBezTo>
                      <a:pt x="2156" y="5680"/>
                      <a:pt x="2488" y="5700"/>
                      <a:pt x="2871" y="5700"/>
                    </a:cubicBezTo>
                    <a:cubicBezTo>
                      <a:pt x="4022" y="5700"/>
                      <a:pt x="5638" y="5524"/>
                      <a:pt x="7701" y="4902"/>
                    </a:cubicBezTo>
                    <a:cubicBezTo>
                      <a:pt x="10426" y="4084"/>
                      <a:pt x="12188" y="2798"/>
                      <a:pt x="13173" y="1866"/>
                    </a:cubicBezTo>
                    <a:cubicBezTo>
                      <a:pt x="14251" y="850"/>
                      <a:pt x="14686" y="21"/>
                      <a:pt x="14686" y="10"/>
                    </a:cubicBezTo>
                    <a:lnTo>
                      <a:pt x="146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6"/>
              <p:cNvSpPr/>
              <p:nvPr/>
            </p:nvSpPr>
            <p:spPr>
              <a:xfrm>
                <a:off x="3392325" y="2625725"/>
                <a:ext cx="408875" cy="144600"/>
              </a:xfrm>
              <a:custGeom>
                <a:avLst/>
                <a:gdLst/>
                <a:ahLst/>
                <a:cxnLst/>
                <a:rect l="l" t="t" r="r" b="b"/>
                <a:pathLst>
                  <a:path w="16355" h="5784" extrusionOk="0">
                    <a:moveTo>
                      <a:pt x="16324" y="0"/>
                    </a:moveTo>
                    <a:cubicBezTo>
                      <a:pt x="16313" y="21"/>
                      <a:pt x="15805" y="975"/>
                      <a:pt x="14613" y="2104"/>
                    </a:cubicBezTo>
                    <a:cubicBezTo>
                      <a:pt x="13515" y="3141"/>
                      <a:pt x="11598" y="4540"/>
                      <a:pt x="8685" y="5286"/>
                    </a:cubicBezTo>
                    <a:cubicBezTo>
                      <a:pt x="7376" y="5621"/>
                      <a:pt x="6210" y="5745"/>
                      <a:pt x="5202" y="5745"/>
                    </a:cubicBezTo>
                    <a:cubicBezTo>
                      <a:pt x="3967" y="5745"/>
                      <a:pt x="2969" y="5559"/>
                      <a:pt x="2239" y="5348"/>
                    </a:cubicBezTo>
                    <a:cubicBezTo>
                      <a:pt x="798" y="4934"/>
                      <a:pt x="21" y="4322"/>
                      <a:pt x="21" y="4322"/>
                    </a:cubicBezTo>
                    <a:lnTo>
                      <a:pt x="0" y="4353"/>
                    </a:lnTo>
                    <a:cubicBezTo>
                      <a:pt x="0" y="4353"/>
                      <a:pt x="778" y="4954"/>
                      <a:pt x="2228" y="5379"/>
                    </a:cubicBezTo>
                    <a:cubicBezTo>
                      <a:pt x="3192" y="5649"/>
                      <a:pt x="4198" y="5784"/>
                      <a:pt x="5203" y="5784"/>
                    </a:cubicBezTo>
                    <a:cubicBezTo>
                      <a:pt x="6384" y="5773"/>
                      <a:pt x="7556" y="5618"/>
                      <a:pt x="8685" y="5317"/>
                    </a:cubicBezTo>
                    <a:cubicBezTo>
                      <a:pt x="11608" y="4571"/>
                      <a:pt x="13536" y="3172"/>
                      <a:pt x="14634" y="2125"/>
                    </a:cubicBezTo>
                    <a:cubicBezTo>
                      <a:pt x="15836" y="995"/>
                      <a:pt x="16355" y="31"/>
                      <a:pt x="16355" y="21"/>
                    </a:cubicBezTo>
                    <a:lnTo>
                      <a:pt x="163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6"/>
              <p:cNvSpPr/>
              <p:nvPr/>
            </p:nvSpPr>
            <p:spPr>
              <a:xfrm>
                <a:off x="3415625" y="2686350"/>
                <a:ext cx="385575" cy="140200"/>
              </a:xfrm>
              <a:custGeom>
                <a:avLst/>
                <a:gdLst/>
                <a:ahLst/>
                <a:cxnLst/>
                <a:rect l="l" t="t" r="r" b="b"/>
                <a:pathLst>
                  <a:path w="15423" h="5608" extrusionOk="0">
                    <a:moveTo>
                      <a:pt x="15392" y="1"/>
                    </a:moveTo>
                    <a:cubicBezTo>
                      <a:pt x="15392" y="11"/>
                      <a:pt x="14967" y="944"/>
                      <a:pt x="13899" y="2042"/>
                    </a:cubicBezTo>
                    <a:cubicBezTo>
                      <a:pt x="12915" y="3058"/>
                      <a:pt x="11184" y="4436"/>
                      <a:pt x="8458" y="5214"/>
                    </a:cubicBezTo>
                    <a:cubicBezTo>
                      <a:pt x="7602" y="5441"/>
                      <a:pt x="6728" y="5553"/>
                      <a:pt x="5859" y="5553"/>
                    </a:cubicBezTo>
                    <a:cubicBezTo>
                      <a:pt x="3792" y="5553"/>
                      <a:pt x="1751" y="4922"/>
                      <a:pt x="22" y="3711"/>
                    </a:cubicBezTo>
                    <a:lnTo>
                      <a:pt x="1" y="3742"/>
                    </a:lnTo>
                    <a:cubicBezTo>
                      <a:pt x="758" y="4271"/>
                      <a:pt x="1587" y="4695"/>
                      <a:pt x="2468" y="5006"/>
                    </a:cubicBezTo>
                    <a:cubicBezTo>
                      <a:pt x="3556" y="5400"/>
                      <a:pt x="4717" y="5597"/>
                      <a:pt x="5888" y="5608"/>
                    </a:cubicBezTo>
                    <a:cubicBezTo>
                      <a:pt x="6758" y="5608"/>
                      <a:pt x="7629" y="5483"/>
                      <a:pt x="8468" y="5245"/>
                    </a:cubicBezTo>
                    <a:cubicBezTo>
                      <a:pt x="11194" y="4457"/>
                      <a:pt x="12935" y="3079"/>
                      <a:pt x="13920" y="2063"/>
                    </a:cubicBezTo>
                    <a:cubicBezTo>
                      <a:pt x="14987" y="954"/>
                      <a:pt x="15423" y="21"/>
                      <a:pt x="15423" y="21"/>
                    </a:cubicBezTo>
                    <a:lnTo>
                      <a:pt x="1539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a:off x="3501400" y="2773925"/>
                <a:ext cx="267150" cy="92025"/>
              </a:xfrm>
              <a:custGeom>
                <a:avLst/>
                <a:gdLst/>
                <a:ahLst/>
                <a:cxnLst/>
                <a:rect l="l" t="t" r="r" b="b"/>
                <a:pathLst>
                  <a:path w="10686" h="3681" extrusionOk="0">
                    <a:moveTo>
                      <a:pt x="10655" y="1"/>
                    </a:moveTo>
                    <a:cubicBezTo>
                      <a:pt x="10634" y="21"/>
                      <a:pt x="8882" y="2250"/>
                      <a:pt x="5514" y="3276"/>
                    </a:cubicBezTo>
                    <a:cubicBezTo>
                      <a:pt x="4690" y="3527"/>
                      <a:pt x="3838" y="3652"/>
                      <a:pt x="2988" y="3652"/>
                    </a:cubicBezTo>
                    <a:cubicBezTo>
                      <a:pt x="1977" y="3652"/>
                      <a:pt x="968" y="3475"/>
                      <a:pt x="11" y="3120"/>
                    </a:cubicBezTo>
                    <a:lnTo>
                      <a:pt x="0" y="3151"/>
                    </a:lnTo>
                    <a:cubicBezTo>
                      <a:pt x="927" y="3504"/>
                      <a:pt x="1913" y="3680"/>
                      <a:pt x="2901" y="3680"/>
                    </a:cubicBezTo>
                    <a:cubicBezTo>
                      <a:pt x="2929" y="3680"/>
                      <a:pt x="2957" y="3680"/>
                      <a:pt x="2985" y="3680"/>
                    </a:cubicBezTo>
                    <a:cubicBezTo>
                      <a:pt x="3846" y="3680"/>
                      <a:pt x="4695" y="3555"/>
                      <a:pt x="5524" y="3307"/>
                    </a:cubicBezTo>
                    <a:cubicBezTo>
                      <a:pt x="8903" y="2281"/>
                      <a:pt x="10665" y="42"/>
                      <a:pt x="10686" y="21"/>
                    </a:cubicBezTo>
                    <a:lnTo>
                      <a:pt x="10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93"/>
        <p:cNvGrpSpPr/>
        <p:nvPr/>
      </p:nvGrpSpPr>
      <p:grpSpPr>
        <a:xfrm>
          <a:off x="0" y="0"/>
          <a:ext cx="0" cy="0"/>
          <a:chOff x="0" y="0"/>
          <a:chExt cx="0" cy="0"/>
        </a:xfrm>
      </p:grpSpPr>
      <p:sp>
        <p:nvSpPr>
          <p:cNvPr id="3894" name="Google Shape;3894;p73"/>
          <p:cNvSpPr txBox="1">
            <a:spLocks noGrp="1"/>
          </p:cNvSpPr>
          <p:nvPr>
            <p:ph type="title"/>
          </p:nvPr>
        </p:nvSpPr>
        <p:spPr>
          <a:xfrm>
            <a:off x="717325" y="1256850"/>
            <a:ext cx="3000000" cy="16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 of this </a:t>
            </a:r>
            <a:r>
              <a:rPr lang="en">
                <a:solidFill>
                  <a:schemeClr val="lt2"/>
                </a:solidFill>
              </a:rPr>
              <a:t>template</a:t>
            </a:r>
            <a:endParaRPr>
              <a:solidFill>
                <a:schemeClr val="lt2"/>
              </a:solidFill>
            </a:endParaRPr>
          </a:p>
        </p:txBody>
      </p:sp>
      <p:sp>
        <p:nvSpPr>
          <p:cNvPr id="3895" name="Google Shape;3895;p73"/>
          <p:cNvSpPr txBox="1">
            <a:spLocks noGrp="1"/>
          </p:cNvSpPr>
          <p:nvPr>
            <p:ph type="body" idx="1"/>
          </p:nvPr>
        </p:nvSpPr>
        <p:spPr>
          <a:xfrm>
            <a:off x="4033175" y="539500"/>
            <a:ext cx="4393500" cy="4029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2400">
                <a:solidFill>
                  <a:schemeClr val="accent3"/>
                </a:solidFill>
                <a:latin typeface="Coiny"/>
                <a:ea typeface="Coiny"/>
                <a:cs typeface="Coiny"/>
                <a:sym typeface="Coiny"/>
              </a:rPr>
              <a:t>Vectors</a:t>
            </a:r>
            <a:endParaRPr sz="2400">
              <a:solidFill>
                <a:schemeClr val="accent3"/>
              </a:solidFill>
              <a:latin typeface="Coiny"/>
              <a:ea typeface="Coiny"/>
              <a:cs typeface="Coiny"/>
              <a:sym typeface="Coiny"/>
            </a:endParaRPr>
          </a:p>
          <a:p>
            <a:pPr marL="457200" lvl="0" indent="-330200" algn="l" rtl="0">
              <a:spcBef>
                <a:spcPts val="0"/>
              </a:spcBef>
              <a:spcAft>
                <a:spcPts val="0"/>
              </a:spcAft>
              <a:buSzPts val="1600"/>
              <a:buChar char="●"/>
            </a:pPr>
            <a:r>
              <a:rPr lang="en">
                <a:solidFill>
                  <a:schemeClr val="hlink"/>
                </a:solidFill>
                <a:uFill>
                  <a:noFill/>
                </a:uFill>
                <a:hlinkClick r:id="rId3"/>
              </a:rPr>
              <a:t>Flat teachers' day landing page template</a:t>
            </a:r>
            <a:endParaRPr>
              <a:solidFill>
                <a:srgbClr val="353059"/>
              </a:solidFill>
            </a:endParaRPr>
          </a:p>
          <a:p>
            <a:pPr marL="457200" marR="50800" lvl="0" indent="-330200" algn="l" rtl="0">
              <a:spcBef>
                <a:spcPts val="0"/>
              </a:spcBef>
              <a:spcAft>
                <a:spcPts val="0"/>
              </a:spcAft>
              <a:buSzPts val="1600"/>
              <a:buChar char="●"/>
            </a:pPr>
            <a:r>
              <a:rPr lang="en">
                <a:uFill>
                  <a:noFill/>
                </a:uFill>
                <a:hlinkClick r:id="rId4"/>
              </a:rPr>
              <a:t>Hand drawn flat teachers' day</a:t>
            </a:r>
            <a:endParaRPr>
              <a:solidFill>
                <a:srgbClr val="353059"/>
              </a:solidFill>
            </a:endParaRPr>
          </a:p>
          <a:p>
            <a:pPr marL="457200" marR="50800" lvl="0" indent="0" algn="l" rtl="0">
              <a:spcBef>
                <a:spcPts val="0"/>
              </a:spcBef>
              <a:spcAft>
                <a:spcPts val="0"/>
              </a:spcAft>
              <a:buNone/>
            </a:pPr>
            <a:endParaRPr>
              <a:solidFill>
                <a:srgbClr val="353059"/>
              </a:solidFill>
            </a:endParaRPr>
          </a:p>
          <a:p>
            <a:pPr marL="0" lvl="0" indent="457200" algn="l" rtl="0">
              <a:spcBef>
                <a:spcPts val="0"/>
              </a:spcBef>
              <a:spcAft>
                <a:spcPts val="0"/>
              </a:spcAft>
              <a:buNone/>
            </a:pPr>
            <a:r>
              <a:rPr lang="en" sz="2400">
                <a:solidFill>
                  <a:schemeClr val="accent3"/>
                </a:solidFill>
                <a:latin typeface="Coiny"/>
                <a:ea typeface="Coiny"/>
                <a:cs typeface="Coiny"/>
                <a:sym typeface="Coiny"/>
              </a:rPr>
              <a:t>Photos</a:t>
            </a:r>
            <a:endParaRPr sz="2400">
              <a:solidFill>
                <a:schemeClr val="accent3"/>
              </a:solidFill>
              <a:latin typeface="Coiny"/>
              <a:ea typeface="Coiny"/>
              <a:cs typeface="Coiny"/>
              <a:sym typeface="Coiny"/>
            </a:endParaRPr>
          </a:p>
          <a:p>
            <a:pPr marL="457200" lvl="0" indent="-330200" algn="l" rtl="0">
              <a:spcBef>
                <a:spcPts val="0"/>
              </a:spcBef>
              <a:spcAft>
                <a:spcPts val="0"/>
              </a:spcAft>
              <a:buSzPts val="1600"/>
              <a:buChar char="●"/>
            </a:pPr>
            <a:r>
              <a:rPr lang="en">
                <a:solidFill>
                  <a:schemeClr val="hlink"/>
                </a:solidFill>
                <a:uFill>
                  <a:noFill/>
                </a:uFill>
                <a:hlinkClick r:id="rId5"/>
              </a:rPr>
              <a:t>Front view kids hugging their teacher</a:t>
            </a:r>
            <a:endParaRPr>
              <a:solidFill>
                <a:srgbClr val="353059"/>
              </a:solidFill>
            </a:endParaRPr>
          </a:p>
          <a:p>
            <a:pPr marL="457200" lvl="0" indent="-330200" algn="l" rtl="0">
              <a:spcBef>
                <a:spcPts val="0"/>
              </a:spcBef>
              <a:spcAft>
                <a:spcPts val="0"/>
              </a:spcAft>
              <a:buSzPts val="1600"/>
              <a:buChar char="●"/>
            </a:pPr>
            <a:r>
              <a:rPr lang="en">
                <a:solidFill>
                  <a:schemeClr val="hlink"/>
                </a:solidFill>
                <a:uFill>
                  <a:noFill/>
                </a:uFill>
                <a:hlinkClick r:id="rId6"/>
              </a:rPr>
              <a:t>Portrait of old female teacher in class</a:t>
            </a:r>
            <a:endParaRPr>
              <a:solidFill>
                <a:srgbClr val="353059"/>
              </a:solidFill>
            </a:endParaRPr>
          </a:p>
          <a:p>
            <a:pPr marL="457200" lvl="0" indent="-330200" algn="l" rtl="0">
              <a:spcBef>
                <a:spcPts val="0"/>
              </a:spcBef>
              <a:spcAft>
                <a:spcPts val="0"/>
              </a:spcAft>
              <a:buSzPts val="1600"/>
              <a:buChar char="●"/>
            </a:pPr>
            <a:r>
              <a:rPr lang="en">
                <a:solidFill>
                  <a:schemeClr val="hlink"/>
                </a:solidFill>
                <a:uFill>
                  <a:noFill/>
                </a:uFill>
                <a:hlinkClick r:id="rId7"/>
              </a:rPr>
              <a:t>Portrait of nursery school teacher</a:t>
            </a:r>
            <a:endParaRPr>
              <a:solidFill>
                <a:srgbClr val="353059"/>
              </a:solidFill>
            </a:endParaRPr>
          </a:p>
          <a:p>
            <a:pPr marL="457200" lvl="0" indent="-330200" algn="l" rtl="0">
              <a:spcBef>
                <a:spcPts val="0"/>
              </a:spcBef>
              <a:spcAft>
                <a:spcPts val="0"/>
              </a:spcAft>
              <a:buSzPts val="1600"/>
              <a:buChar char="●"/>
            </a:pPr>
            <a:r>
              <a:rPr lang="en">
                <a:solidFill>
                  <a:schemeClr val="hlink"/>
                </a:solidFill>
                <a:uFill>
                  <a:noFill/>
                </a:uFill>
                <a:hlinkClick r:id="rId8"/>
              </a:rPr>
              <a:t>Young student learning in the library</a:t>
            </a:r>
            <a:endParaRPr>
              <a:solidFill>
                <a:srgbClr val="353059"/>
              </a:solidFill>
            </a:endParaRPr>
          </a:p>
          <a:p>
            <a:pPr marL="457200" lvl="0" indent="-330200" algn="l" rtl="0">
              <a:spcBef>
                <a:spcPts val="0"/>
              </a:spcBef>
              <a:spcAft>
                <a:spcPts val="0"/>
              </a:spcAft>
              <a:buSzPts val="1600"/>
              <a:buChar char="●"/>
            </a:pPr>
            <a:r>
              <a:rPr lang="en">
                <a:solidFill>
                  <a:schemeClr val="hlink"/>
                </a:solidFill>
                <a:uFill>
                  <a:noFill/>
                </a:uFill>
                <a:hlinkClick r:id="rId9"/>
              </a:rPr>
              <a:t>Colleagues doing team work for a project</a:t>
            </a:r>
            <a:endParaRPr>
              <a:solidFill>
                <a:srgbClr val="353059"/>
              </a:solidFill>
            </a:endParaRPr>
          </a:p>
          <a:p>
            <a:pPr marL="457200" lvl="0" indent="-330200" algn="l" rtl="0">
              <a:spcBef>
                <a:spcPts val="0"/>
              </a:spcBef>
              <a:spcAft>
                <a:spcPts val="0"/>
              </a:spcAft>
              <a:buSzPts val="1600"/>
              <a:buChar char="●"/>
            </a:pPr>
            <a:r>
              <a:rPr lang="en">
                <a:solidFill>
                  <a:schemeClr val="hlink"/>
                </a:solidFill>
                <a:uFill>
                  <a:noFill/>
                </a:uFill>
                <a:hlinkClick r:id="rId10"/>
              </a:rPr>
              <a:t>Front view woman reading something for her students</a:t>
            </a:r>
            <a:endParaRPr>
              <a:solidFill>
                <a:srgbClr val="353059"/>
              </a:solidFill>
            </a:endParaRPr>
          </a:p>
          <a:p>
            <a:pPr marL="0" lvl="0" indent="457200" algn="l" rtl="0">
              <a:spcBef>
                <a:spcPts val="1600"/>
              </a:spcBef>
              <a:spcAft>
                <a:spcPts val="0"/>
              </a:spcAft>
              <a:buNone/>
            </a:pPr>
            <a:r>
              <a:rPr lang="en" sz="2400">
                <a:solidFill>
                  <a:schemeClr val="accent3"/>
                </a:solidFill>
                <a:latin typeface="Coiny"/>
                <a:ea typeface="Coiny"/>
                <a:cs typeface="Coiny"/>
                <a:sym typeface="Coiny"/>
              </a:rPr>
              <a:t>Icons</a:t>
            </a:r>
            <a:endParaRPr>
              <a:solidFill>
                <a:schemeClr val="accent3"/>
              </a:solidFill>
              <a:latin typeface="Coiny"/>
              <a:ea typeface="Coiny"/>
              <a:cs typeface="Coiny"/>
              <a:sym typeface="Coiny"/>
            </a:endParaRPr>
          </a:p>
          <a:p>
            <a:pPr marL="457200" lvl="0" indent="-336550" algn="l" rtl="0">
              <a:spcBef>
                <a:spcPts val="0"/>
              </a:spcBef>
              <a:spcAft>
                <a:spcPts val="0"/>
              </a:spcAft>
              <a:buSzPts val="1700"/>
              <a:buChar char="●"/>
            </a:pPr>
            <a:r>
              <a:rPr lang="en">
                <a:solidFill>
                  <a:schemeClr val="hlink"/>
                </a:solidFill>
                <a:uFill>
                  <a:noFill/>
                </a:uFill>
                <a:hlinkClick r:id="rId11"/>
              </a:rPr>
              <a:t>Icon Pack: Education | Flat</a:t>
            </a:r>
            <a:endParaRPr/>
          </a:p>
        </p:txBody>
      </p:sp>
      <p:sp>
        <p:nvSpPr>
          <p:cNvPr id="3896" name="Google Shape;3896;p73"/>
          <p:cNvSpPr txBox="1"/>
          <p:nvPr/>
        </p:nvSpPr>
        <p:spPr>
          <a:xfrm>
            <a:off x="717325" y="3009450"/>
            <a:ext cx="3000000" cy="87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000"/>
              </a:spcAft>
              <a:buNone/>
            </a:pPr>
            <a:r>
              <a:rPr lang="en" sz="1600">
                <a:solidFill>
                  <a:schemeClr val="dk2"/>
                </a:solidFill>
                <a:latin typeface="Cabin"/>
                <a:ea typeface="Cabin"/>
                <a:cs typeface="Cabin"/>
                <a:sym typeface="Cabin"/>
              </a:rPr>
              <a:t>Did you like the resources on this template? Get them for free at our other websites:</a:t>
            </a:r>
            <a:endParaRPr sz="1600">
              <a:solidFill>
                <a:schemeClr val="dk2"/>
              </a:solidFill>
              <a:latin typeface="Cabin"/>
              <a:ea typeface="Cabin"/>
              <a:cs typeface="Cabin"/>
              <a:sym typeface="Cabin"/>
            </a:endParaRPr>
          </a:p>
        </p:txBody>
      </p:sp>
      <p:grpSp>
        <p:nvGrpSpPr>
          <p:cNvPr id="3897" name="Google Shape;3897;p73"/>
          <p:cNvGrpSpPr/>
          <p:nvPr/>
        </p:nvGrpSpPr>
        <p:grpSpPr>
          <a:xfrm>
            <a:off x="2132851" y="761149"/>
            <a:ext cx="1717434" cy="3540720"/>
            <a:chOff x="4818925" y="1397575"/>
            <a:chExt cx="520025" cy="1072101"/>
          </a:xfrm>
        </p:grpSpPr>
        <p:sp>
          <p:nvSpPr>
            <p:cNvPr id="3898" name="Google Shape;3898;p73"/>
            <p:cNvSpPr/>
            <p:nvPr/>
          </p:nvSpPr>
          <p:spPr>
            <a:xfrm>
              <a:off x="5284250" y="1857352"/>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3"/>
            <p:cNvSpPr/>
            <p:nvPr/>
          </p:nvSpPr>
          <p:spPr>
            <a:xfrm>
              <a:off x="5217195" y="1557543"/>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3"/>
            <p:cNvSpPr/>
            <p:nvPr/>
          </p:nvSpPr>
          <p:spPr>
            <a:xfrm>
              <a:off x="4818925" y="1397575"/>
              <a:ext cx="25925" cy="33975"/>
            </a:xfrm>
            <a:custGeom>
              <a:avLst/>
              <a:gdLst/>
              <a:ahLst/>
              <a:cxnLst/>
              <a:rect l="l" t="t" r="r" b="b"/>
              <a:pathLst>
                <a:path w="1037" h="1359" extrusionOk="0">
                  <a:moveTo>
                    <a:pt x="0" y="1162"/>
                  </a:moveTo>
                  <a:lnTo>
                    <a:pt x="705" y="1"/>
                  </a:lnTo>
                  <a:lnTo>
                    <a:pt x="1037" y="198"/>
                  </a:lnTo>
                  <a:lnTo>
                    <a:pt x="332" y="13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3"/>
            <p:cNvSpPr/>
            <p:nvPr/>
          </p:nvSpPr>
          <p:spPr>
            <a:xfrm>
              <a:off x="4992784" y="2439076"/>
              <a:ext cx="33975" cy="30600"/>
            </a:xfrm>
            <a:custGeom>
              <a:avLst/>
              <a:gdLst/>
              <a:ahLst/>
              <a:cxnLst/>
              <a:rect l="l" t="t" r="r" b="b"/>
              <a:pathLst>
                <a:path w="1359" h="1224" extrusionOk="0">
                  <a:moveTo>
                    <a:pt x="1130" y="1223"/>
                  </a:moveTo>
                  <a:cubicBezTo>
                    <a:pt x="1089" y="1223"/>
                    <a:pt x="1047" y="1213"/>
                    <a:pt x="1016" y="1182"/>
                  </a:cubicBezTo>
                  <a:lnTo>
                    <a:pt x="156" y="384"/>
                  </a:lnTo>
                  <a:cubicBezTo>
                    <a:pt x="1" y="239"/>
                    <a:pt x="218" y="0"/>
                    <a:pt x="384" y="145"/>
                  </a:cubicBezTo>
                  <a:lnTo>
                    <a:pt x="1244" y="933"/>
                  </a:lnTo>
                  <a:cubicBezTo>
                    <a:pt x="1358" y="1037"/>
                    <a:pt x="1286" y="1223"/>
                    <a:pt x="1130" y="12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905"/>
        <p:cNvGrpSpPr/>
        <p:nvPr/>
      </p:nvGrpSpPr>
      <p:grpSpPr>
        <a:xfrm>
          <a:off x="0" y="0"/>
          <a:ext cx="0" cy="0"/>
          <a:chOff x="0" y="0"/>
          <a:chExt cx="0" cy="0"/>
        </a:xfrm>
      </p:grpSpPr>
      <p:sp>
        <p:nvSpPr>
          <p:cNvPr id="3906" name="Google Shape;3906;p7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3907" name="Google Shape;3907;p7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3908" name="Google Shape;3908;p74"/>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 action="ppaction://noaction"/>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919"/>
        <p:cNvGrpSpPr/>
        <p:nvPr/>
      </p:nvGrpSpPr>
      <p:grpSpPr>
        <a:xfrm>
          <a:off x="0" y="0"/>
          <a:ext cx="0" cy="0"/>
          <a:chOff x="0" y="0"/>
          <a:chExt cx="0" cy="0"/>
        </a:xfrm>
      </p:grpSpPr>
      <p:sp>
        <p:nvSpPr>
          <p:cNvPr id="3920" name="Google Shape;3920;p7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921" name="Google Shape;3921;p76"/>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FFFFFF"/>
                </a:solidFill>
              </a:rPr>
              <a:t>Coiny</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https://fonts.google.com/specimen/Coiny</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FFFFFF"/>
              </a:solidFill>
            </a:endParaRPr>
          </a:p>
          <a:p>
            <a:pPr marL="0" lvl="0" indent="0" algn="ctr" rtl="0">
              <a:lnSpc>
                <a:spcPct val="115000"/>
              </a:lnSpc>
              <a:spcBef>
                <a:spcPts val="0"/>
              </a:spcBef>
              <a:spcAft>
                <a:spcPts val="0"/>
              </a:spcAft>
              <a:buNone/>
            </a:pPr>
            <a:r>
              <a:rPr lang="en" sz="1100" b="1">
                <a:solidFill>
                  <a:srgbClr val="FFFFFF"/>
                </a:solidFill>
              </a:rPr>
              <a:t>Cabin</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https://fonts.google.com/specimen/Cabin</a:t>
            </a:r>
            <a:r>
              <a:rPr lang="en" sz="1100">
                <a:solidFill>
                  <a:srgbClr val="FFFFFF"/>
                </a:solidFill>
              </a:rPr>
              <a:t>)</a:t>
            </a:r>
            <a:endParaRPr sz="1100">
              <a:solidFill>
                <a:srgbClr val="FFFFFF"/>
              </a:solidFill>
            </a:endParaRPr>
          </a:p>
        </p:txBody>
      </p:sp>
      <p:sp>
        <p:nvSpPr>
          <p:cNvPr id="3922" name="Google Shape;3922;p76"/>
          <p:cNvSpPr/>
          <p:nvPr/>
        </p:nvSpPr>
        <p:spPr>
          <a:xfrm>
            <a:off x="2052650" y="2988225"/>
            <a:ext cx="791400" cy="754200"/>
          </a:xfrm>
          <a:prstGeom prst="roundRect">
            <a:avLst>
              <a:gd name="adj" fmla="val 16667"/>
            </a:avLst>
          </a:prstGeom>
          <a:solidFill>
            <a:srgbClr val="E888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6"/>
          <p:cNvSpPr/>
          <p:nvPr/>
        </p:nvSpPr>
        <p:spPr>
          <a:xfrm>
            <a:off x="3114470" y="2988225"/>
            <a:ext cx="791400" cy="754200"/>
          </a:xfrm>
          <a:prstGeom prst="roundRect">
            <a:avLst>
              <a:gd name="adj" fmla="val 16667"/>
            </a:avLst>
          </a:prstGeom>
          <a:solidFill>
            <a:srgbClr val="FCFCF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6"/>
          <p:cNvSpPr/>
          <p:nvPr/>
        </p:nvSpPr>
        <p:spPr>
          <a:xfrm>
            <a:off x="4176289" y="2988225"/>
            <a:ext cx="791400" cy="754200"/>
          </a:xfrm>
          <a:prstGeom prst="roundRect">
            <a:avLst>
              <a:gd name="adj" fmla="val 16667"/>
            </a:avLst>
          </a:prstGeom>
          <a:solidFill>
            <a:srgbClr val="3430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6"/>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#e8886a</a:t>
            </a:r>
            <a:endParaRPr sz="1000">
              <a:solidFill>
                <a:srgbClr val="FFFFFF"/>
              </a:solidFill>
            </a:endParaRPr>
          </a:p>
        </p:txBody>
      </p:sp>
      <p:sp>
        <p:nvSpPr>
          <p:cNvPr id="3926" name="Google Shape;3926;p7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#fcfcfc</a:t>
            </a:r>
            <a:endParaRPr sz="1000"/>
          </a:p>
        </p:txBody>
      </p:sp>
      <p:sp>
        <p:nvSpPr>
          <p:cNvPr id="3927" name="Google Shape;3927;p7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#343063</a:t>
            </a:r>
            <a:endParaRPr sz="1000">
              <a:solidFill>
                <a:srgbClr val="FFFFFF"/>
              </a:solidFill>
            </a:endParaRPr>
          </a:p>
        </p:txBody>
      </p:sp>
      <p:sp>
        <p:nvSpPr>
          <p:cNvPr id="3928" name="Google Shape;3928;p76"/>
          <p:cNvSpPr/>
          <p:nvPr/>
        </p:nvSpPr>
        <p:spPr>
          <a:xfrm>
            <a:off x="5238125" y="2988225"/>
            <a:ext cx="791400" cy="754200"/>
          </a:xfrm>
          <a:prstGeom prst="roundRect">
            <a:avLst>
              <a:gd name="adj" fmla="val 16667"/>
            </a:avLst>
          </a:prstGeom>
          <a:solidFill>
            <a:srgbClr val="3DA5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#3da5d9</a:t>
            </a:r>
            <a:endParaRPr sz="1000">
              <a:solidFill>
                <a:srgbClr val="FFFFFF"/>
              </a:solidFill>
            </a:endParaRPr>
          </a:p>
        </p:txBody>
      </p:sp>
      <p:sp>
        <p:nvSpPr>
          <p:cNvPr id="3930" name="Google Shape;3930;p76"/>
          <p:cNvSpPr/>
          <p:nvPr/>
        </p:nvSpPr>
        <p:spPr>
          <a:xfrm>
            <a:off x="2052650" y="3919325"/>
            <a:ext cx="791400" cy="754200"/>
          </a:xfrm>
          <a:prstGeom prst="roundRect">
            <a:avLst>
              <a:gd name="adj" fmla="val 16667"/>
            </a:avLst>
          </a:prstGeom>
          <a:solidFill>
            <a:srgbClr val="FFD79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6"/>
          <p:cNvSpPr/>
          <p:nvPr/>
        </p:nvSpPr>
        <p:spPr>
          <a:xfrm>
            <a:off x="3114470" y="3919325"/>
            <a:ext cx="791400" cy="754200"/>
          </a:xfrm>
          <a:prstGeom prst="roundRect">
            <a:avLst>
              <a:gd name="adj" fmla="val 16667"/>
            </a:avLst>
          </a:prstGeom>
          <a:solidFill>
            <a:srgbClr val="EC80A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6"/>
          <p:cNvSpPr/>
          <p:nvPr/>
        </p:nvSpPr>
        <p:spPr>
          <a:xfrm>
            <a:off x="4176289" y="3919325"/>
            <a:ext cx="791400" cy="754200"/>
          </a:xfrm>
          <a:prstGeom prst="roundRect">
            <a:avLst>
              <a:gd name="adj" fmla="val 16667"/>
            </a:avLst>
          </a:prstGeom>
          <a:solidFill>
            <a:srgbClr val="B5778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6"/>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#ffd790</a:t>
            </a:r>
            <a:endParaRPr sz="1000"/>
          </a:p>
        </p:txBody>
      </p:sp>
      <p:sp>
        <p:nvSpPr>
          <p:cNvPr id="3934" name="Google Shape;3934;p76"/>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#ec80a2</a:t>
            </a:r>
            <a:endParaRPr sz="1000">
              <a:solidFill>
                <a:srgbClr val="FFFFFF"/>
              </a:solidFill>
            </a:endParaRPr>
          </a:p>
        </p:txBody>
      </p:sp>
      <p:sp>
        <p:nvSpPr>
          <p:cNvPr id="3935" name="Google Shape;3935;p76"/>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#b5778b</a:t>
            </a:r>
            <a:endParaRPr sz="1000">
              <a:solidFill>
                <a:srgbClr val="FFFFFF"/>
              </a:solidFill>
            </a:endParaRPr>
          </a:p>
        </p:txBody>
      </p:sp>
      <p:sp>
        <p:nvSpPr>
          <p:cNvPr id="3936" name="Google Shape;3936;p76"/>
          <p:cNvSpPr/>
          <p:nvPr/>
        </p:nvSpPr>
        <p:spPr>
          <a:xfrm>
            <a:off x="5238125" y="3919325"/>
            <a:ext cx="791400" cy="754200"/>
          </a:xfrm>
          <a:prstGeom prst="roundRect">
            <a:avLst>
              <a:gd name="adj" fmla="val 16667"/>
            </a:avLst>
          </a:prstGeom>
          <a:solidFill>
            <a:srgbClr val="51547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6"/>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#51547a</a:t>
            </a:r>
            <a:endParaRPr sz="1000">
              <a:solidFill>
                <a:srgbClr val="FFFFFF"/>
              </a:solidFill>
            </a:endParaRPr>
          </a:p>
        </p:txBody>
      </p:sp>
      <p:sp>
        <p:nvSpPr>
          <p:cNvPr id="3938" name="Google Shape;3938;p76"/>
          <p:cNvSpPr/>
          <p:nvPr/>
        </p:nvSpPr>
        <p:spPr>
          <a:xfrm>
            <a:off x="6299950" y="2988225"/>
            <a:ext cx="791400" cy="754200"/>
          </a:xfrm>
          <a:prstGeom prst="roundRect">
            <a:avLst>
              <a:gd name="adj" fmla="val 16667"/>
            </a:avLst>
          </a:prstGeom>
          <a:solidFill>
            <a:srgbClr val="73BF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6"/>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#73bfb8</a:t>
            </a:r>
            <a:endParaRPr sz="1000">
              <a:solidFill>
                <a:srgbClr val="FFFFFF"/>
              </a:solidFill>
            </a:endParaRPr>
          </a:p>
        </p:txBody>
      </p:sp>
      <p:sp>
        <p:nvSpPr>
          <p:cNvPr id="3940" name="Google Shape;3940;p76"/>
          <p:cNvSpPr/>
          <p:nvPr/>
        </p:nvSpPr>
        <p:spPr>
          <a:xfrm>
            <a:off x="6299950" y="3919325"/>
            <a:ext cx="791400" cy="754200"/>
          </a:xfrm>
          <a:prstGeom prst="roundRect">
            <a:avLst>
              <a:gd name="adj" fmla="val 16667"/>
            </a:avLst>
          </a:prstGeom>
          <a:solidFill>
            <a:srgbClr val="EAEA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6"/>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#eaeaea</a:t>
            </a:r>
            <a:endParaRPr sz="1000"/>
          </a:p>
        </p:txBody>
      </p:sp>
      <p:sp>
        <p:nvSpPr>
          <p:cNvPr id="3942" name="Google Shape;3942;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946"/>
        <p:cNvGrpSpPr/>
        <p:nvPr/>
      </p:nvGrpSpPr>
      <p:grpSpPr>
        <a:xfrm>
          <a:off x="0" y="0"/>
          <a:ext cx="0" cy="0"/>
          <a:chOff x="0" y="0"/>
          <a:chExt cx="0" cy="0"/>
        </a:xfrm>
      </p:grpSpPr>
      <p:sp>
        <p:nvSpPr>
          <p:cNvPr id="3947" name="Google Shape;3947;p77"/>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sp>
        <p:nvSpPr>
          <p:cNvPr id="3948" name="Google Shape;3948;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3949" name="Google Shape;3949;p77"/>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3950" name="Google Shape;3950;p77">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951" name="Google Shape;3951;p77">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952" name="Google Shape;3952;p77">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953" name="Google Shape;3953;p77">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954" name="Google Shape;3954;p77"/>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3955" name="Google Shape;3955;p77"/>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3956" name="Google Shape;3956;p77"/>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3957" name="Google Shape;3957;p77"/>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3958" name="Google Shape;3958;p77">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962"/>
        <p:cNvGrpSpPr/>
        <p:nvPr/>
      </p:nvGrpSpPr>
      <p:grpSpPr>
        <a:xfrm>
          <a:off x="0" y="0"/>
          <a:ext cx="0" cy="0"/>
          <a:chOff x="0" y="0"/>
          <a:chExt cx="0" cy="0"/>
        </a:xfrm>
      </p:grpSpPr>
      <p:sp>
        <p:nvSpPr>
          <p:cNvPr id="3963" name="Google Shape;3963;p7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3964" name="Google Shape;3964;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3965" name="Google Shape;3965;p78"/>
          <p:cNvGrpSpPr/>
          <p:nvPr/>
        </p:nvGrpSpPr>
        <p:grpSpPr>
          <a:xfrm>
            <a:off x="5082708" y="3095784"/>
            <a:ext cx="442841" cy="514271"/>
            <a:chOff x="4727025" y="1332775"/>
            <a:chExt cx="59900" cy="69625"/>
          </a:xfrm>
        </p:grpSpPr>
        <p:sp>
          <p:nvSpPr>
            <p:cNvPr id="3966" name="Google Shape;3966;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78"/>
          <p:cNvGrpSpPr/>
          <p:nvPr/>
        </p:nvGrpSpPr>
        <p:grpSpPr>
          <a:xfrm>
            <a:off x="5758025" y="2343272"/>
            <a:ext cx="500909" cy="500899"/>
            <a:chOff x="4820425" y="1329900"/>
            <a:chExt cx="70175" cy="70350"/>
          </a:xfrm>
        </p:grpSpPr>
        <p:sp>
          <p:nvSpPr>
            <p:cNvPr id="3969" name="Google Shape;3969;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3" name="Google Shape;3973;p78"/>
          <p:cNvGrpSpPr/>
          <p:nvPr/>
        </p:nvGrpSpPr>
        <p:grpSpPr>
          <a:xfrm>
            <a:off x="6410648" y="2355062"/>
            <a:ext cx="538135" cy="493119"/>
            <a:chOff x="4903200" y="1331525"/>
            <a:chExt cx="73575" cy="67425"/>
          </a:xfrm>
        </p:grpSpPr>
        <p:sp>
          <p:nvSpPr>
            <p:cNvPr id="3974" name="Google Shape;3974;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975" name="Google Shape;3975;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6" name="Google Shape;3976;p78"/>
          <p:cNvGrpSpPr/>
          <p:nvPr/>
        </p:nvGrpSpPr>
        <p:grpSpPr>
          <a:xfrm>
            <a:off x="5670599" y="3097040"/>
            <a:ext cx="544563" cy="511895"/>
            <a:chOff x="4815575" y="1416800"/>
            <a:chExt cx="73750" cy="71400"/>
          </a:xfrm>
        </p:grpSpPr>
        <p:sp>
          <p:nvSpPr>
            <p:cNvPr id="3977" name="Google Shape;3977;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78"/>
          <p:cNvGrpSpPr/>
          <p:nvPr/>
        </p:nvGrpSpPr>
        <p:grpSpPr>
          <a:xfrm>
            <a:off x="6367224" y="3096746"/>
            <a:ext cx="602914" cy="512477"/>
            <a:chOff x="4902475" y="1418875"/>
            <a:chExt cx="74500" cy="63775"/>
          </a:xfrm>
        </p:grpSpPr>
        <p:sp>
          <p:nvSpPr>
            <p:cNvPr id="3981" name="Google Shape;3981;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78"/>
          <p:cNvGrpSpPr/>
          <p:nvPr/>
        </p:nvGrpSpPr>
        <p:grpSpPr>
          <a:xfrm>
            <a:off x="5783096" y="3835985"/>
            <a:ext cx="515391" cy="525699"/>
            <a:chOff x="4818100" y="1507675"/>
            <a:chExt cx="71225" cy="71625"/>
          </a:xfrm>
        </p:grpSpPr>
        <p:sp>
          <p:nvSpPr>
            <p:cNvPr id="3984" name="Google Shape;3984;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8" name="Google Shape;3988;p78"/>
          <p:cNvGrpSpPr/>
          <p:nvPr/>
        </p:nvGrpSpPr>
        <p:grpSpPr>
          <a:xfrm>
            <a:off x="5121199" y="3857517"/>
            <a:ext cx="522956" cy="489869"/>
            <a:chOff x="4721450" y="1509475"/>
            <a:chExt cx="79350" cy="74325"/>
          </a:xfrm>
        </p:grpSpPr>
        <p:sp>
          <p:nvSpPr>
            <p:cNvPr id="3989" name="Google Shape;3989;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8"/>
          <p:cNvGrpSpPr/>
          <p:nvPr/>
        </p:nvGrpSpPr>
        <p:grpSpPr>
          <a:xfrm>
            <a:off x="6444441" y="3837269"/>
            <a:ext cx="525704" cy="535436"/>
            <a:chOff x="4906800" y="1507500"/>
            <a:chExt cx="70350" cy="71075"/>
          </a:xfrm>
        </p:grpSpPr>
        <p:sp>
          <p:nvSpPr>
            <p:cNvPr id="3994" name="Google Shape;3994;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78"/>
          <p:cNvGrpSpPr/>
          <p:nvPr/>
        </p:nvGrpSpPr>
        <p:grpSpPr>
          <a:xfrm>
            <a:off x="4477263" y="2343250"/>
            <a:ext cx="508054" cy="508095"/>
            <a:chOff x="3736598" y="2170606"/>
            <a:chExt cx="404889" cy="404889"/>
          </a:xfrm>
        </p:grpSpPr>
        <p:sp>
          <p:nvSpPr>
            <p:cNvPr id="4000" name="Google Shape;4000;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78"/>
          <p:cNvGrpSpPr/>
          <p:nvPr/>
        </p:nvGrpSpPr>
        <p:grpSpPr>
          <a:xfrm>
            <a:off x="3765303" y="2343345"/>
            <a:ext cx="575790" cy="507904"/>
            <a:chOff x="3161917" y="2170682"/>
            <a:chExt cx="458870" cy="404737"/>
          </a:xfrm>
        </p:grpSpPr>
        <p:sp>
          <p:nvSpPr>
            <p:cNvPr id="4005" name="Google Shape;4005;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006" name="Google Shape;4006;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78"/>
          <p:cNvGrpSpPr/>
          <p:nvPr/>
        </p:nvGrpSpPr>
        <p:grpSpPr>
          <a:xfrm>
            <a:off x="3792833" y="3103717"/>
            <a:ext cx="520730" cy="498567"/>
            <a:chOff x="3179914" y="2889488"/>
            <a:chExt cx="422876" cy="404911"/>
          </a:xfrm>
        </p:grpSpPr>
        <p:sp>
          <p:nvSpPr>
            <p:cNvPr id="4009" name="Google Shape;4009;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78"/>
          <p:cNvGrpSpPr/>
          <p:nvPr/>
        </p:nvGrpSpPr>
        <p:grpSpPr>
          <a:xfrm>
            <a:off x="4421513" y="3103677"/>
            <a:ext cx="516145" cy="498648"/>
            <a:chOff x="3729467" y="2889422"/>
            <a:chExt cx="419153" cy="404977"/>
          </a:xfrm>
        </p:grpSpPr>
        <p:sp>
          <p:nvSpPr>
            <p:cNvPr id="4016" name="Google Shape;4016;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3" name="Google Shape;4023;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7" name="Google Shape;4027;p78"/>
          <p:cNvGrpSpPr/>
          <p:nvPr/>
        </p:nvGrpSpPr>
        <p:grpSpPr>
          <a:xfrm>
            <a:off x="7141841" y="2550562"/>
            <a:ext cx="166473" cy="141497"/>
            <a:chOff x="4660325" y="1866850"/>
            <a:chExt cx="68350" cy="58100"/>
          </a:xfrm>
        </p:grpSpPr>
        <p:sp>
          <p:nvSpPr>
            <p:cNvPr id="4028" name="Google Shape;4028;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78"/>
          <p:cNvGrpSpPr/>
          <p:nvPr/>
        </p:nvGrpSpPr>
        <p:grpSpPr>
          <a:xfrm>
            <a:off x="7451186" y="2576286"/>
            <a:ext cx="162515" cy="90049"/>
            <a:chOff x="4791775" y="1877500"/>
            <a:chExt cx="66725" cy="36975"/>
          </a:xfrm>
        </p:grpSpPr>
        <p:sp>
          <p:nvSpPr>
            <p:cNvPr id="4031" name="Google Shape;4031;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78"/>
          <p:cNvGrpSpPr/>
          <p:nvPr/>
        </p:nvGrpSpPr>
        <p:grpSpPr>
          <a:xfrm>
            <a:off x="7772899" y="2576286"/>
            <a:ext cx="144979" cy="90049"/>
            <a:chOff x="4923925" y="1877500"/>
            <a:chExt cx="59525" cy="36975"/>
          </a:xfrm>
        </p:grpSpPr>
        <p:sp>
          <p:nvSpPr>
            <p:cNvPr id="4034" name="Google Shape;4034;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78"/>
          <p:cNvGrpSpPr/>
          <p:nvPr/>
        </p:nvGrpSpPr>
        <p:grpSpPr>
          <a:xfrm>
            <a:off x="8067390" y="2558477"/>
            <a:ext cx="141447" cy="125667"/>
            <a:chOff x="5058450" y="1870100"/>
            <a:chExt cx="58075" cy="51600"/>
          </a:xfrm>
        </p:grpSpPr>
        <p:sp>
          <p:nvSpPr>
            <p:cNvPr id="4037" name="Google Shape;4037;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9" name="Google Shape;4039;p78"/>
          <p:cNvGrpSpPr/>
          <p:nvPr/>
        </p:nvGrpSpPr>
        <p:grpSpPr>
          <a:xfrm>
            <a:off x="7481905" y="2980885"/>
            <a:ext cx="101077" cy="107645"/>
            <a:chOff x="4811425" y="2065025"/>
            <a:chExt cx="41500" cy="44200"/>
          </a:xfrm>
        </p:grpSpPr>
        <p:sp>
          <p:nvSpPr>
            <p:cNvPr id="4040" name="Google Shape;4040;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2" name="Google Shape;4042;p78"/>
          <p:cNvGrpSpPr/>
          <p:nvPr/>
        </p:nvGrpSpPr>
        <p:grpSpPr>
          <a:xfrm>
            <a:off x="7774342" y="2981098"/>
            <a:ext cx="120867" cy="107218"/>
            <a:chOff x="4929875" y="2065025"/>
            <a:chExt cx="49625" cy="44025"/>
          </a:xfrm>
        </p:grpSpPr>
        <p:sp>
          <p:nvSpPr>
            <p:cNvPr id="4043" name="Google Shape;4043;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78"/>
          <p:cNvGrpSpPr/>
          <p:nvPr/>
        </p:nvGrpSpPr>
        <p:grpSpPr>
          <a:xfrm>
            <a:off x="8103011" y="2984112"/>
            <a:ext cx="70206" cy="101191"/>
            <a:chOff x="5083925" y="2066350"/>
            <a:chExt cx="28825" cy="41550"/>
          </a:xfrm>
        </p:grpSpPr>
        <p:sp>
          <p:nvSpPr>
            <p:cNvPr id="4046" name="Google Shape;4046;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8" name="Google Shape;4048;p78"/>
          <p:cNvGrpSpPr/>
          <p:nvPr/>
        </p:nvGrpSpPr>
        <p:grpSpPr>
          <a:xfrm>
            <a:off x="7134565" y="2999759"/>
            <a:ext cx="181026" cy="69896"/>
            <a:chOff x="4659775" y="2072775"/>
            <a:chExt cx="74325" cy="28700"/>
          </a:xfrm>
        </p:grpSpPr>
        <p:sp>
          <p:nvSpPr>
            <p:cNvPr id="4049" name="Google Shape;4049;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78"/>
          <p:cNvGrpSpPr/>
          <p:nvPr/>
        </p:nvGrpSpPr>
        <p:grpSpPr>
          <a:xfrm>
            <a:off x="8054421" y="2790324"/>
            <a:ext cx="167387" cy="89197"/>
            <a:chOff x="4662475" y="1976500"/>
            <a:chExt cx="68725" cy="36625"/>
          </a:xfrm>
        </p:grpSpPr>
        <p:sp>
          <p:nvSpPr>
            <p:cNvPr id="4053" name="Google Shape;4053;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78"/>
          <p:cNvGrpSpPr/>
          <p:nvPr/>
        </p:nvGrpSpPr>
        <p:grpSpPr>
          <a:xfrm>
            <a:off x="7751326" y="2793764"/>
            <a:ext cx="166899" cy="82317"/>
            <a:chOff x="4920150" y="1977875"/>
            <a:chExt cx="68525" cy="33800"/>
          </a:xfrm>
        </p:grpSpPr>
        <p:sp>
          <p:nvSpPr>
            <p:cNvPr id="4057" name="Google Shape;4057;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0" name="Google Shape;4060;p78"/>
          <p:cNvGrpSpPr/>
          <p:nvPr/>
        </p:nvGrpSpPr>
        <p:grpSpPr>
          <a:xfrm>
            <a:off x="7162483" y="3197682"/>
            <a:ext cx="125190" cy="127859"/>
            <a:chOff x="4676550" y="2160575"/>
            <a:chExt cx="51400" cy="52500"/>
          </a:xfrm>
        </p:grpSpPr>
        <p:sp>
          <p:nvSpPr>
            <p:cNvPr id="4061" name="Google Shape;4061;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8"/>
          <p:cNvGrpSpPr/>
          <p:nvPr/>
        </p:nvGrpSpPr>
        <p:grpSpPr>
          <a:xfrm>
            <a:off x="7459741" y="3204714"/>
            <a:ext cx="145405" cy="113794"/>
            <a:chOff x="4768325" y="2163475"/>
            <a:chExt cx="59700" cy="46725"/>
          </a:xfrm>
        </p:grpSpPr>
        <p:sp>
          <p:nvSpPr>
            <p:cNvPr id="4065" name="Google Shape;4065;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7" name="Google Shape;4067;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3" name="Google Shape;4073;p78"/>
          <p:cNvGrpSpPr/>
          <p:nvPr/>
        </p:nvGrpSpPr>
        <p:grpSpPr>
          <a:xfrm>
            <a:off x="7476059" y="3459808"/>
            <a:ext cx="112768" cy="106853"/>
            <a:chOff x="4768575" y="2253950"/>
            <a:chExt cx="46300" cy="43875"/>
          </a:xfrm>
        </p:grpSpPr>
        <p:sp>
          <p:nvSpPr>
            <p:cNvPr id="4074" name="Google Shape;4074;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6" name="Google Shape;4076;p78"/>
          <p:cNvGrpSpPr/>
          <p:nvPr/>
        </p:nvGrpSpPr>
        <p:grpSpPr>
          <a:xfrm>
            <a:off x="7775682" y="3948834"/>
            <a:ext cx="118187" cy="146246"/>
            <a:chOff x="4960900" y="2433225"/>
            <a:chExt cx="48525" cy="60050"/>
          </a:xfrm>
        </p:grpSpPr>
        <p:sp>
          <p:nvSpPr>
            <p:cNvPr id="4077" name="Google Shape;4077;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78"/>
          <p:cNvGrpSpPr/>
          <p:nvPr/>
        </p:nvGrpSpPr>
        <p:grpSpPr>
          <a:xfrm>
            <a:off x="7464247" y="4212895"/>
            <a:ext cx="136394" cy="143810"/>
            <a:chOff x="4854075" y="2527625"/>
            <a:chExt cx="56000" cy="59050"/>
          </a:xfrm>
        </p:grpSpPr>
        <p:sp>
          <p:nvSpPr>
            <p:cNvPr id="4080" name="Google Shape;4080;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2" name="Google Shape;4082;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5" name="Google Shape;4085;p78"/>
          <p:cNvGrpSpPr/>
          <p:nvPr/>
        </p:nvGrpSpPr>
        <p:grpSpPr>
          <a:xfrm>
            <a:off x="8088458" y="3676639"/>
            <a:ext cx="99312" cy="160797"/>
            <a:chOff x="5059700" y="2334775"/>
            <a:chExt cx="40775" cy="66025"/>
          </a:xfrm>
        </p:grpSpPr>
        <p:sp>
          <p:nvSpPr>
            <p:cNvPr id="4086" name="Google Shape;4086;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78"/>
          <p:cNvGrpSpPr/>
          <p:nvPr/>
        </p:nvGrpSpPr>
        <p:grpSpPr>
          <a:xfrm>
            <a:off x="8045622" y="3941771"/>
            <a:ext cx="184984" cy="160371"/>
            <a:chOff x="5037700" y="2430325"/>
            <a:chExt cx="75950" cy="65850"/>
          </a:xfrm>
        </p:grpSpPr>
        <p:sp>
          <p:nvSpPr>
            <p:cNvPr id="4096" name="Google Shape;4096;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78"/>
          <p:cNvGrpSpPr/>
          <p:nvPr/>
        </p:nvGrpSpPr>
        <p:grpSpPr>
          <a:xfrm>
            <a:off x="7465128" y="3708223"/>
            <a:ext cx="173014" cy="97629"/>
            <a:chOff x="4756975" y="2341800"/>
            <a:chExt cx="91975" cy="51925"/>
          </a:xfrm>
        </p:grpSpPr>
        <p:sp>
          <p:nvSpPr>
            <p:cNvPr id="4099" name="Google Shape;4099;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78"/>
          <p:cNvGrpSpPr/>
          <p:nvPr/>
        </p:nvGrpSpPr>
        <p:grpSpPr>
          <a:xfrm>
            <a:off x="7732065" y="4196920"/>
            <a:ext cx="212497" cy="175761"/>
            <a:chOff x="4943575" y="2516350"/>
            <a:chExt cx="98675" cy="81700"/>
          </a:xfrm>
        </p:grpSpPr>
        <p:sp>
          <p:nvSpPr>
            <p:cNvPr id="4120" name="Google Shape;4120;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78"/>
          <p:cNvGrpSpPr/>
          <p:nvPr/>
        </p:nvGrpSpPr>
        <p:grpSpPr>
          <a:xfrm>
            <a:off x="1990126" y="3423163"/>
            <a:ext cx="965351" cy="134611"/>
            <a:chOff x="4411970" y="2962952"/>
            <a:chExt cx="706544" cy="104212"/>
          </a:xfrm>
        </p:grpSpPr>
        <p:sp>
          <p:nvSpPr>
            <p:cNvPr id="4199" name="Google Shape;4199;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78"/>
          <p:cNvGrpSpPr/>
          <p:nvPr/>
        </p:nvGrpSpPr>
        <p:grpSpPr>
          <a:xfrm>
            <a:off x="1990126" y="3012077"/>
            <a:ext cx="960158" cy="289172"/>
            <a:chOff x="4411970" y="2726085"/>
            <a:chExt cx="643107" cy="193659"/>
          </a:xfrm>
        </p:grpSpPr>
        <p:sp>
          <p:nvSpPr>
            <p:cNvPr id="4204" name="Google Shape;4204;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78"/>
          <p:cNvGrpSpPr/>
          <p:nvPr/>
        </p:nvGrpSpPr>
        <p:grpSpPr>
          <a:xfrm>
            <a:off x="993018" y="3278187"/>
            <a:ext cx="833173" cy="259209"/>
            <a:chOff x="4411970" y="4340222"/>
            <a:chExt cx="779467" cy="242683"/>
          </a:xfrm>
        </p:grpSpPr>
        <p:sp>
          <p:nvSpPr>
            <p:cNvPr id="4208" name="Google Shape;4208;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 name="Google Shape;4211;p78"/>
          <p:cNvGrpSpPr/>
          <p:nvPr/>
        </p:nvGrpSpPr>
        <p:grpSpPr>
          <a:xfrm>
            <a:off x="1990126" y="2673933"/>
            <a:ext cx="965160" cy="216230"/>
            <a:chOff x="4411970" y="2468674"/>
            <a:chExt cx="747317" cy="167425"/>
          </a:xfrm>
        </p:grpSpPr>
        <p:sp>
          <p:nvSpPr>
            <p:cNvPr id="4212" name="Google Shape;4212;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78"/>
          <p:cNvGrpSpPr/>
          <p:nvPr/>
        </p:nvGrpSpPr>
        <p:grpSpPr>
          <a:xfrm>
            <a:off x="988873" y="2578650"/>
            <a:ext cx="810451" cy="319148"/>
            <a:chOff x="4411970" y="3686602"/>
            <a:chExt cx="797845" cy="314215"/>
          </a:xfrm>
        </p:grpSpPr>
        <p:sp>
          <p:nvSpPr>
            <p:cNvPr id="4215" name="Google Shape;4215;p7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0" name="Google Shape;4220;p7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1" name="Google Shape;4221;p78"/>
          <p:cNvGrpSpPr/>
          <p:nvPr/>
        </p:nvGrpSpPr>
        <p:grpSpPr>
          <a:xfrm>
            <a:off x="988970" y="2333174"/>
            <a:ext cx="1970333" cy="208784"/>
            <a:chOff x="6336019" y="3733725"/>
            <a:chExt cx="2566206" cy="351310"/>
          </a:xfrm>
        </p:grpSpPr>
        <p:sp>
          <p:nvSpPr>
            <p:cNvPr id="4222" name="Google Shape;4222;p7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78"/>
          <p:cNvGrpSpPr/>
          <p:nvPr/>
        </p:nvGrpSpPr>
        <p:grpSpPr>
          <a:xfrm>
            <a:off x="1990126" y="3940729"/>
            <a:ext cx="946551" cy="153200"/>
            <a:chOff x="4404545" y="3301592"/>
            <a:chExt cx="782403" cy="129272"/>
          </a:xfrm>
        </p:grpSpPr>
        <p:sp>
          <p:nvSpPr>
            <p:cNvPr id="4227" name="Google Shape;4227;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78"/>
          <p:cNvGrpSpPr/>
          <p:nvPr/>
        </p:nvGrpSpPr>
        <p:grpSpPr>
          <a:xfrm>
            <a:off x="1990126" y="3679688"/>
            <a:ext cx="962257" cy="139127"/>
            <a:chOff x="4411970" y="3131459"/>
            <a:chExt cx="710520" cy="117397"/>
          </a:xfrm>
        </p:grpSpPr>
        <p:sp>
          <p:nvSpPr>
            <p:cNvPr id="4230" name="Google Shape;4230;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2" name="Google Shape;4232;p7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3" name="Google Shape;4233;p78"/>
          <p:cNvGrpSpPr/>
          <p:nvPr/>
        </p:nvGrpSpPr>
        <p:grpSpPr>
          <a:xfrm>
            <a:off x="990271" y="3614482"/>
            <a:ext cx="823838" cy="458988"/>
            <a:chOff x="4411970" y="1801825"/>
            <a:chExt cx="734586" cy="409262"/>
          </a:xfrm>
        </p:grpSpPr>
        <p:sp>
          <p:nvSpPr>
            <p:cNvPr id="4234" name="Google Shape;4234;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78"/>
          <p:cNvGrpSpPr/>
          <p:nvPr/>
        </p:nvGrpSpPr>
        <p:grpSpPr>
          <a:xfrm>
            <a:off x="990271" y="4162908"/>
            <a:ext cx="856348" cy="212039"/>
            <a:chOff x="4411970" y="2233974"/>
            <a:chExt cx="763574" cy="189068"/>
          </a:xfrm>
        </p:grpSpPr>
        <p:sp>
          <p:nvSpPr>
            <p:cNvPr id="4237" name="Google Shape;4237;p7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78"/>
          <p:cNvGrpSpPr/>
          <p:nvPr/>
        </p:nvGrpSpPr>
        <p:grpSpPr>
          <a:xfrm>
            <a:off x="3100467" y="2338244"/>
            <a:ext cx="511602" cy="511602"/>
            <a:chOff x="5681300" y="2527788"/>
            <a:chExt cx="805800" cy="805800"/>
          </a:xfrm>
        </p:grpSpPr>
        <p:sp>
          <p:nvSpPr>
            <p:cNvPr id="4240" name="Google Shape;4240;p7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78"/>
          <p:cNvGrpSpPr/>
          <p:nvPr/>
        </p:nvGrpSpPr>
        <p:grpSpPr>
          <a:xfrm>
            <a:off x="3097662" y="3104827"/>
            <a:ext cx="513021" cy="512935"/>
            <a:chOff x="4049800" y="640400"/>
            <a:chExt cx="858900" cy="858900"/>
          </a:xfrm>
        </p:grpSpPr>
        <p:sp>
          <p:nvSpPr>
            <p:cNvPr id="4243" name="Google Shape;4243;p7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78"/>
          <p:cNvGrpSpPr/>
          <p:nvPr/>
        </p:nvGrpSpPr>
        <p:grpSpPr>
          <a:xfrm>
            <a:off x="3014861" y="3756719"/>
            <a:ext cx="686489" cy="686585"/>
            <a:chOff x="5080188" y="927900"/>
            <a:chExt cx="961200" cy="961200"/>
          </a:xfrm>
        </p:grpSpPr>
        <p:sp>
          <p:nvSpPr>
            <p:cNvPr id="4246" name="Google Shape;4246;p7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78"/>
          <p:cNvGrpSpPr/>
          <p:nvPr/>
        </p:nvGrpSpPr>
        <p:grpSpPr>
          <a:xfrm>
            <a:off x="3798012" y="3849448"/>
            <a:ext cx="510373" cy="510937"/>
            <a:chOff x="7508249" y="1522825"/>
            <a:chExt cx="1326332" cy="1322987"/>
          </a:xfrm>
        </p:grpSpPr>
        <p:sp>
          <p:nvSpPr>
            <p:cNvPr id="4255" name="Google Shape;4255;p7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 name="Google Shape;4265;p78"/>
          <p:cNvGrpSpPr/>
          <p:nvPr/>
        </p:nvGrpSpPr>
        <p:grpSpPr>
          <a:xfrm>
            <a:off x="4489605" y="3850853"/>
            <a:ext cx="492652" cy="503348"/>
            <a:chOff x="6039282" y="1042577"/>
            <a:chExt cx="734315" cy="731929"/>
          </a:xfrm>
        </p:grpSpPr>
        <p:sp>
          <p:nvSpPr>
            <p:cNvPr id="4266" name="Google Shape;4266;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78"/>
          <p:cNvGrpSpPr/>
          <p:nvPr/>
        </p:nvGrpSpPr>
        <p:grpSpPr>
          <a:xfrm>
            <a:off x="5130019" y="2346894"/>
            <a:ext cx="483304" cy="504902"/>
            <a:chOff x="1825800" y="1651625"/>
            <a:chExt cx="568125" cy="591775"/>
          </a:xfrm>
        </p:grpSpPr>
        <p:sp>
          <p:nvSpPr>
            <p:cNvPr id="4288" name="Google Shape;4288;p7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4" name="Google Shape;4294;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p:txBody>
          <a:bodyPr/>
          <a:lstStyle/>
          <a:p>
            <a:endParaRPr lang="fr-FR"/>
          </a:p>
        </p:txBody>
      </p:sp>
      <p:sp>
        <p:nvSpPr>
          <p:cNvPr id="3" name="Sous-titre 2"/>
          <p:cNvSpPr>
            <a:spLocks noGrp="1"/>
          </p:cNvSpPr>
          <p:nvPr>
            <p:ph type="subTitle" idx="1"/>
          </p:nvPr>
        </p:nvSpPr>
        <p:spPr/>
        <p:txBody>
          <a:bodyPr/>
          <a:lstStyle/>
          <a:p>
            <a:endParaRPr lang="fr-F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02"/>
        <p:cNvGrpSpPr/>
        <p:nvPr/>
      </p:nvGrpSpPr>
      <p:grpSpPr>
        <a:xfrm>
          <a:off x="0" y="0"/>
          <a:ext cx="0" cy="0"/>
          <a:chOff x="0" y="0"/>
          <a:chExt cx="0" cy="0"/>
        </a:xfrm>
      </p:grpSpPr>
      <p:grpSp>
        <p:nvGrpSpPr>
          <p:cNvPr id="6503" name="Google Shape;6503;p80"/>
          <p:cNvGrpSpPr/>
          <p:nvPr/>
        </p:nvGrpSpPr>
        <p:grpSpPr>
          <a:xfrm>
            <a:off x="729274" y="969759"/>
            <a:ext cx="2507799" cy="206239"/>
            <a:chOff x="106648" y="895722"/>
            <a:chExt cx="4481413" cy="374300"/>
          </a:xfrm>
        </p:grpSpPr>
        <p:grpSp>
          <p:nvGrpSpPr>
            <p:cNvPr id="6504" name="Google Shape;6504;p80"/>
            <p:cNvGrpSpPr/>
            <p:nvPr/>
          </p:nvGrpSpPr>
          <p:grpSpPr>
            <a:xfrm>
              <a:off x="2233276" y="895722"/>
              <a:ext cx="1082667" cy="223591"/>
              <a:chOff x="4808316" y="2800065"/>
              <a:chExt cx="1999386" cy="412910"/>
            </a:xfrm>
          </p:grpSpPr>
          <p:sp>
            <p:nvSpPr>
              <p:cNvPr id="6505" name="Google Shape;6505;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80"/>
              <p:cNvGrpSpPr/>
              <p:nvPr/>
            </p:nvGrpSpPr>
            <p:grpSpPr>
              <a:xfrm>
                <a:off x="4808316" y="2800065"/>
                <a:ext cx="92400" cy="411825"/>
                <a:chOff x="845575" y="2563700"/>
                <a:chExt cx="92400" cy="411825"/>
              </a:xfrm>
            </p:grpSpPr>
            <p:cxnSp>
              <p:nvCxnSpPr>
                <p:cNvPr id="6507" name="Google Shape;6507;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8" name="Google Shape;6508;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9" name="Google Shape;6509;p80"/>
            <p:cNvGrpSpPr/>
            <p:nvPr/>
          </p:nvGrpSpPr>
          <p:grpSpPr>
            <a:xfrm>
              <a:off x="106648" y="895722"/>
              <a:ext cx="1088401" cy="223591"/>
              <a:chOff x="881025" y="2800065"/>
              <a:chExt cx="2009975" cy="412910"/>
            </a:xfrm>
          </p:grpSpPr>
          <p:sp>
            <p:nvSpPr>
              <p:cNvPr id="6510" name="Google Shape;6510;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1" name="Google Shape;6511;p80"/>
              <p:cNvGrpSpPr/>
              <p:nvPr/>
            </p:nvGrpSpPr>
            <p:grpSpPr>
              <a:xfrm>
                <a:off x="881025" y="2800065"/>
                <a:ext cx="92400" cy="411825"/>
                <a:chOff x="845575" y="2563700"/>
                <a:chExt cx="92400" cy="411825"/>
              </a:xfrm>
            </p:grpSpPr>
            <p:cxnSp>
              <p:nvCxnSpPr>
                <p:cNvPr id="6512" name="Google Shape;6512;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13" name="Google Shape;6513;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4" name="Google Shape;6514;p80"/>
            <p:cNvGrpSpPr/>
            <p:nvPr/>
          </p:nvGrpSpPr>
          <p:grpSpPr>
            <a:xfrm>
              <a:off x="1172346" y="1047018"/>
              <a:ext cx="1083151" cy="223003"/>
              <a:chOff x="2849073" y="3079467"/>
              <a:chExt cx="2000279" cy="411825"/>
            </a:xfrm>
          </p:grpSpPr>
          <p:sp>
            <p:nvSpPr>
              <p:cNvPr id="6515" name="Google Shape;6515;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80"/>
              <p:cNvGrpSpPr/>
              <p:nvPr/>
            </p:nvGrpSpPr>
            <p:grpSpPr>
              <a:xfrm rot="10800000">
                <a:off x="2849073" y="3079467"/>
                <a:ext cx="92400" cy="411825"/>
                <a:chOff x="2070100" y="2563700"/>
                <a:chExt cx="92400" cy="411825"/>
              </a:xfrm>
            </p:grpSpPr>
            <p:cxnSp>
              <p:nvCxnSpPr>
                <p:cNvPr id="6517" name="Google Shape;6517;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18" name="Google Shape;6518;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9" name="Google Shape;6519;p80"/>
            <p:cNvGrpSpPr/>
            <p:nvPr/>
          </p:nvGrpSpPr>
          <p:grpSpPr>
            <a:xfrm>
              <a:off x="3290132" y="1047018"/>
              <a:ext cx="1297929" cy="223003"/>
              <a:chOff x="6760035" y="3079467"/>
              <a:chExt cx="2396914" cy="411825"/>
            </a:xfrm>
          </p:grpSpPr>
          <p:sp>
            <p:nvSpPr>
              <p:cNvPr id="6520" name="Google Shape;6520;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1" name="Google Shape;6521;p80"/>
              <p:cNvGrpSpPr/>
              <p:nvPr/>
            </p:nvGrpSpPr>
            <p:grpSpPr>
              <a:xfrm rot="10800000">
                <a:off x="6760035" y="3079467"/>
                <a:ext cx="92400" cy="411825"/>
                <a:chOff x="2070100" y="2563700"/>
                <a:chExt cx="92400" cy="411825"/>
              </a:xfrm>
            </p:grpSpPr>
            <p:cxnSp>
              <p:nvCxnSpPr>
                <p:cNvPr id="6522" name="Google Shape;6522;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23" name="Google Shape;6523;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24" name="Google Shape;6524;p80"/>
          <p:cNvGrpSpPr/>
          <p:nvPr/>
        </p:nvGrpSpPr>
        <p:grpSpPr>
          <a:xfrm>
            <a:off x="2147036" y="3369130"/>
            <a:ext cx="1086701" cy="799429"/>
            <a:chOff x="2183288" y="3555572"/>
            <a:chExt cx="1136241" cy="835873"/>
          </a:xfrm>
        </p:grpSpPr>
        <p:sp>
          <p:nvSpPr>
            <p:cNvPr id="6525" name="Google Shape;6525;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6" name="Google Shape;6526;p80"/>
            <p:cNvGrpSpPr/>
            <p:nvPr/>
          </p:nvGrpSpPr>
          <p:grpSpPr>
            <a:xfrm>
              <a:off x="2205895" y="3637269"/>
              <a:ext cx="1089848" cy="724993"/>
              <a:chOff x="2205895" y="3637269"/>
              <a:chExt cx="1089848" cy="724993"/>
            </a:xfrm>
          </p:grpSpPr>
          <p:sp>
            <p:nvSpPr>
              <p:cNvPr id="6527" name="Google Shape;6527;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3" name="Google Shape;6533;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4" name="Google Shape;6534;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35" name="Google Shape;6535;p80"/>
            <p:cNvGrpSpPr/>
            <p:nvPr/>
          </p:nvGrpSpPr>
          <p:grpSpPr>
            <a:xfrm>
              <a:off x="3173850" y="3779426"/>
              <a:ext cx="145679" cy="70048"/>
              <a:chOff x="3173850" y="3779426"/>
              <a:chExt cx="145679" cy="70048"/>
            </a:xfrm>
          </p:grpSpPr>
          <p:cxnSp>
            <p:nvCxnSpPr>
              <p:cNvPr id="6536" name="Google Shape;6536;p8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37" name="Google Shape;6537;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80"/>
            <p:cNvGrpSpPr/>
            <p:nvPr/>
          </p:nvGrpSpPr>
          <p:grpSpPr>
            <a:xfrm>
              <a:off x="2183288" y="4139483"/>
              <a:ext cx="145133" cy="70048"/>
              <a:chOff x="2183288" y="4139483"/>
              <a:chExt cx="145133" cy="70048"/>
            </a:xfrm>
          </p:grpSpPr>
          <p:cxnSp>
            <p:nvCxnSpPr>
              <p:cNvPr id="6539" name="Google Shape;6539;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40" name="Google Shape;6540;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1" name="Google Shape;6541;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2" name="Google Shape;6542;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43" name="Google Shape;6543;p80"/>
            <p:cNvGrpSpPr/>
            <p:nvPr/>
          </p:nvGrpSpPr>
          <p:grpSpPr>
            <a:xfrm>
              <a:off x="2943836" y="4268886"/>
              <a:ext cx="60717" cy="122559"/>
              <a:chOff x="2943836" y="4268886"/>
              <a:chExt cx="60717" cy="122559"/>
            </a:xfrm>
          </p:grpSpPr>
          <p:sp>
            <p:nvSpPr>
              <p:cNvPr id="6544" name="Google Shape;6544;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5" name="Google Shape;6545;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46" name="Google Shape;6546;p80"/>
          <p:cNvGrpSpPr/>
          <p:nvPr/>
        </p:nvGrpSpPr>
        <p:grpSpPr>
          <a:xfrm>
            <a:off x="3409981" y="1290129"/>
            <a:ext cx="1675870" cy="758251"/>
            <a:chOff x="3530532" y="1496185"/>
            <a:chExt cx="1562000" cy="706730"/>
          </a:xfrm>
        </p:grpSpPr>
        <p:cxnSp>
          <p:nvCxnSpPr>
            <p:cNvPr id="6547" name="Google Shape;6547;p8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48" name="Google Shape;6548;p80"/>
            <p:cNvGrpSpPr/>
            <p:nvPr/>
          </p:nvGrpSpPr>
          <p:grpSpPr>
            <a:xfrm>
              <a:off x="3530532" y="1496185"/>
              <a:ext cx="323430" cy="463587"/>
              <a:chOff x="3530532" y="1496185"/>
              <a:chExt cx="323430" cy="463587"/>
            </a:xfrm>
          </p:grpSpPr>
          <p:grpSp>
            <p:nvGrpSpPr>
              <p:cNvPr id="6549" name="Google Shape;6549;p80"/>
              <p:cNvGrpSpPr/>
              <p:nvPr/>
            </p:nvGrpSpPr>
            <p:grpSpPr>
              <a:xfrm>
                <a:off x="3567462" y="1496185"/>
                <a:ext cx="286500" cy="361376"/>
                <a:chOff x="3567462" y="1496185"/>
                <a:chExt cx="286500" cy="361376"/>
              </a:xfrm>
            </p:grpSpPr>
            <p:cxnSp>
              <p:nvCxnSpPr>
                <p:cNvPr id="6550" name="Google Shape;6550;p8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51" name="Google Shape;6551;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2" name="Google Shape;6552;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80"/>
            <p:cNvGrpSpPr/>
            <p:nvPr/>
          </p:nvGrpSpPr>
          <p:grpSpPr>
            <a:xfrm>
              <a:off x="3891569" y="1779209"/>
              <a:ext cx="323945" cy="423706"/>
              <a:chOff x="3891569" y="1779209"/>
              <a:chExt cx="323945" cy="423706"/>
            </a:xfrm>
          </p:grpSpPr>
          <p:grpSp>
            <p:nvGrpSpPr>
              <p:cNvPr id="6554" name="Google Shape;6554;p80"/>
              <p:cNvGrpSpPr/>
              <p:nvPr/>
            </p:nvGrpSpPr>
            <p:grpSpPr>
              <a:xfrm>
                <a:off x="3929014" y="1881638"/>
                <a:ext cx="286500" cy="321278"/>
                <a:chOff x="3929014" y="1881638"/>
                <a:chExt cx="286500" cy="321278"/>
              </a:xfrm>
            </p:grpSpPr>
            <p:cxnSp>
              <p:nvCxnSpPr>
                <p:cNvPr id="6555" name="Google Shape;6555;p8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56" name="Google Shape;6556;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7" name="Google Shape;6557;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80"/>
            <p:cNvGrpSpPr/>
            <p:nvPr/>
          </p:nvGrpSpPr>
          <p:grpSpPr>
            <a:xfrm>
              <a:off x="4252606" y="1496185"/>
              <a:ext cx="324721" cy="463587"/>
              <a:chOff x="4252606" y="1496185"/>
              <a:chExt cx="324721" cy="463587"/>
            </a:xfrm>
          </p:grpSpPr>
          <p:grpSp>
            <p:nvGrpSpPr>
              <p:cNvPr id="6559" name="Google Shape;6559;p80"/>
              <p:cNvGrpSpPr/>
              <p:nvPr/>
            </p:nvGrpSpPr>
            <p:grpSpPr>
              <a:xfrm>
                <a:off x="4290828" y="1496185"/>
                <a:ext cx="286500" cy="361376"/>
                <a:chOff x="4290828" y="1496185"/>
                <a:chExt cx="286500" cy="361376"/>
              </a:xfrm>
            </p:grpSpPr>
            <p:cxnSp>
              <p:nvCxnSpPr>
                <p:cNvPr id="6560" name="Google Shape;6560;p8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61" name="Google Shape;6561;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2" name="Google Shape;6562;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80"/>
            <p:cNvGrpSpPr/>
            <p:nvPr/>
          </p:nvGrpSpPr>
          <p:grpSpPr>
            <a:xfrm>
              <a:off x="4613643" y="1763716"/>
              <a:ext cx="325308" cy="439200"/>
              <a:chOff x="4613643" y="1763716"/>
              <a:chExt cx="325308" cy="439200"/>
            </a:xfrm>
          </p:grpSpPr>
          <p:grpSp>
            <p:nvGrpSpPr>
              <p:cNvPr id="6564" name="Google Shape;6564;p80"/>
              <p:cNvGrpSpPr/>
              <p:nvPr/>
            </p:nvGrpSpPr>
            <p:grpSpPr>
              <a:xfrm>
                <a:off x="4652451" y="1879538"/>
                <a:ext cx="286500" cy="323378"/>
                <a:chOff x="4652451" y="1879538"/>
                <a:chExt cx="286500" cy="323378"/>
              </a:xfrm>
            </p:grpSpPr>
            <p:cxnSp>
              <p:nvCxnSpPr>
                <p:cNvPr id="6565" name="Google Shape;6565;p8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66" name="Google Shape;6566;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7" name="Google Shape;6567;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8" name="Google Shape;6568;p80"/>
          <p:cNvGrpSpPr/>
          <p:nvPr/>
        </p:nvGrpSpPr>
        <p:grpSpPr>
          <a:xfrm>
            <a:off x="3421841" y="2143755"/>
            <a:ext cx="1652173" cy="391517"/>
            <a:chOff x="3512551" y="2358270"/>
            <a:chExt cx="1597383" cy="378533"/>
          </a:xfrm>
        </p:grpSpPr>
        <p:cxnSp>
          <p:nvCxnSpPr>
            <p:cNvPr id="6569" name="Google Shape;6569;p80"/>
            <p:cNvCxnSpPr>
              <a:stCxn id="6570" idx="6"/>
              <a:endCxn id="657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72" name="Google Shape;6572;p80"/>
            <p:cNvGrpSpPr/>
            <p:nvPr/>
          </p:nvGrpSpPr>
          <p:grpSpPr>
            <a:xfrm>
              <a:off x="3512551" y="2358270"/>
              <a:ext cx="225647" cy="307714"/>
              <a:chOff x="2182679" y="2004714"/>
              <a:chExt cx="792300" cy="1080458"/>
            </a:xfrm>
          </p:grpSpPr>
          <p:cxnSp>
            <p:nvCxnSpPr>
              <p:cNvPr id="6573" name="Google Shape;6573;p80"/>
              <p:cNvCxnSpPr>
                <a:stCxn id="657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70" name="Google Shape;6570;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80"/>
            <p:cNvGrpSpPr/>
            <p:nvPr/>
          </p:nvGrpSpPr>
          <p:grpSpPr>
            <a:xfrm>
              <a:off x="3969644" y="2440153"/>
              <a:ext cx="225853" cy="296651"/>
              <a:chOff x="3775710" y="1729289"/>
              <a:chExt cx="136500" cy="179289"/>
            </a:xfrm>
          </p:grpSpPr>
          <p:cxnSp>
            <p:nvCxnSpPr>
              <p:cNvPr id="6576" name="Google Shape;6576;p8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77" name="Google Shape;6577;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80"/>
            <p:cNvGrpSpPr/>
            <p:nvPr/>
          </p:nvGrpSpPr>
          <p:grpSpPr>
            <a:xfrm>
              <a:off x="4427051" y="2358270"/>
              <a:ext cx="225647" cy="307714"/>
              <a:chOff x="5393704" y="2004714"/>
              <a:chExt cx="792300" cy="1080458"/>
            </a:xfrm>
          </p:grpSpPr>
          <p:cxnSp>
            <p:nvCxnSpPr>
              <p:cNvPr id="6580" name="Google Shape;6580;p80"/>
              <p:cNvCxnSpPr>
                <a:stCxn id="658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82" name="Google Shape;6582;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0"/>
            <p:cNvGrpSpPr/>
            <p:nvPr/>
          </p:nvGrpSpPr>
          <p:grpSpPr>
            <a:xfrm>
              <a:off x="4884287" y="2440252"/>
              <a:ext cx="225647" cy="296532"/>
              <a:chOff x="6999166" y="2292572"/>
              <a:chExt cx="792300" cy="1041192"/>
            </a:xfrm>
          </p:grpSpPr>
          <p:cxnSp>
            <p:nvCxnSpPr>
              <p:cNvPr id="6584" name="Google Shape;6584;p8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71" name="Google Shape;6571;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6" name="Google Shape;6586;p80"/>
          <p:cNvGrpSpPr/>
          <p:nvPr/>
        </p:nvGrpSpPr>
        <p:grpSpPr>
          <a:xfrm>
            <a:off x="6842649" y="979955"/>
            <a:ext cx="1581844" cy="732818"/>
            <a:chOff x="634175" y="2986275"/>
            <a:chExt cx="3147949" cy="1458344"/>
          </a:xfrm>
        </p:grpSpPr>
        <p:cxnSp>
          <p:nvCxnSpPr>
            <p:cNvPr id="6587" name="Google Shape;6587;p80"/>
            <p:cNvCxnSpPr>
              <a:stCxn id="6588" idx="4"/>
              <a:endCxn id="658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90" name="Google Shape;6590;p80"/>
            <p:cNvCxnSpPr>
              <a:stCxn id="6589" idx="0"/>
              <a:endCxn id="659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92" name="Google Shape;6592;p80"/>
            <p:cNvCxnSpPr>
              <a:stCxn id="6591" idx="4"/>
              <a:endCxn id="659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94" name="Google Shape;6594;p80"/>
            <p:cNvCxnSpPr>
              <a:stCxn id="6593" idx="0"/>
              <a:endCxn id="659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95" name="Google Shape;6595;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91" name="Google Shape;6591;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88" name="Google Shape;6588;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93" name="Google Shape;6593;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89" name="Google Shape;6589;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96" name="Google Shape;6596;p80"/>
          <p:cNvGrpSpPr/>
          <p:nvPr/>
        </p:nvGrpSpPr>
        <p:grpSpPr>
          <a:xfrm>
            <a:off x="3410364" y="2674265"/>
            <a:ext cx="1675128" cy="313674"/>
            <a:chOff x="998425" y="1182125"/>
            <a:chExt cx="1065400" cy="199500"/>
          </a:xfrm>
        </p:grpSpPr>
        <p:sp>
          <p:nvSpPr>
            <p:cNvPr id="6597" name="Google Shape;6597;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80"/>
          <p:cNvGrpSpPr/>
          <p:nvPr/>
        </p:nvGrpSpPr>
        <p:grpSpPr>
          <a:xfrm>
            <a:off x="3410363" y="3630231"/>
            <a:ext cx="1675129" cy="525345"/>
            <a:chOff x="5194708" y="3484366"/>
            <a:chExt cx="3148148" cy="987304"/>
          </a:xfrm>
        </p:grpSpPr>
        <p:grpSp>
          <p:nvGrpSpPr>
            <p:cNvPr id="6603" name="Google Shape;6603;p80"/>
            <p:cNvGrpSpPr/>
            <p:nvPr/>
          </p:nvGrpSpPr>
          <p:grpSpPr>
            <a:xfrm>
              <a:off x="7531521" y="3484366"/>
              <a:ext cx="811335" cy="987304"/>
              <a:chOff x="3379425" y="1617275"/>
              <a:chExt cx="1090650" cy="1327200"/>
            </a:xfrm>
          </p:grpSpPr>
          <p:sp>
            <p:nvSpPr>
              <p:cNvPr id="6604" name="Google Shape;6604;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80"/>
            <p:cNvGrpSpPr/>
            <p:nvPr/>
          </p:nvGrpSpPr>
          <p:grpSpPr>
            <a:xfrm>
              <a:off x="6752546" y="3484366"/>
              <a:ext cx="811428" cy="987304"/>
              <a:chOff x="2332275" y="1617275"/>
              <a:chExt cx="1090775" cy="1327200"/>
            </a:xfrm>
          </p:grpSpPr>
          <p:sp>
            <p:nvSpPr>
              <p:cNvPr id="6608" name="Google Shape;6608;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80"/>
            <p:cNvGrpSpPr/>
            <p:nvPr/>
          </p:nvGrpSpPr>
          <p:grpSpPr>
            <a:xfrm>
              <a:off x="5973664" y="3484366"/>
              <a:ext cx="811335" cy="987304"/>
              <a:chOff x="1285250" y="1617275"/>
              <a:chExt cx="1090650" cy="1327200"/>
            </a:xfrm>
          </p:grpSpPr>
          <p:sp>
            <p:nvSpPr>
              <p:cNvPr id="6612" name="Google Shape;6612;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80"/>
            <p:cNvGrpSpPr/>
            <p:nvPr/>
          </p:nvGrpSpPr>
          <p:grpSpPr>
            <a:xfrm>
              <a:off x="5194708" y="3484366"/>
              <a:ext cx="811409" cy="987304"/>
              <a:chOff x="238125" y="1617275"/>
              <a:chExt cx="1090750" cy="1327200"/>
            </a:xfrm>
          </p:grpSpPr>
          <p:sp>
            <p:nvSpPr>
              <p:cNvPr id="6616" name="Google Shape;6616;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9" name="Google Shape;6619;p80"/>
          <p:cNvGrpSpPr/>
          <p:nvPr/>
        </p:nvGrpSpPr>
        <p:grpSpPr>
          <a:xfrm>
            <a:off x="6844048" y="2276120"/>
            <a:ext cx="1579046" cy="522230"/>
            <a:chOff x="6853641" y="2534077"/>
            <a:chExt cx="1515545" cy="501229"/>
          </a:xfrm>
        </p:grpSpPr>
        <p:grpSp>
          <p:nvGrpSpPr>
            <p:cNvPr id="6620" name="Google Shape;6620;p80"/>
            <p:cNvGrpSpPr/>
            <p:nvPr/>
          </p:nvGrpSpPr>
          <p:grpSpPr>
            <a:xfrm>
              <a:off x="6853641" y="2618923"/>
              <a:ext cx="1515545" cy="324556"/>
              <a:chOff x="6853641" y="2618923"/>
              <a:chExt cx="1515545" cy="324556"/>
            </a:xfrm>
          </p:grpSpPr>
          <p:sp>
            <p:nvSpPr>
              <p:cNvPr id="6621" name="Google Shape;6621;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6" name="Google Shape;6626;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80"/>
          <p:cNvGrpSpPr/>
          <p:nvPr/>
        </p:nvGrpSpPr>
        <p:grpSpPr>
          <a:xfrm>
            <a:off x="3438940" y="3151161"/>
            <a:ext cx="1617976" cy="346616"/>
            <a:chOff x="1808063" y="4294338"/>
            <a:chExt cx="3370782" cy="721817"/>
          </a:xfrm>
        </p:grpSpPr>
        <p:sp>
          <p:nvSpPr>
            <p:cNvPr id="6632" name="Google Shape;6632;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80"/>
          <p:cNvGrpSpPr/>
          <p:nvPr/>
        </p:nvGrpSpPr>
        <p:grpSpPr>
          <a:xfrm>
            <a:off x="5264936" y="3817911"/>
            <a:ext cx="1417067" cy="350605"/>
            <a:chOff x="4234950" y="2101012"/>
            <a:chExt cx="4219974" cy="1044090"/>
          </a:xfrm>
        </p:grpSpPr>
        <p:sp>
          <p:nvSpPr>
            <p:cNvPr id="6643" name="Google Shape;6643;p8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0"/>
          <p:cNvGrpSpPr/>
          <p:nvPr/>
        </p:nvGrpSpPr>
        <p:grpSpPr>
          <a:xfrm>
            <a:off x="6840408" y="1808668"/>
            <a:ext cx="1586327" cy="371557"/>
            <a:chOff x="1247650" y="2075423"/>
            <a:chExt cx="6648477" cy="1557238"/>
          </a:xfrm>
        </p:grpSpPr>
        <p:sp>
          <p:nvSpPr>
            <p:cNvPr id="6660" name="Google Shape;6660;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80"/>
          <p:cNvGrpSpPr/>
          <p:nvPr/>
        </p:nvGrpSpPr>
        <p:grpSpPr>
          <a:xfrm>
            <a:off x="5271678" y="961858"/>
            <a:ext cx="1415601" cy="1648533"/>
            <a:chOff x="1839112" y="2209163"/>
            <a:chExt cx="1918159" cy="2233784"/>
          </a:xfrm>
        </p:grpSpPr>
        <p:sp>
          <p:nvSpPr>
            <p:cNvPr id="6667" name="Google Shape;6667;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0" name="Google Shape;6670;p80"/>
            <p:cNvCxnSpPr>
              <a:stCxn id="6667" idx="6"/>
              <a:endCxn id="666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71" name="Google Shape;6671;p80"/>
            <p:cNvCxnSpPr>
              <a:stCxn id="6668" idx="4"/>
              <a:endCxn id="667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73" name="Google Shape;6673;p80"/>
            <p:cNvCxnSpPr>
              <a:stCxn id="6672" idx="6"/>
              <a:endCxn id="666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74" name="Google Shape;6674;p80"/>
            <p:cNvCxnSpPr>
              <a:stCxn id="6669" idx="4"/>
              <a:endCxn id="667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72" name="Google Shape;6672;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7" name="Google Shape;6677;p80"/>
            <p:cNvCxnSpPr>
              <a:endCxn id="667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78" name="Google Shape;6678;p80"/>
          <p:cNvGrpSpPr/>
          <p:nvPr/>
        </p:nvGrpSpPr>
        <p:grpSpPr>
          <a:xfrm>
            <a:off x="3428944" y="979942"/>
            <a:ext cx="1637968" cy="154942"/>
            <a:chOff x="238125" y="2506075"/>
            <a:chExt cx="7115411" cy="673075"/>
          </a:xfrm>
        </p:grpSpPr>
        <p:sp>
          <p:nvSpPr>
            <p:cNvPr id="6679" name="Google Shape;6679;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80"/>
          <p:cNvGrpSpPr/>
          <p:nvPr/>
        </p:nvGrpSpPr>
        <p:grpSpPr>
          <a:xfrm>
            <a:off x="1969680" y="1294660"/>
            <a:ext cx="1262932" cy="785408"/>
            <a:chOff x="548861" y="389676"/>
            <a:chExt cx="3843371" cy="2390163"/>
          </a:xfrm>
        </p:grpSpPr>
        <p:cxnSp>
          <p:nvCxnSpPr>
            <p:cNvPr id="6685" name="Google Shape;6685;p8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86" name="Google Shape;6686;p8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87" name="Google Shape;6687;p8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88" name="Google Shape;6688;p8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89" name="Google Shape;6689;p8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90" name="Google Shape;6690;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1" name="Google Shape;6691;p8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92" name="Google Shape;6692;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0"/>
          <p:cNvGrpSpPr/>
          <p:nvPr/>
        </p:nvGrpSpPr>
        <p:grpSpPr>
          <a:xfrm>
            <a:off x="757812" y="2401537"/>
            <a:ext cx="1412054" cy="633562"/>
            <a:chOff x="1187400" y="2529299"/>
            <a:chExt cx="6769193" cy="2241903"/>
          </a:xfrm>
        </p:grpSpPr>
        <p:sp>
          <p:nvSpPr>
            <p:cNvPr id="6699" name="Google Shape;6699;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700" name="Google Shape;6700;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01" name="Google Shape;6701;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02" name="Google Shape;6702;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03" name="Google Shape;6703;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04" name="Google Shape;6704;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705" name="Google Shape;6705;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706" name="Google Shape;6706;p80"/>
            <p:cNvCxnSpPr>
              <a:stCxn id="6699" idx="2"/>
              <a:endCxn id="670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07" name="Google Shape;6707;p80"/>
            <p:cNvCxnSpPr>
              <a:stCxn id="6701" idx="0"/>
              <a:endCxn id="669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08" name="Google Shape;6708;p80"/>
            <p:cNvCxnSpPr>
              <a:stCxn id="6701" idx="2"/>
              <a:endCxn id="670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09" name="Google Shape;6709;p80"/>
            <p:cNvCxnSpPr>
              <a:stCxn id="6702" idx="0"/>
              <a:endCxn id="670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10" name="Google Shape;6710;p80"/>
            <p:cNvCxnSpPr>
              <a:stCxn id="6700" idx="2"/>
              <a:endCxn id="670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711" name="Google Shape;6711;p80"/>
            <p:cNvCxnSpPr>
              <a:stCxn id="6704" idx="0"/>
              <a:endCxn id="670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712" name="Google Shape;6712;p80"/>
          <p:cNvGrpSpPr/>
          <p:nvPr/>
        </p:nvGrpSpPr>
        <p:grpSpPr>
          <a:xfrm>
            <a:off x="6844058" y="2894246"/>
            <a:ext cx="1579035" cy="540873"/>
            <a:chOff x="6895650" y="3126697"/>
            <a:chExt cx="1436662" cy="492105"/>
          </a:xfrm>
        </p:grpSpPr>
        <p:sp>
          <p:nvSpPr>
            <p:cNvPr id="6713" name="Google Shape;6713;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8" name="Google Shape;6718;p80"/>
            <p:cNvGrpSpPr/>
            <p:nvPr/>
          </p:nvGrpSpPr>
          <p:grpSpPr>
            <a:xfrm>
              <a:off x="6995957" y="3335810"/>
              <a:ext cx="1230393" cy="71754"/>
              <a:chOff x="6995957" y="3287964"/>
              <a:chExt cx="1230393" cy="71754"/>
            </a:xfrm>
          </p:grpSpPr>
          <p:sp>
            <p:nvSpPr>
              <p:cNvPr id="6719" name="Google Shape;6719;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4" name="Google Shape;6724;p80"/>
          <p:cNvGrpSpPr/>
          <p:nvPr/>
        </p:nvGrpSpPr>
        <p:grpSpPr>
          <a:xfrm>
            <a:off x="6842640" y="3531009"/>
            <a:ext cx="1581862" cy="650625"/>
            <a:chOff x="6777990" y="3710194"/>
            <a:chExt cx="1646915" cy="677382"/>
          </a:xfrm>
        </p:grpSpPr>
        <p:grpSp>
          <p:nvGrpSpPr>
            <p:cNvPr id="6725" name="Google Shape;6725;p80"/>
            <p:cNvGrpSpPr/>
            <p:nvPr/>
          </p:nvGrpSpPr>
          <p:grpSpPr>
            <a:xfrm>
              <a:off x="6777990" y="3874492"/>
              <a:ext cx="411129" cy="513083"/>
              <a:chOff x="6777990" y="3874492"/>
              <a:chExt cx="411129" cy="513083"/>
            </a:xfrm>
          </p:grpSpPr>
          <p:cxnSp>
            <p:nvCxnSpPr>
              <p:cNvPr id="6726" name="Google Shape;6726;p8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27" name="Google Shape;6727;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80"/>
            <p:cNvGrpSpPr/>
            <p:nvPr/>
          </p:nvGrpSpPr>
          <p:grpSpPr>
            <a:xfrm>
              <a:off x="7188425" y="3710194"/>
              <a:ext cx="411123" cy="520535"/>
              <a:chOff x="7188425" y="3710194"/>
              <a:chExt cx="411123" cy="520535"/>
            </a:xfrm>
          </p:grpSpPr>
          <p:cxnSp>
            <p:nvCxnSpPr>
              <p:cNvPr id="6729" name="Google Shape;6729;p8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30" name="Google Shape;6730;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80"/>
            <p:cNvGrpSpPr/>
            <p:nvPr/>
          </p:nvGrpSpPr>
          <p:grpSpPr>
            <a:xfrm>
              <a:off x="7603341" y="3874492"/>
              <a:ext cx="411474" cy="513083"/>
              <a:chOff x="7603341" y="3874492"/>
              <a:chExt cx="411474" cy="513083"/>
            </a:xfrm>
          </p:grpSpPr>
          <p:cxnSp>
            <p:nvCxnSpPr>
              <p:cNvPr id="6732" name="Google Shape;6732;p8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33" name="Google Shape;6733;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80"/>
            <p:cNvGrpSpPr/>
            <p:nvPr/>
          </p:nvGrpSpPr>
          <p:grpSpPr>
            <a:xfrm>
              <a:off x="8013776" y="3722847"/>
              <a:ext cx="411129" cy="507881"/>
              <a:chOff x="8013776" y="3722847"/>
              <a:chExt cx="411129" cy="507881"/>
            </a:xfrm>
          </p:grpSpPr>
          <p:cxnSp>
            <p:nvCxnSpPr>
              <p:cNvPr id="6735" name="Google Shape;6735;p8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36" name="Google Shape;6736;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7" name="Google Shape;6737;p80"/>
          <p:cNvGrpSpPr/>
          <p:nvPr/>
        </p:nvGrpSpPr>
        <p:grpSpPr>
          <a:xfrm>
            <a:off x="5262155" y="2703849"/>
            <a:ext cx="1421889" cy="1020603"/>
            <a:chOff x="5190863" y="2824811"/>
            <a:chExt cx="1544860" cy="1108869"/>
          </a:xfrm>
        </p:grpSpPr>
        <p:grpSp>
          <p:nvGrpSpPr>
            <p:cNvPr id="6738" name="Google Shape;6738;p80"/>
            <p:cNvGrpSpPr/>
            <p:nvPr/>
          </p:nvGrpSpPr>
          <p:grpSpPr>
            <a:xfrm>
              <a:off x="5938695" y="3176919"/>
              <a:ext cx="685761" cy="404739"/>
              <a:chOff x="5938695" y="3176919"/>
              <a:chExt cx="685761" cy="404739"/>
            </a:xfrm>
          </p:grpSpPr>
          <p:grpSp>
            <p:nvGrpSpPr>
              <p:cNvPr id="6739" name="Google Shape;6739;p80"/>
              <p:cNvGrpSpPr/>
              <p:nvPr/>
            </p:nvGrpSpPr>
            <p:grpSpPr>
              <a:xfrm>
                <a:off x="5938695" y="3176919"/>
                <a:ext cx="685761" cy="404739"/>
                <a:chOff x="5938695" y="3176919"/>
                <a:chExt cx="685761" cy="404739"/>
              </a:xfrm>
            </p:grpSpPr>
            <p:sp>
              <p:nvSpPr>
                <p:cNvPr id="6740" name="Google Shape;6740;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2" name="Google Shape;6742;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0"/>
            <p:cNvGrpSpPr/>
            <p:nvPr/>
          </p:nvGrpSpPr>
          <p:grpSpPr>
            <a:xfrm>
              <a:off x="5305233" y="3176835"/>
              <a:ext cx="685971" cy="404655"/>
              <a:chOff x="5305233" y="3176835"/>
              <a:chExt cx="685971" cy="404655"/>
            </a:xfrm>
          </p:grpSpPr>
          <p:grpSp>
            <p:nvGrpSpPr>
              <p:cNvPr id="6744" name="Google Shape;6744;p80"/>
              <p:cNvGrpSpPr/>
              <p:nvPr/>
            </p:nvGrpSpPr>
            <p:grpSpPr>
              <a:xfrm>
                <a:off x="5305233" y="3176835"/>
                <a:ext cx="685971" cy="404655"/>
                <a:chOff x="5305233" y="3176835"/>
                <a:chExt cx="685971" cy="404655"/>
              </a:xfrm>
            </p:grpSpPr>
            <p:sp>
              <p:nvSpPr>
                <p:cNvPr id="6745" name="Google Shape;6745;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7" name="Google Shape;6747;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8" name="Google Shape;6748;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9" name="Google Shape;6749;p80"/>
            <p:cNvGrpSpPr/>
            <p:nvPr/>
          </p:nvGrpSpPr>
          <p:grpSpPr>
            <a:xfrm>
              <a:off x="5657361" y="2824811"/>
              <a:ext cx="1078361" cy="404655"/>
              <a:chOff x="5657361" y="2824811"/>
              <a:chExt cx="1078361" cy="404655"/>
            </a:xfrm>
          </p:grpSpPr>
          <p:grpSp>
            <p:nvGrpSpPr>
              <p:cNvPr id="6750" name="Google Shape;6750;p80"/>
              <p:cNvGrpSpPr/>
              <p:nvPr/>
            </p:nvGrpSpPr>
            <p:grpSpPr>
              <a:xfrm>
                <a:off x="5657361" y="2824811"/>
                <a:ext cx="1078361" cy="404655"/>
                <a:chOff x="5657361" y="2824811"/>
                <a:chExt cx="1078361" cy="404655"/>
              </a:xfrm>
            </p:grpSpPr>
            <p:grpSp>
              <p:nvGrpSpPr>
                <p:cNvPr id="6751" name="Google Shape;6751;p80"/>
                <p:cNvGrpSpPr/>
                <p:nvPr/>
              </p:nvGrpSpPr>
              <p:grpSpPr>
                <a:xfrm>
                  <a:off x="5938485" y="2824811"/>
                  <a:ext cx="797237" cy="404655"/>
                  <a:chOff x="5938485" y="2824811"/>
                  <a:chExt cx="797237" cy="404655"/>
                </a:xfrm>
              </p:grpSpPr>
              <p:sp>
                <p:nvSpPr>
                  <p:cNvPr id="6752" name="Google Shape;6752;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4" name="Google Shape;6754;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5" name="Google Shape;6755;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80"/>
            <p:cNvGrpSpPr/>
            <p:nvPr/>
          </p:nvGrpSpPr>
          <p:grpSpPr>
            <a:xfrm>
              <a:off x="5190863" y="3528942"/>
              <a:ext cx="1078026" cy="404739"/>
              <a:chOff x="5190863" y="3528942"/>
              <a:chExt cx="1078026" cy="404739"/>
            </a:xfrm>
          </p:grpSpPr>
          <p:sp>
            <p:nvSpPr>
              <p:cNvPr id="6757" name="Google Shape;6757;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8" name="Google Shape;6758;p80"/>
              <p:cNvGrpSpPr/>
              <p:nvPr/>
            </p:nvGrpSpPr>
            <p:grpSpPr>
              <a:xfrm>
                <a:off x="5190863" y="3528942"/>
                <a:ext cx="1078026" cy="404739"/>
                <a:chOff x="5190863" y="3528942"/>
                <a:chExt cx="1078026" cy="404739"/>
              </a:xfrm>
            </p:grpSpPr>
            <p:sp>
              <p:nvSpPr>
                <p:cNvPr id="6759" name="Google Shape;6759;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1" name="Google Shape;6761;p80"/>
          <p:cNvGrpSpPr/>
          <p:nvPr/>
        </p:nvGrpSpPr>
        <p:grpSpPr>
          <a:xfrm>
            <a:off x="728162" y="1268317"/>
            <a:ext cx="1086719" cy="879487"/>
            <a:chOff x="803162" y="1474292"/>
            <a:chExt cx="1086719" cy="879487"/>
          </a:xfrm>
        </p:grpSpPr>
        <p:grpSp>
          <p:nvGrpSpPr>
            <p:cNvPr id="6762" name="Google Shape;6762;p80"/>
            <p:cNvGrpSpPr/>
            <p:nvPr/>
          </p:nvGrpSpPr>
          <p:grpSpPr>
            <a:xfrm>
              <a:off x="803162" y="1625948"/>
              <a:ext cx="445856" cy="576579"/>
              <a:chOff x="803162" y="1625948"/>
              <a:chExt cx="445856" cy="576579"/>
            </a:xfrm>
          </p:grpSpPr>
          <p:sp>
            <p:nvSpPr>
              <p:cNvPr id="6763" name="Google Shape;6763;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4" name="Google Shape;6764;p80"/>
              <p:cNvGrpSpPr/>
              <p:nvPr/>
            </p:nvGrpSpPr>
            <p:grpSpPr>
              <a:xfrm>
                <a:off x="1056023" y="1625948"/>
                <a:ext cx="192995" cy="576579"/>
                <a:chOff x="1056023" y="1625948"/>
                <a:chExt cx="192995" cy="576579"/>
              </a:xfrm>
            </p:grpSpPr>
            <p:sp>
              <p:nvSpPr>
                <p:cNvPr id="6765" name="Google Shape;6765;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0" name="Google Shape;6770;p80"/>
            <p:cNvGrpSpPr/>
            <p:nvPr/>
          </p:nvGrpSpPr>
          <p:grpSpPr>
            <a:xfrm>
              <a:off x="1371406" y="1474292"/>
              <a:ext cx="518475" cy="879487"/>
              <a:chOff x="1398231" y="1474292"/>
              <a:chExt cx="518475" cy="879487"/>
            </a:xfrm>
          </p:grpSpPr>
          <p:grpSp>
            <p:nvGrpSpPr>
              <p:cNvPr id="6771" name="Google Shape;6771;p80"/>
              <p:cNvGrpSpPr/>
              <p:nvPr/>
            </p:nvGrpSpPr>
            <p:grpSpPr>
              <a:xfrm>
                <a:off x="1398231" y="1474292"/>
                <a:ext cx="518475" cy="341643"/>
                <a:chOff x="1398231" y="1474292"/>
                <a:chExt cx="518475" cy="341643"/>
              </a:xfrm>
            </p:grpSpPr>
            <p:sp>
              <p:nvSpPr>
                <p:cNvPr id="6772" name="Google Shape;6772;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3" name="Google Shape;6773;p80"/>
                <p:cNvGrpSpPr/>
                <p:nvPr/>
              </p:nvGrpSpPr>
              <p:grpSpPr>
                <a:xfrm>
                  <a:off x="1616453" y="1474292"/>
                  <a:ext cx="300253" cy="341643"/>
                  <a:chOff x="1616453" y="1475379"/>
                  <a:chExt cx="300253" cy="341643"/>
                </a:xfrm>
              </p:grpSpPr>
              <p:sp>
                <p:nvSpPr>
                  <p:cNvPr id="6774" name="Google Shape;6774;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1" name="Google Shape;6781;p80"/>
                  <p:cNvGrpSpPr/>
                  <p:nvPr/>
                </p:nvGrpSpPr>
                <p:grpSpPr>
                  <a:xfrm>
                    <a:off x="1839639" y="1475379"/>
                    <a:ext cx="77067" cy="341643"/>
                    <a:chOff x="1839639" y="1475379"/>
                    <a:chExt cx="77067" cy="341643"/>
                  </a:xfrm>
                </p:grpSpPr>
                <p:sp>
                  <p:nvSpPr>
                    <p:cNvPr id="6782" name="Google Shape;6782;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84" name="Google Shape;6784;p80"/>
              <p:cNvGrpSpPr/>
              <p:nvPr/>
            </p:nvGrpSpPr>
            <p:grpSpPr>
              <a:xfrm>
                <a:off x="1398451" y="2012951"/>
                <a:ext cx="518255" cy="340828"/>
                <a:chOff x="1398451" y="2012951"/>
                <a:chExt cx="518255" cy="340828"/>
              </a:xfrm>
            </p:grpSpPr>
            <p:sp>
              <p:nvSpPr>
                <p:cNvPr id="6785" name="Google Shape;6785;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6" name="Google Shape;6786;p80"/>
                <p:cNvGrpSpPr/>
                <p:nvPr/>
              </p:nvGrpSpPr>
              <p:grpSpPr>
                <a:xfrm>
                  <a:off x="1616453" y="2012951"/>
                  <a:ext cx="300253" cy="340828"/>
                  <a:chOff x="1616453" y="2013538"/>
                  <a:chExt cx="300253" cy="340828"/>
                </a:xfrm>
              </p:grpSpPr>
              <p:sp>
                <p:nvSpPr>
                  <p:cNvPr id="6787" name="Google Shape;6787;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4" name="Google Shape;6794;p80"/>
                  <p:cNvGrpSpPr/>
                  <p:nvPr/>
                </p:nvGrpSpPr>
                <p:grpSpPr>
                  <a:xfrm>
                    <a:off x="1839639" y="2013538"/>
                    <a:ext cx="77067" cy="340828"/>
                    <a:chOff x="1839639" y="2013538"/>
                    <a:chExt cx="77067" cy="340828"/>
                  </a:xfrm>
                </p:grpSpPr>
                <p:sp>
                  <p:nvSpPr>
                    <p:cNvPr id="6795" name="Google Shape;6795;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97" name="Google Shape;6797;p80"/>
          <p:cNvGrpSpPr/>
          <p:nvPr/>
        </p:nvGrpSpPr>
        <p:grpSpPr>
          <a:xfrm>
            <a:off x="724986" y="3399503"/>
            <a:ext cx="1368681" cy="682918"/>
            <a:chOff x="724986" y="3605478"/>
            <a:chExt cx="1368681" cy="682918"/>
          </a:xfrm>
        </p:grpSpPr>
        <p:grpSp>
          <p:nvGrpSpPr>
            <p:cNvPr id="6798" name="Google Shape;6798;p80"/>
            <p:cNvGrpSpPr/>
            <p:nvPr/>
          </p:nvGrpSpPr>
          <p:grpSpPr>
            <a:xfrm>
              <a:off x="1289102" y="3823629"/>
              <a:ext cx="240442" cy="250435"/>
              <a:chOff x="-165066" y="3843615"/>
              <a:chExt cx="221259" cy="230455"/>
            </a:xfrm>
          </p:grpSpPr>
          <p:sp>
            <p:nvSpPr>
              <p:cNvPr id="6799" name="Google Shape;6799;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80"/>
            <p:cNvGrpSpPr/>
            <p:nvPr/>
          </p:nvGrpSpPr>
          <p:grpSpPr>
            <a:xfrm>
              <a:off x="724986" y="3605478"/>
              <a:ext cx="1368681" cy="682918"/>
              <a:chOff x="724986" y="3605478"/>
              <a:chExt cx="1368681" cy="682918"/>
            </a:xfrm>
          </p:grpSpPr>
          <p:grpSp>
            <p:nvGrpSpPr>
              <p:cNvPr id="6820" name="Google Shape;6820;p80"/>
              <p:cNvGrpSpPr/>
              <p:nvPr/>
            </p:nvGrpSpPr>
            <p:grpSpPr>
              <a:xfrm>
                <a:off x="1498221" y="4047614"/>
                <a:ext cx="529172" cy="240783"/>
                <a:chOff x="1498221" y="4047614"/>
                <a:chExt cx="529172" cy="240783"/>
              </a:xfrm>
            </p:grpSpPr>
            <p:grpSp>
              <p:nvGrpSpPr>
                <p:cNvPr id="6821" name="Google Shape;6821;p80"/>
                <p:cNvGrpSpPr/>
                <p:nvPr/>
              </p:nvGrpSpPr>
              <p:grpSpPr>
                <a:xfrm>
                  <a:off x="1826655" y="4224370"/>
                  <a:ext cx="200738" cy="25631"/>
                  <a:chOff x="1826655" y="4224370"/>
                  <a:chExt cx="200738" cy="25631"/>
                </a:xfrm>
              </p:grpSpPr>
              <p:sp>
                <p:nvSpPr>
                  <p:cNvPr id="6822" name="Google Shape;6822;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0"/>
                <p:cNvGrpSpPr/>
                <p:nvPr/>
              </p:nvGrpSpPr>
              <p:grpSpPr>
                <a:xfrm>
                  <a:off x="1498221" y="4047614"/>
                  <a:ext cx="328444" cy="240783"/>
                  <a:chOff x="1498221" y="4047614"/>
                  <a:chExt cx="328444" cy="240783"/>
                </a:xfrm>
              </p:grpSpPr>
              <p:sp>
                <p:nvSpPr>
                  <p:cNvPr id="6825" name="Google Shape;6825;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6" name="Google Shape;6826;p80"/>
                  <p:cNvGrpSpPr/>
                  <p:nvPr/>
                </p:nvGrpSpPr>
                <p:grpSpPr>
                  <a:xfrm>
                    <a:off x="1498221" y="4047614"/>
                    <a:ext cx="150566" cy="190416"/>
                    <a:chOff x="1498221" y="4047614"/>
                    <a:chExt cx="150566" cy="190416"/>
                  </a:xfrm>
                </p:grpSpPr>
                <p:sp>
                  <p:nvSpPr>
                    <p:cNvPr id="6827" name="Google Shape;6827;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29" name="Google Shape;6829;p80"/>
              <p:cNvGrpSpPr/>
              <p:nvPr/>
            </p:nvGrpSpPr>
            <p:grpSpPr>
              <a:xfrm>
                <a:off x="1560718" y="3800594"/>
                <a:ext cx="532948" cy="302090"/>
                <a:chOff x="1560718" y="3800594"/>
                <a:chExt cx="532948" cy="302090"/>
              </a:xfrm>
            </p:grpSpPr>
            <p:grpSp>
              <p:nvGrpSpPr>
                <p:cNvPr id="6830" name="Google Shape;6830;p80"/>
                <p:cNvGrpSpPr/>
                <p:nvPr/>
              </p:nvGrpSpPr>
              <p:grpSpPr>
                <a:xfrm>
                  <a:off x="1912179" y="3827344"/>
                  <a:ext cx="181487" cy="25631"/>
                  <a:chOff x="1912179" y="3827344"/>
                  <a:chExt cx="181487" cy="25631"/>
                </a:xfrm>
              </p:grpSpPr>
              <p:sp>
                <p:nvSpPr>
                  <p:cNvPr id="6831" name="Google Shape;6831;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80"/>
                <p:cNvGrpSpPr/>
                <p:nvPr/>
              </p:nvGrpSpPr>
              <p:grpSpPr>
                <a:xfrm>
                  <a:off x="1912179" y="4044505"/>
                  <a:ext cx="181487" cy="25622"/>
                  <a:chOff x="1912179" y="4044506"/>
                  <a:chExt cx="181487" cy="25622"/>
                </a:xfrm>
              </p:grpSpPr>
              <p:sp>
                <p:nvSpPr>
                  <p:cNvPr id="6834" name="Google Shape;6834;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80"/>
                <p:cNvGrpSpPr/>
                <p:nvPr/>
              </p:nvGrpSpPr>
              <p:grpSpPr>
                <a:xfrm>
                  <a:off x="1560718" y="3800594"/>
                  <a:ext cx="351472" cy="302090"/>
                  <a:chOff x="1560718" y="3800594"/>
                  <a:chExt cx="351472" cy="302090"/>
                </a:xfrm>
              </p:grpSpPr>
              <p:grpSp>
                <p:nvGrpSpPr>
                  <p:cNvPr id="6837" name="Google Shape;6837;p80"/>
                  <p:cNvGrpSpPr/>
                  <p:nvPr/>
                </p:nvGrpSpPr>
                <p:grpSpPr>
                  <a:xfrm>
                    <a:off x="1560718" y="3842857"/>
                    <a:ext cx="173586" cy="217131"/>
                    <a:chOff x="1560718" y="3842857"/>
                    <a:chExt cx="173586" cy="217131"/>
                  </a:xfrm>
                </p:grpSpPr>
                <p:sp>
                  <p:nvSpPr>
                    <p:cNvPr id="6838" name="Google Shape;6838;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1" name="Google Shape;6841;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43" name="Google Shape;6843;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0"/>
              <p:cNvGrpSpPr/>
              <p:nvPr/>
            </p:nvGrpSpPr>
            <p:grpSpPr>
              <a:xfrm>
                <a:off x="785350" y="3605478"/>
                <a:ext cx="535311" cy="249245"/>
                <a:chOff x="785350" y="3605478"/>
                <a:chExt cx="535311" cy="249245"/>
              </a:xfrm>
            </p:grpSpPr>
            <p:grpSp>
              <p:nvGrpSpPr>
                <p:cNvPr id="6845" name="Google Shape;6845;p80"/>
                <p:cNvGrpSpPr/>
                <p:nvPr/>
              </p:nvGrpSpPr>
              <p:grpSpPr>
                <a:xfrm>
                  <a:off x="785350" y="3605478"/>
                  <a:ext cx="376191" cy="102736"/>
                  <a:chOff x="785350" y="3605478"/>
                  <a:chExt cx="376191" cy="102736"/>
                </a:xfrm>
              </p:grpSpPr>
              <p:sp>
                <p:nvSpPr>
                  <p:cNvPr id="6846" name="Google Shape;6846;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0"/>
                <p:cNvGrpSpPr/>
                <p:nvPr/>
              </p:nvGrpSpPr>
              <p:grpSpPr>
                <a:xfrm>
                  <a:off x="1161530" y="3655851"/>
                  <a:ext cx="159131" cy="198872"/>
                  <a:chOff x="1161530" y="3655851"/>
                  <a:chExt cx="159131" cy="198872"/>
                </a:xfrm>
              </p:grpSpPr>
              <p:sp>
                <p:nvSpPr>
                  <p:cNvPr id="6850" name="Google Shape;6850;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2" name="Google Shape;6852;p80"/>
              <p:cNvGrpSpPr/>
              <p:nvPr/>
            </p:nvGrpSpPr>
            <p:grpSpPr>
              <a:xfrm>
                <a:off x="785350" y="4047614"/>
                <a:ext cx="535311" cy="240783"/>
                <a:chOff x="785350" y="4047614"/>
                <a:chExt cx="535311" cy="240783"/>
              </a:xfrm>
            </p:grpSpPr>
            <p:grpSp>
              <p:nvGrpSpPr>
                <p:cNvPr id="6853" name="Google Shape;6853;p80"/>
                <p:cNvGrpSpPr/>
                <p:nvPr/>
              </p:nvGrpSpPr>
              <p:grpSpPr>
                <a:xfrm>
                  <a:off x="1161636" y="4047614"/>
                  <a:ext cx="159025" cy="190415"/>
                  <a:chOff x="1161636" y="4047614"/>
                  <a:chExt cx="159025" cy="190415"/>
                </a:xfrm>
              </p:grpSpPr>
              <p:sp>
                <p:nvSpPr>
                  <p:cNvPr id="6854" name="Google Shape;6854;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80"/>
                <p:cNvGrpSpPr/>
                <p:nvPr/>
              </p:nvGrpSpPr>
              <p:grpSpPr>
                <a:xfrm>
                  <a:off x="785350" y="4185661"/>
                  <a:ext cx="376191" cy="102736"/>
                  <a:chOff x="785350" y="4185661"/>
                  <a:chExt cx="376191" cy="102736"/>
                </a:xfrm>
              </p:grpSpPr>
              <p:sp>
                <p:nvSpPr>
                  <p:cNvPr id="6857" name="Google Shape;6857;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0" name="Google Shape;6860;p80"/>
              <p:cNvGrpSpPr/>
              <p:nvPr/>
            </p:nvGrpSpPr>
            <p:grpSpPr>
              <a:xfrm>
                <a:off x="1501054" y="3605478"/>
                <a:ext cx="526340" cy="249240"/>
                <a:chOff x="1501054" y="3605478"/>
                <a:chExt cx="526340" cy="249240"/>
              </a:xfrm>
            </p:grpSpPr>
            <p:grpSp>
              <p:nvGrpSpPr>
                <p:cNvPr id="6861" name="Google Shape;6861;p80"/>
                <p:cNvGrpSpPr/>
                <p:nvPr/>
              </p:nvGrpSpPr>
              <p:grpSpPr>
                <a:xfrm>
                  <a:off x="1834208" y="3643867"/>
                  <a:ext cx="193185" cy="25622"/>
                  <a:chOff x="1834208" y="3643867"/>
                  <a:chExt cx="193185" cy="25622"/>
                </a:xfrm>
              </p:grpSpPr>
              <p:sp>
                <p:nvSpPr>
                  <p:cNvPr id="6862" name="Google Shape;6862;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80"/>
                <p:cNvGrpSpPr/>
                <p:nvPr/>
              </p:nvGrpSpPr>
              <p:grpSpPr>
                <a:xfrm>
                  <a:off x="1501054" y="3605478"/>
                  <a:ext cx="333165" cy="249240"/>
                  <a:chOff x="1501054" y="3605478"/>
                  <a:chExt cx="333165" cy="249240"/>
                </a:xfrm>
              </p:grpSpPr>
              <p:sp>
                <p:nvSpPr>
                  <p:cNvPr id="6865" name="Google Shape;6865;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80"/>
                  <p:cNvGrpSpPr/>
                  <p:nvPr/>
                </p:nvGrpSpPr>
                <p:grpSpPr>
                  <a:xfrm>
                    <a:off x="1501054" y="3655851"/>
                    <a:ext cx="155286" cy="198867"/>
                    <a:chOff x="1501054" y="3655851"/>
                    <a:chExt cx="155286" cy="198867"/>
                  </a:xfrm>
                </p:grpSpPr>
                <p:sp>
                  <p:nvSpPr>
                    <p:cNvPr id="6867" name="Google Shape;6867;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69" name="Google Shape;6869;p80"/>
              <p:cNvGrpSpPr/>
              <p:nvPr/>
            </p:nvGrpSpPr>
            <p:grpSpPr>
              <a:xfrm>
                <a:off x="724986" y="3800594"/>
                <a:ext cx="532950" cy="302090"/>
                <a:chOff x="724986" y="3800594"/>
                <a:chExt cx="532950" cy="302090"/>
              </a:xfrm>
            </p:grpSpPr>
            <p:grpSp>
              <p:nvGrpSpPr>
                <p:cNvPr id="6870" name="Google Shape;6870;p80"/>
                <p:cNvGrpSpPr/>
                <p:nvPr/>
              </p:nvGrpSpPr>
              <p:grpSpPr>
                <a:xfrm>
                  <a:off x="724986" y="4044367"/>
                  <a:ext cx="181314" cy="25626"/>
                  <a:chOff x="724986" y="4044367"/>
                  <a:chExt cx="181314" cy="25626"/>
                </a:xfrm>
              </p:grpSpPr>
              <p:sp>
                <p:nvSpPr>
                  <p:cNvPr id="6871" name="Google Shape;6871;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80"/>
                <p:cNvGrpSpPr/>
                <p:nvPr/>
              </p:nvGrpSpPr>
              <p:grpSpPr>
                <a:xfrm>
                  <a:off x="906290" y="3800594"/>
                  <a:ext cx="351646" cy="302090"/>
                  <a:chOff x="906290" y="3800594"/>
                  <a:chExt cx="351646" cy="302090"/>
                </a:xfrm>
              </p:grpSpPr>
              <p:grpSp>
                <p:nvGrpSpPr>
                  <p:cNvPr id="6874" name="Google Shape;6874;p80"/>
                  <p:cNvGrpSpPr/>
                  <p:nvPr/>
                </p:nvGrpSpPr>
                <p:grpSpPr>
                  <a:xfrm>
                    <a:off x="1084172" y="3842857"/>
                    <a:ext cx="173764" cy="217131"/>
                    <a:chOff x="1084172" y="3842857"/>
                    <a:chExt cx="173764" cy="217131"/>
                  </a:xfrm>
                </p:grpSpPr>
                <p:grpSp>
                  <p:nvGrpSpPr>
                    <p:cNvPr id="6875" name="Google Shape;6875;p80"/>
                    <p:cNvGrpSpPr/>
                    <p:nvPr/>
                  </p:nvGrpSpPr>
                  <p:grpSpPr>
                    <a:xfrm>
                      <a:off x="1156862" y="3936509"/>
                      <a:ext cx="101073" cy="25622"/>
                      <a:chOff x="1156862" y="3936509"/>
                      <a:chExt cx="101073" cy="25622"/>
                    </a:xfrm>
                  </p:grpSpPr>
                  <p:sp>
                    <p:nvSpPr>
                      <p:cNvPr id="6876" name="Google Shape;6876;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8" name="Google Shape;6878;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9" name="Google Shape;6879;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80"/>
                <p:cNvGrpSpPr/>
                <p:nvPr/>
              </p:nvGrpSpPr>
              <p:grpSpPr>
                <a:xfrm>
                  <a:off x="724986" y="3830189"/>
                  <a:ext cx="189533" cy="25626"/>
                  <a:chOff x="724986" y="3830189"/>
                  <a:chExt cx="189533" cy="25626"/>
                </a:xfrm>
              </p:grpSpPr>
              <p:sp>
                <p:nvSpPr>
                  <p:cNvPr id="6882" name="Google Shape;6882;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84" name="Google Shape;6884;p80"/>
          <p:cNvGrpSpPr/>
          <p:nvPr/>
        </p:nvGrpSpPr>
        <p:grpSpPr>
          <a:xfrm>
            <a:off x="2253298" y="2249665"/>
            <a:ext cx="948701" cy="935378"/>
            <a:chOff x="2253298" y="2428317"/>
            <a:chExt cx="948701" cy="935378"/>
          </a:xfrm>
        </p:grpSpPr>
        <p:sp>
          <p:nvSpPr>
            <p:cNvPr id="6885" name="Google Shape;6885;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21"/>
        <p:cNvGrpSpPr/>
        <p:nvPr/>
      </p:nvGrpSpPr>
      <p:grpSpPr>
        <a:xfrm>
          <a:off x="0" y="0"/>
          <a:ext cx="0" cy="0"/>
          <a:chOff x="0" y="0"/>
          <a:chExt cx="0" cy="0"/>
        </a:xfrm>
      </p:grpSpPr>
      <p:graphicFrame>
        <p:nvGraphicFramePr>
          <p:cNvPr id="6922" name="Google Shape;6922;p81"/>
          <p:cNvGraphicFramePr/>
          <p:nvPr/>
        </p:nvGraphicFramePr>
        <p:xfrm>
          <a:off x="3342575" y="2130450"/>
          <a:ext cx="2363400" cy="868575"/>
        </p:xfrm>
        <a:graphic>
          <a:graphicData uri="http://schemas.openxmlformats.org/drawingml/2006/table">
            <a:tbl>
              <a:tblPr>
                <a:noFill/>
                <a:tableStyleId>{49A5F8B7-7389-4AC1-A455-8A82101A5BDE}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23" name="Google Shape;6923;p81"/>
          <p:cNvGrpSpPr/>
          <p:nvPr/>
        </p:nvGrpSpPr>
        <p:grpSpPr>
          <a:xfrm>
            <a:off x="3339744" y="952977"/>
            <a:ext cx="2363393" cy="1017867"/>
            <a:chOff x="3292400" y="1219146"/>
            <a:chExt cx="2615240" cy="1110239"/>
          </a:xfrm>
        </p:grpSpPr>
        <p:sp>
          <p:nvSpPr>
            <p:cNvPr id="6924" name="Google Shape;6924;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27" name="Google Shape;6927;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28" name="Google Shape;6928;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29" name="Google Shape;6929;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30" name="Google Shape;6930;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31" name="Google Shape;6931;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32" name="Google Shape;6932;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33" name="Google Shape;6933;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34" name="Google Shape;6934;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35" name="Google Shape;6935;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36" name="Google Shape;6936;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37" name="Google Shape;6937;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38" name="Google Shape;6938;p81"/>
            <p:cNvGrpSpPr/>
            <p:nvPr/>
          </p:nvGrpSpPr>
          <p:grpSpPr>
            <a:xfrm>
              <a:off x="3748438" y="1378608"/>
              <a:ext cx="2159202" cy="903971"/>
              <a:chOff x="1683525" y="2179850"/>
              <a:chExt cx="4519050" cy="2134525"/>
            </a:xfrm>
          </p:grpSpPr>
          <p:sp>
            <p:nvSpPr>
              <p:cNvPr id="6939" name="Google Shape;6939;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0" name="Google Shape;6940;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1" name="Google Shape;6941;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2" name="Google Shape;6942;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3" name="Google Shape;6943;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4" name="Google Shape;6944;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5" name="Google Shape;6945;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6" name="Google Shape;6946;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7" name="Google Shape;6947;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8" name="Google Shape;6948;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49" name="Google Shape;6949;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50" name="Google Shape;6950;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51" name="Google Shape;6951;p81"/>
          <p:cNvGraphicFramePr/>
          <p:nvPr/>
        </p:nvGraphicFramePr>
        <p:xfrm>
          <a:off x="5935838" y="2130450"/>
          <a:ext cx="2491300" cy="868600"/>
        </p:xfrm>
        <a:graphic>
          <a:graphicData uri="http://schemas.openxmlformats.org/drawingml/2006/table">
            <a:tbl>
              <a:tblPr>
                <a:noFill/>
                <a:tableStyleId>{49A5F8B7-7389-4AC1-A455-8A82101A5BDE}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52" name="Google Shape;6952;p81"/>
          <p:cNvGrpSpPr/>
          <p:nvPr/>
        </p:nvGrpSpPr>
        <p:grpSpPr>
          <a:xfrm>
            <a:off x="5913087" y="3189047"/>
            <a:ext cx="2519825" cy="1001454"/>
            <a:chOff x="1906114" y="789980"/>
            <a:chExt cx="1487676" cy="606868"/>
          </a:xfrm>
        </p:grpSpPr>
        <p:cxnSp>
          <p:nvCxnSpPr>
            <p:cNvPr id="6953" name="Google Shape;6953;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54" name="Google Shape;6954;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55" name="Google Shape;6955;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56" name="Google Shape;6956;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57" name="Google Shape;6957;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58" name="Google Shape;6958;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59" name="Google Shape;6959;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60" name="Google Shape;6960;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67" name="Google Shape;6967;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68" name="Google Shape;6968;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69" name="Google Shape;6969;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1"/>
          <p:cNvGrpSpPr/>
          <p:nvPr/>
        </p:nvGrpSpPr>
        <p:grpSpPr>
          <a:xfrm>
            <a:off x="712562" y="998005"/>
            <a:ext cx="2394370" cy="976502"/>
            <a:chOff x="749309" y="1112739"/>
            <a:chExt cx="2371603" cy="976502"/>
          </a:xfrm>
        </p:grpSpPr>
        <p:sp>
          <p:nvSpPr>
            <p:cNvPr id="6971" name="Google Shape;6971;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003" name="Google Shape;7003;p81"/>
          <p:cNvGraphicFramePr/>
          <p:nvPr/>
        </p:nvGraphicFramePr>
        <p:xfrm>
          <a:off x="5935863" y="996300"/>
          <a:ext cx="2491300" cy="976425"/>
        </p:xfrm>
        <a:graphic>
          <a:graphicData uri="http://schemas.openxmlformats.org/drawingml/2006/table">
            <a:tbl>
              <a:tblPr>
                <a:noFill/>
                <a:tableStyleId>{49A5F8B7-7389-4AC1-A455-8A82101A5BDE}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7004" name="Google Shape;7004;p81"/>
          <p:cNvGrpSpPr/>
          <p:nvPr/>
        </p:nvGrpSpPr>
        <p:grpSpPr>
          <a:xfrm>
            <a:off x="4086504" y="2517093"/>
            <a:ext cx="1517436" cy="74460"/>
            <a:chOff x="3980086" y="2804397"/>
            <a:chExt cx="1227600" cy="66900"/>
          </a:xfrm>
        </p:grpSpPr>
        <p:sp>
          <p:nvSpPr>
            <p:cNvPr id="7005" name="Google Shape;7005;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1"/>
          <p:cNvGrpSpPr/>
          <p:nvPr/>
        </p:nvGrpSpPr>
        <p:grpSpPr>
          <a:xfrm>
            <a:off x="4711569" y="2809680"/>
            <a:ext cx="892956" cy="74460"/>
            <a:chOff x="3980086" y="2804397"/>
            <a:chExt cx="1227600" cy="66900"/>
          </a:xfrm>
        </p:grpSpPr>
        <p:sp>
          <p:nvSpPr>
            <p:cNvPr id="7008" name="Google Shape;7008;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81"/>
          <p:cNvGrpSpPr/>
          <p:nvPr/>
        </p:nvGrpSpPr>
        <p:grpSpPr>
          <a:xfrm>
            <a:off x="3344661" y="3168563"/>
            <a:ext cx="2363244" cy="1005943"/>
            <a:chOff x="3358415" y="3361302"/>
            <a:chExt cx="2363244" cy="1024695"/>
          </a:xfrm>
        </p:grpSpPr>
        <p:grpSp>
          <p:nvGrpSpPr>
            <p:cNvPr id="7011" name="Google Shape;7011;p81"/>
            <p:cNvGrpSpPr/>
            <p:nvPr/>
          </p:nvGrpSpPr>
          <p:grpSpPr>
            <a:xfrm>
              <a:off x="3358415" y="3361302"/>
              <a:ext cx="441300" cy="1024695"/>
              <a:chOff x="3358415" y="3361302"/>
              <a:chExt cx="441300" cy="1024695"/>
            </a:xfrm>
          </p:grpSpPr>
          <p:sp>
            <p:nvSpPr>
              <p:cNvPr id="7012" name="Google Shape;7012;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1"/>
            <p:cNvGrpSpPr/>
            <p:nvPr/>
          </p:nvGrpSpPr>
          <p:grpSpPr>
            <a:xfrm>
              <a:off x="3838901" y="3361302"/>
              <a:ext cx="441300" cy="1024695"/>
              <a:chOff x="3838901" y="3361302"/>
              <a:chExt cx="441300" cy="1024695"/>
            </a:xfrm>
          </p:grpSpPr>
          <p:sp>
            <p:nvSpPr>
              <p:cNvPr id="7019" name="Google Shape;7019;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1"/>
            <p:cNvGrpSpPr/>
            <p:nvPr/>
          </p:nvGrpSpPr>
          <p:grpSpPr>
            <a:xfrm>
              <a:off x="4319387" y="3361302"/>
              <a:ext cx="441300" cy="1024695"/>
              <a:chOff x="4319387" y="3361302"/>
              <a:chExt cx="441300" cy="1024695"/>
            </a:xfrm>
          </p:grpSpPr>
          <p:sp>
            <p:nvSpPr>
              <p:cNvPr id="7026" name="Google Shape;7026;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81"/>
            <p:cNvGrpSpPr/>
            <p:nvPr/>
          </p:nvGrpSpPr>
          <p:grpSpPr>
            <a:xfrm>
              <a:off x="4799873" y="3361302"/>
              <a:ext cx="441300" cy="1024695"/>
              <a:chOff x="4799873" y="3361302"/>
              <a:chExt cx="441300" cy="1024695"/>
            </a:xfrm>
          </p:grpSpPr>
          <p:sp>
            <p:nvSpPr>
              <p:cNvPr id="7033" name="Google Shape;7033;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1"/>
            <p:cNvGrpSpPr/>
            <p:nvPr/>
          </p:nvGrpSpPr>
          <p:grpSpPr>
            <a:xfrm>
              <a:off x="5280360" y="3361302"/>
              <a:ext cx="441300" cy="1024695"/>
              <a:chOff x="5280360" y="3361302"/>
              <a:chExt cx="441300" cy="1024695"/>
            </a:xfrm>
          </p:grpSpPr>
          <p:sp>
            <p:nvSpPr>
              <p:cNvPr id="7040" name="Google Shape;7040;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46" name="Google Shape;7046;p81"/>
          <p:cNvGraphicFramePr/>
          <p:nvPr/>
        </p:nvGraphicFramePr>
        <p:xfrm>
          <a:off x="711088" y="2130450"/>
          <a:ext cx="2403600" cy="881400"/>
        </p:xfrm>
        <a:graphic>
          <a:graphicData uri="http://schemas.openxmlformats.org/drawingml/2006/table">
            <a:tbl>
              <a:tblPr>
                <a:noFill/>
                <a:tableStyleId>{49A5F8B7-7389-4AC1-A455-8A82101A5BDE}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47" name="Google Shape;7047;p81"/>
          <p:cNvGrpSpPr/>
          <p:nvPr/>
        </p:nvGrpSpPr>
        <p:grpSpPr>
          <a:xfrm>
            <a:off x="712613" y="3180175"/>
            <a:ext cx="2403614" cy="1005900"/>
            <a:chOff x="726450" y="3372825"/>
            <a:chExt cx="2403614" cy="1005900"/>
          </a:xfrm>
        </p:grpSpPr>
        <p:grpSp>
          <p:nvGrpSpPr>
            <p:cNvPr id="7048" name="Google Shape;7048;p81"/>
            <p:cNvGrpSpPr/>
            <p:nvPr/>
          </p:nvGrpSpPr>
          <p:grpSpPr>
            <a:xfrm>
              <a:off x="726450" y="3696000"/>
              <a:ext cx="2403614" cy="500898"/>
              <a:chOff x="726450" y="3696000"/>
              <a:chExt cx="2403614" cy="500898"/>
            </a:xfrm>
          </p:grpSpPr>
          <p:sp>
            <p:nvSpPr>
              <p:cNvPr id="7049" name="Google Shape;7049;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50" name="Google Shape;7050;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51" name="Google Shape;7051;p81"/>
            <p:cNvGrpSpPr/>
            <p:nvPr/>
          </p:nvGrpSpPr>
          <p:grpSpPr>
            <a:xfrm>
              <a:off x="1348050" y="3372825"/>
              <a:ext cx="1720425" cy="1005900"/>
              <a:chOff x="1348050" y="3372825"/>
              <a:chExt cx="1720425" cy="1005900"/>
            </a:xfrm>
          </p:grpSpPr>
          <p:sp>
            <p:nvSpPr>
              <p:cNvPr id="7052" name="Google Shape;7052;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53" name="Google Shape;7053;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54" name="Google Shape;7054;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55" name="Google Shape;7055;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56" name="Google Shape;7056;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57" name="Google Shape;7057;p81"/>
            <p:cNvGrpSpPr/>
            <p:nvPr/>
          </p:nvGrpSpPr>
          <p:grpSpPr>
            <a:xfrm>
              <a:off x="1455707" y="3731058"/>
              <a:ext cx="1491150" cy="417657"/>
              <a:chOff x="1455707" y="3731058"/>
              <a:chExt cx="1491150" cy="417657"/>
            </a:xfrm>
          </p:grpSpPr>
          <p:grpSp>
            <p:nvGrpSpPr>
              <p:cNvPr id="7058" name="Google Shape;7058;p81"/>
              <p:cNvGrpSpPr/>
              <p:nvPr/>
            </p:nvGrpSpPr>
            <p:grpSpPr>
              <a:xfrm>
                <a:off x="1472938" y="3745828"/>
                <a:ext cx="72126" cy="53788"/>
                <a:chOff x="1472938" y="3745828"/>
                <a:chExt cx="72126" cy="53788"/>
              </a:xfrm>
            </p:grpSpPr>
            <p:sp>
              <p:nvSpPr>
                <p:cNvPr id="7059" name="Google Shape;7059;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81"/>
              <p:cNvGrpSpPr/>
              <p:nvPr/>
            </p:nvGrpSpPr>
            <p:grpSpPr>
              <a:xfrm>
                <a:off x="1819181" y="4089633"/>
                <a:ext cx="72126" cy="53788"/>
                <a:chOff x="1819181" y="4089633"/>
                <a:chExt cx="72126" cy="53788"/>
              </a:xfrm>
            </p:grpSpPr>
            <p:sp>
              <p:nvSpPr>
                <p:cNvPr id="7062" name="Google Shape;7062;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81"/>
              <p:cNvGrpSpPr/>
              <p:nvPr/>
            </p:nvGrpSpPr>
            <p:grpSpPr>
              <a:xfrm>
                <a:off x="1455707" y="4084171"/>
                <a:ext cx="64321" cy="64544"/>
                <a:chOff x="1455707" y="4084171"/>
                <a:chExt cx="64321" cy="64544"/>
              </a:xfrm>
            </p:grpSpPr>
            <p:sp>
              <p:nvSpPr>
                <p:cNvPr id="7065" name="Google Shape;7065;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81"/>
              <p:cNvGrpSpPr/>
              <p:nvPr/>
            </p:nvGrpSpPr>
            <p:grpSpPr>
              <a:xfrm>
                <a:off x="1818610" y="3731058"/>
                <a:ext cx="64321" cy="64544"/>
                <a:chOff x="1818610" y="3731058"/>
                <a:chExt cx="64321" cy="64544"/>
              </a:xfrm>
            </p:grpSpPr>
            <p:sp>
              <p:nvSpPr>
                <p:cNvPr id="7068" name="Google Shape;7068;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81"/>
              <p:cNvGrpSpPr/>
              <p:nvPr/>
            </p:nvGrpSpPr>
            <p:grpSpPr>
              <a:xfrm>
                <a:off x="2172491" y="4089633"/>
                <a:ext cx="72126" cy="53788"/>
                <a:chOff x="2172491" y="4089633"/>
                <a:chExt cx="72126" cy="53788"/>
              </a:xfrm>
            </p:grpSpPr>
            <p:sp>
              <p:nvSpPr>
                <p:cNvPr id="7071" name="Google Shape;7071;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81"/>
              <p:cNvGrpSpPr/>
              <p:nvPr/>
            </p:nvGrpSpPr>
            <p:grpSpPr>
              <a:xfrm>
                <a:off x="2171920" y="3731058"/>
                <a:ext cx="64321" cy="64544"/>
                <a:chOff x="2171920" y="3731058"/>
                <a:chExt cx="64321" cy="64544"/>
              </a:xfrm>
            </p:grpSpPr>
            <p:sp>
              <p:nvSpPr>
                <p:cNvPr id="7074" name="Google Shape;7074;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81"/>
              <p:cNvGrpSpPr/>
              <p:nvPr/>
            </p:nvGrpSpPr>
            <p:grpSpPr>
              <a:xfrm>
                <a:off x="2874730" y="3745828"/>
                <a:ext cx="72126" cy="53788"/>
                <a:chOff x="2874730" y="3745828"/>
                <a:chExt cx="72126" cy="53788"/>
              </a:xfrm>
            </p:grpSpPr>
            <p:sp>
              <p:nvSpPr>
                <p:cNvPr id="7077" name="Google Shape;7077;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81"/>
              <p:cNvGrpSpPr/>
              <p:nvPr/>
            </p:nvGrpSpPr>
            <p:grpSpPr>
              <a:xfrm>
                <a:off x="2878589" y="4081481"/>
                <a:ext cx="64321" cy="64544"/>
                <a:chOff x="2878589" y="4081481"/>
                <a:chExt cx="64321" cy="64544"/>
              </a:xfrm>
            </p:grpSpPr>
            <p:sp>
              <p:nvSpPr>
                <p:cNvPr id="7080" name="Google Shape;7080;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81"/>
              <p:cNvGrpSpPr/>
              <p:nvPr/>
            </p:nvGrpSpPr>
            <p:grpSpPr>
              <a:xfrm>
                <a:off x="2525796" y="4089633"/>
                <a:ext cx="72126" cy="53788"/>
                <a:chOff x="2525796" y="4089633"/>
                <a:chExt cx="72126" cy="53788"/>
              </a:xfrm>
            </p:grpSpPr>
            <p:sp>
              <p:nvSpPr>
                <p:cNvPr id="7083" name="Google Shape;7083;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1"/>
              <p:cNvGrpSpPr/>
              <p:nvPr/>
            </p:nvGrpSpPr>
            <p:grpSpPr>
              <a:xfrm>
                <a:off x="2525225" y="3731058"/>
                <a:ext cx="64321" cy="64544"/>
                <a:chOff x="2525225" y="3731058"/>
                <a:chExt cx="64321" cy="64544"/>
              </a:xfrm>
            </p:grpSpPr>
            <p:sp>
              <p:nvSpPr>
                <p:cNvPr id="7086" name="Google Shape;7086;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1"/>
        <p:cNvGrpSpPr/>
        <p:nvPr/>
      </p:nvGrpSpPr>
      <p:grpSpPr>
        <a:xfrm>
          <a:off x="0" y="0"/>
          <a:ext cx="0" cy="0"/>
          <a:chOff x="0" y="0"/>
          <a:chExt cx="0" cy="0"/>
        </a:xfrm>
      </p:grpSpPr>
      <p:grpSp>
        <p:nvGrpSpPr>
          <p:cNvPr id="7092" name="Google Shape;7092;p82"/>
          <p:cNvGrpSpPr/>
          <p:nvPr/>
        </p:nvGrpSpPr>
        <p:grpSpPr>
          <a:xfrm>
            <a:off x="716991" y="971306"/>
            <a:ext cx="845921" cy="690752"/>
            <a:chOff x="732428" y="1198513"/>
            <a:chExt cx="845921" cy="690752"/>
          </a:xfrm>
        </p:grpSpPr>
        <p:grpSp>
          <p:nvGrpSpPr>
            <p:cNvPr id="7093" name="Google Shape;7093;p82"/>
            <p:cNvGrpSpPr/>
            <p:nvPr/>
          </p:nvGrpSpPr>
          <p:grpSpPr>
            <a:xfrm>
              <a:off x="823030" y="1198513"/>
              <a:ext cx="755319" cy="690752"/>
              <a:chOff x="823030" y="1198513"/>
              <a:chExt cx="755319" cy="690752"/>
            </a:xfrm>
          </p:grpSpPr>
          <p:sp>
            <p:nvSpPr>
              <p:cNvPr id="7094" name="Google Shape;7094;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2"/>
            <p:cNvGrpSpPr/>
            <p:nvPr/>
          </p:nvGrpSpPr>
          <p:grpSpPr>
            <a:xfrm>
              <a:off x="732428" y="1239937"/>
              <a:ext cx="739912" cy="607886"/>
              <a:chOff x="732428" y="1239937"/>
              <a:chExt cx="739912" cy="607886"/>
            </a:xfrm>
          </p:grpSpPr>
          <p:sp>
            <p:nvSpPr>
              <p:cNvPr id="7097" name="Google Shape;7097;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2"/>
            <p:cNvGrpSpPr/>
            <p:nvPr/>
          </p:nvGrpSpPr>
          <p:grpSpPr>
            <a:xfrm>
              <a:off x="732428" y="1277018"/>
              <a:ext cx="702832" cy="533758"/>
              <a:chOff x="732428" y="1277018"/>
              <a:chExt cx="702832" cy="533758"/>
            </a:xfrm>
          </p:grpSpPr>
          <p:sp>
            <p:nvSpPr>
              <p:cNvPr id="7100" name="Google Shape;7100;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2"/>
            <p:cNvGrpSpPr/>
            <p:nvPr/>
          </p:nvGrpSpPr>
          <p:grpSpPr>
            <a:xfrm>
              <a:off x="931170" y="1306653"/>
              <a:ext cx="647179" cy="474455"/>
              <a:chOff x="931170" y="1306653"/>
              <a:chExt cx="647179" cy="474455"/>
            </a:xfrm>
          </p:grpSpPr>
          <p:sp>
            <p:nvSpPr>
              <p:cNvPr id="7103" name="Google Shape;7103;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2"/>
          <p:cNvGrpSpPr/>
          <p:nvPr/>
        </p:nvGrpSpPr>
        <p:grpSpPr>
          <a:xfrm>
            <a:off x="3948600" y="971313"/>
            <a:ext cx="634656" cy="699982"/>
            <a:chOff x="5985650" y="2860025"/>
            <a:chExt cx="1396075" cy="1539775"/>
          </a:xfrm>
        </p:grpSpPr>
        <p:sp>
          <p:nvSpPr>
            <p:cNvPr id="7107" name="Google Shape;7107;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2"/>
          <p:cNvGrpSpPr/>
          <p:nvPr/>
        </p:nvGrpSpPr>
        <p:grpSpPr>
          <a:xfrm>
            <a:off x="4704250" y="971306"/>
            <a:ext cx="725845" cy="699975"/>
            <a:chOff x="4249973" y="1201875"/>
            <a:chExt cx="1958568" cy="1888762"/>
          </a:xfrm>
        </p:grpSpPr>
        <p:sp>
          <p:nvSpPr>
            <p:cNvPr id="7140" name="Google Shape;7140;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1" name="Google Shape;7141;p82"/>
            <p:cNvGrpSpPr/>
            <p:nvPr/>
          </p:nvGrpSpPr>
          <p:grpSpPr>
            <a:xfrm>
              <a:off x="5853086" y="1789142"/>
              <a:ext cx="355454" cy="1048099"/>
              <a:chOff x="5576108" y="2016725"/>
              <a:chExt cx="565200" cy="1666560"/>
            </a:xfrm>
          </p:grpSpPr>
          <p:sp>
            <p:nvSpPr>
              <p:cNvPr id="7142" name="Google Shape;7142;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43" name="Google Shape;7143;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82"/>
            <p:cNvGrpSpPr/>
            <p:nvPr/>
          </p:nvGrpSpPr>
          <p:grpSpPr>
            <a:xfrm>
              <a:off x="4869455" y="2691676"/>
              <a:ext cx="1013897" cy="398961"/>
              <a:chOff x="4012057" y="3451825"/>
              <a:chExt cx="1612175" cy="634379"/>
            </a:xfrm>
          </p:grpSpPr>
          <p:sp>
            <p:nvSpPr>
              <p:cNvPr id="7145" name="Google Shape;7145;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46" name="Google Shape;7146;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82"/>
            <p:cNvGrpSpPr/>
            <p:nvPr/>
          </p:nvGrpSpPr>
          <p:grpSpPr>
            <a:xfrm>
              <a:off x="4276937" y="2155961"/>
              <a:ext cx="651965" cy="891358"/>
              <a:chOff x="3069908" y="2599997"/>
              <a:chExt cx="1036675" cy="1417328"/>
            </a:xfrm>
          </p:grpSpPr>
          <p:sp>
            <p:nvSpPr>
              <p:cNvPr id="7148" name="Google Shape;7148;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49" name="Google Shape;7149;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82"/>
            <p:cNvGrpSpPr/>
            <p:nvPr/>
          </p:nvGrpSpPr>
          <p:grpSpPr>
            <a:xfrm>
              <a:off x="5054918" y="1201875"/>
              <a:ext cx="999548" cy="602711"/>
              <a:chOff x="4306958" y="1082925"/>
              <a:chExt cx="1589359" cy="958358"/>
            </a:xfrm>
          </p:grpSpPr>
          <p:sp>
            <p:nvSpPr>
              <p:cNvPr id="7151" name="Google Shape;7151;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52" name="Google Shape;7152;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82"/>
            <p:cNvGrpSpPr/>
            <p:nvPr/>
          </p:nvGrpSpPr>
          <p:grpSpPr>
            <a:xfrm>
              <a:off x="4249973" y="1303451"/>
              <a:ext cx="799317" cy="841334"/>
              <a:chOff x="3027033" y="1244439"/>
              <a:chExt cx="1270977" cy="1337786"/>
            </a:xfrm>
          </p:grpSpPr>
          <p:sp>
            <p:nvSpPr>
              <p:cNvPr id="7154" name="Google Shape;7154;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55" name="Google Shape;7155;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6" name="Google Shape;7156;p82"/>
          <p:cNvGrpSpPr/>
          <p:nvPr/>
        </p:nvGrpSpPr>
        <p:grpSpPr>
          <a:xfrm>
            <a:off x="4057114" y="1858087"/>
            <a:ext cx="750769" cy="683784"/>
            <a:chOff x="4204684" y="2104422"/>
            <a:chExt cx="699822" cy="637382"/>
          </a:xfrm>
        </p:grpSpPr>
        <p:grpSp>
          <p:nvGrpSpPr>
            <p:cNvPr id="7157" name="Google Shape;7157;p82"/>
            <p:cNvGrpSpPr/>
            <p:nvPr/>
          </p:nvGrpSpPr>
          <p:grpSpPr>
            <a:xfrm>
              <a:off x="4204684" y="2430067"/>
              <a:ext cx="342957" cy="311738"/>
              <a:chOff x="4204684" y="2430067"/>
              <a:chExt cx="342957" cy="311738"/>
            </a:xfrm>
          </p:grpSpPr>
          <p:sp>
            <p:nvSpPr>
              <p:cNvPr id="7158" name="Google Shape;7158;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2"/>
            <p:cNvGrpSpPr/>
            <p:nvPr/>
          </p:nvGrpSpPr>
          <p:grpSpPr>
            <a:xfrm>
              <a:off x="4561586" y="2430067"/>
              <a:ext cx="342920" cy="311738"/>
              <a:chOff x="4561586" y="2430067"/>
              <a:chExt cx="342920" cy="311738"/>
            </a:xfrm>
          </p:grpSpPr>
          <p:sp>
            <p:nvSpPr>
              <p:cNvPr id="7161" name="Google Shape;7161;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82"/>
            <p:cNvGrpSpPr/>
            <p:nvPr/>
          </p:nvGrpSpPr>
          <p:grpSpPr>
            <a:xfrm>
              <a:off x="4561586" y="2104422"/>
              <a:ext cx="342920" cy="311738"/>
              <a:chOff x="4561586" y="2104422"/>
              <a:chExt cx="342920" cy="311738"/>
            </a:xfrm>
          </p:grpSpPr>
          <p:sp>
            <p:nvSpPr>
              <p:cNvPr id="7164" name="Google Shape;7164;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2"/>
            <p:cNvGrpSpPr/>
            <p:nvPr/>
          </p:nvGrpSpPr>
          <p:grpSpPr>
            <a:xfrm>
              <a:off x="4204684" y="2104422"/>
              <a:ext cx="342957" cy="311664"/>
              <a:chOff x="4204684" y="2104422"/>
              <a:chExt cx="342957" cy="311664"/>
            </a:xfrm>
          </p:grpSpPr>
          <p:sp>
            <p:nvSpPr>
              <p:cNvPr id="7167" name="Google Shape;7167;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9" name="Google Shape;7169;p82"/>
          <p:cNvGrpSpPr/>
          <p:nvPr/>
        </p:nvGrpSpPr>
        <p:grpSpPr>
          <a:xfrm>
            <a:off x="5521547" y="971301"/>
            <a:ext cx="660591" cy="688867"/>
            <a:chOff x="5830645" y="1267368"/>
            <a:chExt cx="530340" cy="553040"/>
          </a:xfrm>
        </p:grpSpPr>
        <p:sp>
          <p:nvSpPr>
            <p:cNvPr id="7170" name="Google Shape;7170;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1" name="Google Shape;7171;p82"/>
            <p:cNvGrpSpPr/>
            <p:nvPr/>
          </p:nvGrpSpPr>
          <p:grpSpPr>
            <a:xfrm>
              <a:off x="5830645" y="1267368"/>
              <a:ext cx="259743" cy="269909"/>
              <a:chOff x="5830645" y="1267368"/>
              <a:chExt cx="259743" cy="269909"/>
            </a:xfrm>
          </p:grpSpPr>
          <p:sp>
            <p:nvSpPr>
              <p:cNvPr id="7172" name="Google Shape;7172;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82"/>
            <p:cNvGrpSpPr/>
            <p:nvPr/>
          </p:nvGrpSpPr>
          <p:grpSpPr>
            <a:xfrm>
              <a:off x="6101293" y="1267368"/>
              <a:ext cx="259692" cy="269909"/>
              <a:chOff x="6101293" y="1267368"/>
              <a:chExt cx="259692" cy="269909"/>
            </a:xfrm>
          </p:grpSpPr>
          <p:sp>
            <p:nvSpPr>
              <p:cNvPr id="7175" name="Google Shape;7175;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82"/>
            <p:cNvGrpSpPr/>
            <p:nvPr/>
          </p:nvGrpSpPr>
          <p:grpSpPr>
            <a:xfrm>
              <a:off x="5830645" y="1550500"/>
              <a:ext cx="259692" cy="269909"/>
              <a:chOff x="5830645" y="1550500"/>
              <a:chExt cx="259692" cy="269909"/>
            </a:xfrm>
          </p:grpSpPr>
          <p:sp>
            <p:nvSpPr>
              <p:cNvPr id="7178" name="Google Shape;7178;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6101293" y="1550500"/>
              <a:ext cx="259692" cy="269909"/>
              <a:chOff x="6101293" y="1550500"/>
              <a:chExt cx="259692" cy="269909"/>
            </a:xfrm>
          </p:grpSpPr>
          <p:sp>
            <p:nvSpPr>
              <p:cNvPr id="7181" name="Google Shape;7181;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82"/>
          <p:cNvGrpSpPr/>
          <p:nvPr/>
        </p:nvGrpSpPr>
        <p:grpSpPr>
          <a:xfrm>
            <a:off x="723700" y="1861760"/>
            <a:ext cx="697154" cy="679574"/>
            <a:chOff x="2679875" y="2361475"/>
            <a:chExt cx="780425" cy="760575"/>
          </a:xfrm>
        </p:grpSpPr>
        <p:sp>
          <p:nvSpPr>
            <p:cNvPr id="7184" name="Google Shape;7184;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82"/>
          <p:cNvGrpSpPr/>
          <p:nvPr/>
        </p:nvGrpSpPr>
        <p:grpSpPr>
          <a:xfrm>
            <a:off x="3122859" y="971352"/>
            <a:ext cx="735829" cy="684547"/>
            <a:chOff x="3351965" y="1148808"/>
            <a:chExt cx="750770" cy="698375"/>
          </a:xfrm>
        </p:grpSpPr>
        <p:grpSp>
          <p:nvGrpSpPr>
            <p:cNvPr id="7191" name="Google Shape;7191;p82"/>
            <p:cNvGrpSpPr/>
            <p:nvPr/>
          </p:nvGrpSpPr>
          <p:grpSpPr>
            <a:xfrm>
              <a:off x="3586796" y="1148808"/>
              <a:ext cx="294857" cy="286830"/>
              <a:chOff x="3750225" y="1774000"/>
              <a:chExt cx="149575" cy="145525"/>
            </a:xfrm>
          </p:grpSpPr>
          <p:sp>
            <p:nvSpPr>
              <p:cNvPr id="7192" name="Google Shape;7192;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82"/>
            <p:cNvGrpSpPr/>
            <p:nvPr/>
          </p:nvGrpSpPr>
          <p:grpSpPr>
            <a:xfrm>
              <a:off x="3779245" y="1375768"/>
              <a:ext cx="323490" cy="286978"/>
              <a:chOff x="3847850" y="1889150"/>
              <a:chExt cx="164100" cy="145600"/>
            </a:xfrm>
          </p:grpSpPr>
          <p:sp>
            <p:nvSpPr>
              <p:cNvPr id="7195" name="Google Shape;7195;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82"/>
            <p:cNvGrpSpPr/>
            <p:nvPr/>
          </p:nvGrpSpPr>
          <p:grpSpPr>
            <a:xfrm>
              <a:off x="3351965" y="1330435"/>
              <a:ext cx="295449" cy="285401"/>
              <a:chOff x="3631100" y="1866150"/>
              <a:chExt cx="149875" cy="144800"/>
            </a:xfrm>
          </p:grpSpPr>
          <p:sp>
            <p:nvSpPr>
              <p:cNvPr id="7198" name="Google Shape;7198;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82"/>
            <p:cNvGrpSpPr/>
            <p:nvPr/>
          </p:nvGrpSpPr>
          <p:grpSpPr>
            <a:xfrm>
              <a:off x="3548208" y="1560352"/>
              <a:ext cx="294808" cy="286830"/>
              <a:chOff x="3730650" y="1982800"/>
              <a:chExt cx="149550" cy="145525"/>
            </a:xfrm>
          </p:grpSpPr>
          <p:sp>
            <p:nvSpPr>
              <p:cNvPr id="7201" name="Google Shape;7201;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3" name="Google Shape;7203;p82"/>
          <p:cNvGrpSpPr/>
          <p:nvPr/>
        </p:nvGrpSpPr>
        <p:grpSpPr>
          <a:xfrm>
            <a:off x="7624512" y="971306"/>
            <a:ext cx="804565" cy="677795"/>
            <a:chOff x="7636443" y="1204988"/>
            <a:chExt cx="804565" cy="677795"/>
          </a:xfrm>
        </p:grpSpPr>
        <p:grpSp>
          <p:nvGrpSpPr>
            <p:cNvPr id="7204" name="Google Shape;7204;p82"/>
            <p:cNvGrpSpPr/>
            <p:nvPr/>
          </p:nvGrpSpPr>
          <p:grpSpPr>
            <a:xfrm>
              <a:off x="7636443" y="1509705"/>
              <a:ext cx="804565" cy="373078"/>
              <a:chOff x="7636443" y="1509705"/>
              <a:chExt cx="804565" cy="373078"/>
            </a:xfrm>
          </p:grpSpPr>
          <p:sp>
            <p:nvSpPr>
              <p:cNvPr id="7205" name="Google Shape;7205;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2"/>
            <p:cNvGrpSpPr/>
            <p:nvPr/>
          </p:nvGrpSpPr>
          <p:grpSpPr>
            <a:xfrm>
              <a:off x="7636443" y="1408133"/>
              <a:ext cx="804565" cy="373078"/>
              <a:chOff x="7636443" y="1408133"/>
              <a:chExt cx="804565" cy="373078"/>
            </a:xfrm>
          </p:grpSpPr>
          <p:sp>
            <p:nvSpPr>
              <p:cNvPr id="7208" name="Google Shape;7208;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82"/>
            <p:cNvGrpSpPr/>
            <p:nvPr/>
          </p:nvGrpSpPr>
          <p:grpSpPr>
            <a:xfrm>
              <a:off x="7636443" y="1306560"/>
              <a:ext cx="804565" cy="373078"/>
              <a:chOff x="7636443" y="1306560"/>
              <a:chExt cx="804565" cy="373078"/>
            </a:xfrm>
          </p:grpSpPr>
          <p:sp>
            <p:nvSpPr>
              <p:cNvPr id="7211" name="Google Shape;7211;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2"/>
            <p:cNvGrpSpPr/>
            <p:nvPr/>
          </p:nvGrpSpPr>
          <p:grpSpPr>
            <a:xfrm>
              <a:off x="7636443" y="1204988"/>
              <a:ext cx="804565" cy="373078"/>
              <a:chOff x="7636443" y="1204988"/>
              <a:chExt cx="804565" cy="373078"/>
            </a:xfrm>
          </p:grpSpPr>
          <p:sp>
            <p:nvSpPr>
              <p:cNvPr id="7214" name="Google Shape;7214;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6" name="Google Shape;7216;p82"/>
          <p:cNvGrpSpPr/>
          <p:nvPr/>
        </p:nvGrpSpPr>
        <p:grpSpPr>
          <a:xfrm>
            <a:off x="4963358" y="1878721"/>
            <a:ext cx="661339" cy="661188"/>
            <a:chOff x="3990000" y="975400"/>
            <a:chExt cx="3934200" cy="3933300"/>
          </a:xfrm>
        </p:grpSpPr>
        <p:sp>
          <p:nvSpPr>
            <p:cNvPr id="7217" name="Google Shape;7217;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82"/>
          <p:cNvGrpSpPr/>
          <p:nvPr/>
        </p:nvGrpSpPr>
        <p:grpSpPr>
          <a:xfrm>
            <a:off x="6607006" y="1857359"/>
            <a:ext cx="868881" cy="684241"/>
            <a:chOff x="6598259" y="2078634"/>
            <a:chExt cx="868881" cy="684241"/>
          </a:xfrm>
        </p:grpSpPr>
        <p:sp>
          <p:nvSpPr>
            <p:cNvPr id="7222" name="Google Shape;7222;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8" name="Google Shape;7228;p82"/>
            <p:cNvGrpSpPr/>
            <p:nvPr/>
          </p:nvGrpSpPr>
          <p:grpSpPr>
            <a:xfrm>
              <a:off x="6808175" y="2078634"/>
              <a:ext cx="452229" cy="684241"/>
              <a:chOff x="6808175" y="2078634"/>
              <a:chExt cx="452229" cy="684241"/>
            </a:xfrm>
          </p:grpSpPr>
          <p:sp>
            <p:nvSpPr>
              <p:cNvPr id="7229" name="Google Shape;7229;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5" name="Google Shape;7235;p82"/>
              <p:cNvGrpSpPr/>
              <p:nvPr/>
            </p:nvGrpSpPr>
            <p:grpSpPr>
              <a:xfrm>
                <a:off x="6821586" y="2078634"/>
                <a:ext cx="426871" cy="684241"/>
                <a:chOff x="6821586" y="2078634"/>
                <a:chExt cx="426871" cy="684241"/>
              </a:xfrm>
            </p:grpSpPr>
            <p:grpSp>
              <p:nvGrpSpPr>
                <p:cNvPr id="7236" name="Google Shape;7236;p82"/>
                <p:cNvGrpSpPr/>
                <p:nvPr/>
              </p:nvGrpSpPr>
              <p:grpSpPr>
                <a:xfrm>
                  <a:off x="6821586" y="2078634"/>
                  <a:ext cx="426871" cy="684241"/>
                  <a:chOff x="6821586" y="2078634"/>
                  <a:chExt cx="426871" cy="684241"/>
                </a:xfrm>
              </p:grpSpPr>
              <p:sp>
                <p:nvSpPr>
                  <p:cNvPr id="7237" name="Google Shape;7237;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6" name="Google Shape;7256;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62" name="Google Shape;7262;p82"/>
          <p:cNvGrpSpPr/>
          <p:nvPr/>
        </p:nvGrpSpPr>
        <p:grpSpPr>
          <a:xfrm>
            <a:off x="5780173" y="1862968"/>
            <a:ext cx="671358" cy="671358"/>
            <a:chOff x="6535625" y="760425"/>
            <a:chExt cx="1665900" cy="1665900"/>
          </a:xfrm>
        </p:grpSpPr>
        <p:sp>
          <p:nvSpPr>
            <p:cNvPr id="7263" name="Google Shape;7263;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82"/>
          <p:cNvGrpSpPr/>
          <p:nvPr/>
        </p:nvGrpSpPr>
        <p:grpSpPr>
          <a:xfrm>
            <a:off x="716989" y="3531368"/>
            <a:ext cx="1340789" cy="640830"/>
            <a:chOff x="238125" y="1151100"/>
            <a:chExt cx="7139450" cy="3412300"/>
          </a:xfrm>
        </p:grpSpPr>
        <p:sp>
          <p:nvSpPr>
            <p:cNvPr id="7268" name="Google Shape;7268;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82"/>
          <p:cNvGrpSpPr/>
          <p:nvPr/>
        </p:nvGrpSpPr>
        <p:grpSpPr>
          <a:xfrm>
            <a:off x="5584212" y="2734649"/>
            <a:ext cx="985357" cy="585764"/>
            <a:chOff x="5145061" y="2881789"/>
            <a:chExt cx="1107641" cy="658458"/>
          </a:xfrm>
        </p:grpSpPr>
        <p:grpSp>
          <p:nvGrpSpPr>
            <p:cNvPr id="7281" name="Google Shape;7281;p82"/>
            <p:cNvGrpSpPr/>
            <p:nvPr/>
          </p:nvGrpSpPr>
          <p:grpSpPr>
            <a:xfrm>
              <a:off x="5722989" y="3244587"/>
              <a:ext cx="529713" cy="295659"/>
              <a:chOff x="5722989" y="3244587"/>
              <a:chExt cx="529713" cy="295659"/>
            </a:xfrm>
          </p:grpSpPr>
          <p:sp>
            <p:nvSpPr>
              <p:cNvPr id="7282" name="Google Shape;7282;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83" name="Google Shape;7283;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84" name="Google Shape;7284;p82"/>
            <p:cNvGrpSpPr/>
            <p:nvPr/>
          </p:nvGrpSpPr>
          <p:grpSpPr>
            <a:xfrm>
              <a:off x="5145061" y="3244587"/>
              <a:ext cx="536807" cy="295659"/>
              <a:chOff x="5145061" y="3244587"/>
              <a:chExt cx="536807" cy="295659"/>
            </a:xfrm>
          </p:grpSpPr>
          <p:sp>
            <p:nvSpPr>
              <p:cNvPr id="7285" name="Google Shape;7285;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86" name="Google Shape;7286;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87" name="Google Shape;7287;p82"/>
            <p:cNvGrpSpPr/>
            <p:nvPr/>
          </p:nvGrpSpPr>
          <p:grpSpPr>
            <a:xfrm>
              <a:off x="5341327" y="2898245"/>
              <a:ext cx="532309" cy="614891"/>
              <a:chOff x="5341327" y="2898245"/>
              <a:chExt cx="532309" cy="614891"/>
            </a:xfrm>
          </p:grpSpPr>
          <p:sp>
            <p:nvSpPr>
              <p:cNvPr id="7288" name="Google Shape;7288;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89" name="Google Shape;7289;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90" name="Google Shape;7290;p82"/>
            <p:cNvGrpSpPr/>
            <p:nvPr/>
          </p:nvGrpSpPr>
          <p:grpSpPr>
            <a:xfrm>
              <a:off x="5532290" y="2881789"/>
              <a:ext cx="620516" cy="305456"/>
              <a:chOff x="5532290" y="2881789"/>
              <a:chExt cx="620516" cy="305456"/>
            </a:xfrm>
          </p:grpSpPr>
          <p:sp>
            <p:nvSpPr>
              <p:cNvPr id="7291" name="Google Shape;7291;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92" name="Google Shape;7292;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93" name="Google Shape;7293;p82"/>
          <p:cNvGrpSpPr/>
          <p:nvPr/>
        </p:nvGrpSpPr>
        <p:grpSpPr>
          <a:xfrm>
            <a:off x="8163135" y="3526707"/>
            <a:ext cx="269068" cy="645491"/>
            <a:chOff x="7026852" y="3311869"/>
            <a:chExt cx="434331" cy="1041954"/>
          </a:xfrm>
        </p:grpSpPr>
        <p:sp>
          <p:nvSpPr>
            <p:cNvPr id="7294" name="Google Shape;7294;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82"/>
          <p:cNvGrpSpPr/>
          <p:nvPr/>
        </p:nvGrpSpPr>
        <p:grpSpPr>
          <a:xfrm>
            <a:off x="6179716" y="3565945"/>
            <a:ext cx="293882" cy="293836"/>
            <a:chOff x="4873519" y="3311869"/>
            <a:chExt cx="499374" cy="499296"/>
          </a:xfrm>
        </p:grpSpPr>
        <p:sp>
          <p:nvSpPr>
            <p:cNvPr id="7298" name="Google Shape;7298;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2"/>
          <p:cNvGrpSpPr/>
          <p:nvPr/>
        </p:nvGrpSpPr>
        <p:grpSpPr>
          <a:xfrm>
            <a:off x="6179716" y="3878316"/>
            <a:ext cx="293882" cy="293882"/>
            <a:chOff x="4873519" y="3875839"/>
            <a:chExt cx="499374" cy="499374"/>
          </a:xfrm>
        </p:grpSpPr>
        <p:sp>
          <p:nvSpPr>
            <p:cNvPr id="7301" name="Google Shape;7301;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82"/>
          <p:cNvGrpSpPr/>
          <p:nvPr/>
        </p:nvGrpSpPr>
        <p:grpSpPr>
          <a:xfrm>
            <a:off x="2410244" y="1850269"/>
            <a:ext cx="698104" cy="698208"/>
            <a:chOff x="2565073" y="2075876"/>
            <a:chExt cx="672482" cy="672518"/>
          </a:xfrm>
        </p:grpSpPr>
        <p:sp>
          <p:nvSpPr>
            <p:cNvPr id="7304" name="Google Shape;7304;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82"/>
          <p:cNvGrpSpPr/>
          <p:nvPr/>
        </p:nvGrpSpPr>
        <p:grpSpPr>
          <a:xfrm>
            <a:off x="5633655" y="3534869"/>
            <a:ext cx="438354" cy="637329"/>
            <a:chOff x="1697726" y="3244179"/>
            <a:chExt cx="788124" cy="1146069"/>
          </a:xfrm>
        </p:grpSpPr>
        <p:sp>
          <p:nvSpPr>
            <p:cNvPr id="7311" name="Google Shape;7311;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3" name="Google Shape;7313;p8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82"/>
          <p:cNvGrpSpPr/>
          <p:nvPr/>
        </p:nvGrpSpPr>
        <p:grpSpPr>
          <a:xfrm>
            <a:off x="7634869" y="1863232"/>
            <a:ext cx="799565" cy="670282"/>
            <a:chOff x="7617850" y="2063282"/>
            <a:chExt cx="799565" cy="670282"/>
          </a:xfrm>
        </p:grpSpPr>
        <p:cxnSp>
          <p:nvCxnSpPr>
            <p:cNvPr id="7315" name="Google Shape;7315;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16" name="Google Shape;7316;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17" name="Google Shape;7317;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18" name="Google Shape;7318;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319" name="Google Shape;7319;p8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20" name="Google Shape;7320;p8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21" name="Google Shape;7321;p82"/>
            <p:cNvGrpSpPr/>
            <p:nvPr/>
          </p:nvGrpSpPr>
          <p:grpSpPr>
            <a:xfrm>
              <a:off x="7734309" y="2063282"/>
              <a:ext cx="570957" cy="620095"/>
              <a:chOff x="7734309" y="2063282"/>
              <a:chExt cx="570957" cy="620095"/>
            </a:xfrm>
          </p:grpSpPr>
          <p:grpSp>
            <p:nvGrpSpPr>
              <p:cNvPr id="7322" name="Google Shape;7322;p82"/>
              <p:cNvGrpSpPr/>
              <p:nvPr/>
            </p:nvGrpSpPr>
            <p:grpSpPr>
              <a:xfrm>
                <a:off x="8031573" y="2063282"/>
                <a:ext cx="273693" cy="620095"/>
                <a:chOff x="8031573" y="2063282"/>
                <a:chExt cx="273693" cy="620095"/>
              </a:xfrm>
            </p:grpSpPr>
            <p:sp>
              <p:nvSpPr>
                <p:cNvPr id="7323" name="Google Shape;7323;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2"/>
              <p:cNvGrpSpPr/>
              <p:nvPr/>
            </p:nvGrpSpPr>
            <p:grpSpPr>
              <a:xfrm flipH="1">
                <a:off x="7734309" y="2063282"/>
                <a:ext cx="273693" cy="620095"/>
                <a:chOff x="8031573" y="2063282"/>
                <a:chExt cx="273693" cy="620095"/>
              </a:xfrm>
            </p:grpSpPr>
            <p:sp>
              <p:nvSpPr>
                <p:cNvPr id="7328" name="Google Shape;7328;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32" name="Google Shape;7332;p8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4" name="Google Shape;7334;p82"/>
          <p:cNvGrpSpPr/>
          <p:nvPr/>
        </p:nvGrpSpPr>
        <p:grpSpPr>
          <a:xfrm>
            <a:off x="7821475" y="2716715"/>
            <a:ext cx="602567" cy="601884"/>
            <a:chOff x="1186975" y="238125"/>
            <a:chExt cx="5244275" cy="5238325"/>
          </a:xfrm>
        </p:grpSpPr>
        <p:sp>
          <p:nvSpPr>
            <p:cNvPr id="7335" name="Google Shape;7335;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2"/>
          <p:cNvGrpSpPr/>
          <p:nvPr/>
        </p:nvGrpSpPr>
        <p:grpSpPr>
          <a:xfrm>
            <a:off x="3264213" y="1856199"/>
            <a:ext cx="651848" cy="687338"/>
            <a:chOff x="3400515" y="2056248"/>
            <a:chExt cx="698134" cy="735987"/>
          </a:xfrm>
        </p:grpSpPr>
        <p:grpSp>
          <p:nvGrpSpPr>
            <p:cNvPr id="7340" name="Google Shape;7340;p82"/>
            <p:cNvGrpSpPr/>
            <p:nvPr/>
          </p:nvGrpSpPr>
          <p:grpSpPr>
            <a:xfrm>
              <a:off x="3400515" y="2283913"/>
              <a:ext cx="312919" cy="219900"/>
              <a:chOff x="3400515" y="2283913"/>
              <a:chExt cx="312919" cy="219900"/>
            </a:xfrm>
          </p:grpSpPr>
          <p:sp>
            <p:nvSpPr>
              <p:cNvPr id="7341" name="Google Shape;7341;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42" name="Google Shape;7342;p8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43" name="Google Shape;7343;p82"/>
            <p:cNvGrpSpPr/>
            <p:nvPr/>
          </p:nvGrpSpPr>
          <p:grpSpPr>
            <a:xfrm>
              <a:off x="3547823" y="2461089"/>
              <a:ext cx="219900" cy="331146"/>
              <a:chOff x="3547823" y="2461089"/>
              <a:chExt cx="219900" cy="331146"/>
            </a:xfrm>
          </p:grpSpPr>
          <p:sp>
            <p:nvSpPr>
              <p:cNvPr id="7344" name="Google Shape;7344;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45" name="Google Shape;7345;p8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46" name="Google Shape;7346;p82"/>
            <p:cNvGrpSpPr/>
            <p:nvPr/>
          </p:nvGrpSpPr>
          <p:grpSpPr>
            <a:xfrm>
              <a:off x="3734138" y="2461089"/>
              <a:ext cx="219900" cy="331146"/>
              <a:chOff x="3734138" y="2461089"/>
              <a:chExt cx="219900" cy="331146"/>
            </a:xfrm>
          </p:grpSpPr>
          <p:sp>
            <p:nvSpPr>
              <p:cNvPr id="7347" name="Google Shape;7347;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48" name="Google Shape;7348;p8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49" name="Google Shape;7349;p82"/>
            <p:cNvGrpSpPr/>
            <p:nvPr/>
          </p:nvGrpSpPr>
          <p:grpSpPr>
            <a:xfrm>
              <a:off x="3787560" y="2281742"/>
              <a:ext cx="311089" cy="219900"/>
              <a:chOff x="3787560" y="2281742"/>
              <a:chExt cx="311089" cy="219900"/>
            </a:xfrm>
          </p:grpSpPr>
          <p:sp>
            <p:nvSpPr>
              <p:cNvPr id="7350" name="Google Shape;7350;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51" name="Google Shape;7351;p8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52" name="Google Shape;7352;p82"/>
            <p:cNvGrpSpPr/>
            <p:nvPr/>
          </p:nvGrpSpPr>
          <p:grpSpPr>
            <a:xfrm>
              <a:off x="3637290" y="2056248"/>
              <a:ext cx="219900" cy="330736"/>
              <a:chOff x="3637290" y="2056248"/>
              <a:chExt cx="219900" cy="330736"/>
            </a:xfrm>
          </p:grpSpPr>
          <p:sp>
            <p:nvSpPr>
              <p:cNvPr id="7353" name="Google Shape;7353;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54" name="Google Shape;7354;p8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55" name="Google Shape;7355;p82"/>
          <p:cNvGrpSpPr/>
          <p:nvPr/>
        </p:nvGrpSpPr>
        <p:grpSpPr>
          <a:xfrm>
            <a:off x="2555919" y="2726205"/>
            <a:ext cx="1268144" cy="592394"/>
            <a:chOff x="238125" y="1188750"/>
            <a:chExt cx="7140450" cy="3335550"/>
          </a:xfrm>
        </p:grpSpPr>
        <p:sp>
          <p:nvSpPr>
            <p:cNvPr id="7356" name="Google Shape;7356;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82"/>
          <p:cNvGrpSpPr/>
          <p:nvPr/>
        </p:nvGrpSpPr>
        <p:grpSpPr>
          <a:xfrm>
            <a:off x="6663819" y="2728360"/>
            <a:ext cx="1053944" cy="590147"/>
            <a:chOff x="238125" y="1335475"/>
            <a:chExt cx="5418735" cy="3034175"/>
          </a:xfrm>
        </p:grpSpPr>
        <p:sp>
          <p:nvSpPr>
            <p:cNvPr id="7362" name="Google Shape;7362;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2"/>
          <p:cNvGrpSpPr/>
          <p:nvPr/>
        </p:nvGrpSpPr>
        <p:grpSpPr>
          <a:xfrm>
            <a:off x="4094628" y="3533259"/>
            <a:ext cx="1268207" cy="638939"/>
            <a:chOff x="3967651" y="3645904"/>
            <a:chExt cx="1479304" cy="745292"/>
          </a:xfrm>
        </p:grpSpPr>
        <p:grpSp>
          <p:nvGrpSpPr>
            <p:cNvPr id="7366" name="Google Shape;7366;p82"/>
            <p:cNvGrpSpPr/>
            <p:nvPr/>
          </p:nvGrpSpPr>
          <p:grpSpPr>
            <a:xfrm>
              <a:off x="3967651" y="4009026"/>
              <a:ext cx="1479304" cy="382170"/>
              <a:chOff x="3967651" y="4009026"/>
              <a:chExt cx="1479304" cy="382170"/>
            </a:xfrm>
          </p:grpSpPr>
          <p:grpSp>
            <p:nvGrpSpPr>
              <p:cNvPr id="7367" name="Google Shape;7367;p82"/>
              <p:cNvGrpSpPr/>
              <p:nvPr/>
            </p:nvGrpSpPr>
            <p:grpSpPr>
              <a:xfrm>
                <a:off x="4892216" y="4195630"/>
                <a:ext cx="554739" cy="195566"/>
                <a:chOff x="3604375" y="4892160"/>
                <a:chExt cx="1651500" cy="582215"/>
              </a:xfrm>
            </p:grpSpPr>
            <p:sp>
              <p:nvSpPr>
                <p:cNvPr id="7368" name="Google Shape;7368;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82"/>
              <p:cNvGrpSpPr/>
              <p:nvPr/>
            </p:nvGrpSpPr>
            <p:grpSpPr>
              <a:xfrm>
                <a:off x="3967651" y="4146303"/>
                <a:ext cx="579402" cy="244893"/>
                <a:chOff x="851875" y="4745310"/>
                <a:chExt cx="1724925" cy="729065"/>
              </a:xfrm>
            </p:grpSpPr>
            <p:sp>
              <p:nvSpPr>
                <p:cNvPr id="7371" name="Google Shape;7371;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82"/>
              <p:cNvGrpSpPr/>
              <p:nvPr/>
            </p:nvGrpSpPr>
            <p:grpSpPr>
              <a:xfrm>
                <a:off x="4460753" y="4009026"/>
                <a:ext cx="493110" cy="382170"/>
                <a:chOff x="2319875" y="4336625"/>
                <a:chExt cx="1468025" cy="1137750"/>
              </a:xfrm>
            </p:grpSpPr>
            <p:sp>
              <p:nvSpPr>
                <p:cNvPr id="7374" name="Google Shape;7374;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6" name="Google Shape;7376;p82"/>
            <p:cNvGrpSpPr/>
            <p:nvPr/>
          </p:nvGrpSpPr>
          <p:grpSpPr>
            <a:xfrm>
              <a:off x="4479443" y="3645904"/>
              <a:ext cx="455965" cy="388789"/>
              <a:chOff x="2957425" y="238100"/>
              <a:chExt cx="1910200" cy="1628775"/>
            </a:xfrm>
          </p:grpSpPr>
          <p:sp>
            <p:nvSpPr>
              <p:cNvPr id="7377" name="Google Shape;7377;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7" name="Google Shape;7387;p82"/>
          <p:cNvGrpSpPr/>
          <p:nvPr/>
        </p:nvGrpSpPr>
        <p:grpSpPr>
          <a:xfrm>
            <a:off x="2480742" y="3534460"/>
            <a:ext cx="1243128" cy="637739"/>
            <a:chOff x="2496310" y="3693351"/>
            <a:chExt cx="1342906" cy="688926"/>
          </a:xfrm>
        </p:grpSpPr>
        <p:grpSp>
          <p:nvGrpSpPr>
            <p:cNvPr id="7388" name="Google Shape;7388;p82"/>
            <p:cNvGrpSpPr/>
            <p:nvPr/>
          </p:nvGrpSpPr>
          <p:grpSpPr>
            <a:xfrm>
              <a:off x="2496310" y="3693351"/>
              <a:ext cx="1342906" cy="688875"/>
              <a:chOff x="2496310" y="3693351"/>
              <a:chExt cx="1342906" cy="688875"/>
            </a:xfrm>
          </p:grpSpPr>
          <p:sp>
            <p:nvSpPr>
              <p:cNvPr id="7389" name="Google Shape;7389;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5" name="Google Shape;7395;p82"/>
              <p:cNvCxnSpPr>
                <a:stCxn id="739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96" name="Google Shape;7396;p82"/>
              <p:cNvCxnSpPr>
                <a:stCxn id="739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97" name="Google Shape;7397;p82"/>
              <p:cNvCxnSpPr>
                <a:stCxn id="739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98" name="Google Shape;7398;p82"/>
              <p:cNvCxnSpPr>
                <a:stCxn id="739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99" name="Google Shape;7399;p82"/>
              <p:cNvCxnSpPr>
                <a:stCxn id="739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400" name="Google Shape;7400;p82"/>
            <p:cNvGrpSpPr/>
            <p:nvPr/>
          </p:nvGrpSpPr>
          <p:grpSpPr>
            <a:xfrm>
              <a:off x="2675275" y="3930557"/>
              <a:ext cx="1003306" cy="451719"/>
              <a:chOff x="2675275" y="4174282"/>
              <a:chExt cx="1003306" cy="451719"/>
            </a:xfrm>
          </p:grpSpPr>
          <p:sp>
            <p:nvSpPr>
              <p:cNvPr id="7401" name="Google Shape;7401;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04" name="Google Shape;7404;p82"/>
          <p:cNvGrpSpPr/>
          <p:nvPr/>
        </p:nvGrpSpPr>
        <p:grpSpPr>
          <a:xfrm>
            <a:off x="1654412" y="971306"/>
            <a:ext cx="574511" cy="874709"/>
            <a:chOff x="1715404" y="1112080"/>
            <a:chExt cx="642270" cy="977984"/>
          </a:xfrm>
        </p:grpSpPr>
        <p:grpSp>
          <p:nvGrpSpPr>
            <p:cNvPr id="7405" name="Google Shape;7405;p82"/>
            <p:cNvGrpSpPr/>
            <p:nvPr/>
          </p:nvGrpSpPr>
          <p:grpSpPr>
            <a:xfrm>
              <a:off x="1715404" y="1112080"/>
              <a:ext cx="642270" cy="977984"/>
              <a:chOff x="1715404" y="1112080"/>
              <a:chExt cx="642270" cy="977984"/>
            </a:xfrm>
          </p:grpSpPr>
          <p:sp>
            <p:nvSpPr>
              <p:cNvPr id="7406" name="Google Shape;7406;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82"/>
            <p:cNvGrpSpPr/>
            <p:nvPr/>
          </p:nvGrpSpPr>
          <p:grpSpPr>
            <a:xfrm>
              <a:off x="1768927" y="1165603"/>
              <a:ext cx="535225" cy="851367"/>
              <a:chOff x="1768927" y="1165603"/>
              <a:chExt cx="535225" cy="851367"/>
            </a:xfrm>
          </p:grpSpPr>
          <p:sp>
            <p:nvSpPr>
              <p:cNvPr id="7409" name="Google Shape;7409;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82"/>
            <p:cNvGrpSpPr/>
            <p:nvPr/>
          </p:nvGrpSpPr>
          <p:grpSpPr>
            <a:xfrm>
              <a:off x="1822449" y="1219125"/>
              <a:ext cx="428180" cy="718859"/>
              <a:chOff x="1822449" y="1219125"/>
              <a:chExt cx="428180" cy="718859"/>
            </a:xfrm>
          </p:grpSpPr>
          <p:sp>
            <p:nvSpPr>
              <p:cNvPr id="7412" name="Google Shape;7412;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82"/>
            <p:cNvGrpSpPr/>
            <p:nvPr/>
          </p:nvGrpSpPr>
          <p:grpSpPr>
            <a:xfrm>
              <a:off x="1875972" y="1272648"/>
              <a:ext cx="321135" cy="586939"/>
              <a:chOff x="1875972" y="1272648"/>
              <a:chExt cx="321135" cy="586939"/>
            </a:xfrm>
          </p:grpSpPr>
          <p:sp>
            <p:nvSpPr>
              <p:cNvPr id="7415" name="Google Shape;7415;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7" name="Google Shape;7417;p82"/>
          <p:cNvGrpSpPr/>
          <p:nvPr/>
        </p:nvGrpSpPr>
        <p:grpSpPr>
          <a:xfrm>
            <a:off x="7761573" y="3528028"/>
            <a:ext cx="293855" cy="644170"/>
            <a:chOff x="241025" y="3151575"/>
            <a:chExt cx="293855" cy="644170"/>
          </a:xfrm>
        </p:grpSpPr>
        <p:sp>
          <p:nvSpPr>
            <p:cNvPr id="7418" name="Google Shape;7418;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82"/>
          <p:cNvGrpSpPr/>
          <p:nvPr/>
        </p:nvGrpSpPr>
        <p:grpSpPr>
          <a:xfrm>
            <a:off x="709557" y="2728028"/>
            <a:ext cx="1779649" cy="591620"/>
            <a:chOff x="246070" y="1983375"/>
            <a:chExt cx="1855347" cy="616849"/>
          </a:xfrm>
        </p:grpSpPr>
        <p:sp>
          <p:nvSpPr>
            <p:cNvPr id="7421" name="Google Shape;7421;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82"/>
          <p:cNvGrpSpPr/>
          <p:nvPr/>
        </p:nvGrpSpPr>
        <p:grpSpPr>
          <a:xfrm>
            <a:off x="2320424" y="971306"/>
            <a:ext cx="711055" cy="745993"/>
            <a:chOff x="2496269" y="1171698"/>
            <a:chExt cx="761953" cy="799392"/>
          </a:xfrm>
        </p:grpSpPr>
        <p:grpSp>
          <p:nvGrpSpPr>
            <p:cNvPr id="7431" name="Google Shape;7431;p82"/>
            <p:cNvGrpSpPr/>
            <p:nvPr/>
          </p:nvGrpSpPr>
          <p:grpSpPr>
            <a:xfrm>
              <a:off x="2496269" y="1171698"/>
              <a:ext cx="761953" cy="723022"/>
              <a:chOff x="2496269" y="1171698"/>
              <a:chExt cx="761953" cy="723022"/>
            </a:xfrm>
          </p:grpSpPr>
          <p:sp>
            <p:nvSpPr>
              <p:cNvPr id="7432" name="Google Shape;7432;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4" name="Google Shape;7434;p82"/>
              <p:cNvGrpSpPr/>
              <p:nvPr/>
            </p:nvGrpSpPr>
            <p:grpSpPr>
              <a:xfrm>
                <a:off x="2496269" y="1171698"/>
                <a:ext cx="761953" cy="723022"/>
                <a:chOff x="2496269" y="1120652"/>
                <a:chExt cx="761953" cy="723022"/>
              </a:xfrm>
            </p:grpSpPr>
            <p:grpSp>
              <p:nvGrpSpPr>
                <p:cNvPr id="7435" name="Google Shape;7435;p82"/>
                <p:cNvGrpSpPr/>
                <p:nvPr/>
              </p:nvGrpSpPr>
              <p:grpSpPr>
                <a:xfrm>
                  <a:off x="2496269" y="1120652"/>
                  <a:ext cx="761953" cy="723022"/>
                  <a:chOff x="2496269" y="1120652"/>
                  <a:chExt cx="761953" cy="723022"/>
                </a:xfrm>
              </p:grpSpPr>
              <p:grpSp>
                <p:nvGrpSpPr>
                  <p:cNvPr id="7436" name="Google Shape;7436;p82"/>
                  <p:cNvGrpSpPr/>
                  <p:nvPr/>
                </p:nvGrpSpPr>
                <p:grpSpPr>
                  <a:xfrm>
                    <a:off x="2496269" y="1304589"/>
                    <a:ext cx="407089" cy="305057"/>
                    <a:chOff x="2496269" y="1304589"/>
                    <a:chExt cx="407089" cy="305057"/>
                  </a:xfrm>
                </p:grpSpPr>
                <p:sp>
                  <p:nvSpPr>
                    <p:cNvPr id="7437" name="Google Shape;7437;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82"/>
                  <p:cNvGrpSpPr/>
                  <p:nvPr/>
                </p:nvGrpSpPr>
                <p:grpSpPr>
                  <a:xfrm>
                    <a:off x="2586468" y="1493376"/>
                    <a:ext cx="358850" cy="349656"/>
                    <a:chOff x="2586468" y="1493376"/>
                    <a:chExt cx="358850" cy="349656"/>
                  </a:xfrm>
                </p:grpSpPr>
                <p:sp>
                  <p:nvSpPr>
                    <p:cNvPr id="7440" name="Google Shape;7440;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2"/>
                  <p:cNvGrpSpPr/>
                  <p:nvPr/>
                </p:nvGrpSpPr>
                <p:grpSpPr>
                  <a:xfrm>
                    <a:off x="2807939" y="1494024"/>
                    <a:ext cx="358857" cy="349650"/>
                    <a:chOff x="2807939" y="1494024"/>
                    <a:chExt cx="358857" cy="349650"/>
                  </a:xfrm>
                </p:grpSpPr>
                <p:sp>
                  <p:nvSpPr>
                    <p:cNvPr id="7443" name="Google Shape;7443;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2"/>
                  <p:cNvGrpSpPr/>
                  <p:nvPr/>
                </p:nvGrpSpPr>
                <p:grpSpPr>
                  <a:xfrm>
                    <a:off x="2851133" y="1305635"/>
                    <a:ext cx="407089" cy="305057"/>
                    <a:chOff x="2851133" y="1305635"/>
                    <a:chExt cx="407089" cy="305057"/>
                  </a:xfrm>
                </p:grpSpPr>
                <p:sp>
                  <p:nvSpPr>
                    <p:cNvPr id="7446" name="Google Shape;7446;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82"/>
                  <p:cNvGrpSpPr/>
                  <p:nvPr/>
                </p:nvGrpSpPr>
                <p:grpSpPr>
                  <a:xfrm>
                    <a:off x="2727495" y="1120652"/>
                    <a:ext cx="300271" cy="396358"/>
                    <a:chOff x="2727495" y="1120652"/>
                    <a:chExt cx="300271" cy="396358"/>
                  </a:xfrm>
                </p:grpSpPr>
                <p:sp>
                  <p:nvSpPr>
                    <p:cNvPr id="7449" name="Google Shape;7449;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1" name="Google Shape;7451;p82"/>
                <p:cNvGrpSpPr/>
                <p:nvPr/>
              </p:nvGrpSpPr>
              <p:grpSpPr>
                <a:xfrm>
                  <a:off x="2722305" y="1350460"/>
                  <a:ext cx="308357" cy="308344"/>
                  <a:chOff x="2722305" y="1350460"/>
                  <a:chExt cx="308357" cy="308344"/>
                </a:xfrm>
              </p:grpSpPr>
              <p:sp>
                <p:nvSpPr>
                  <p:cNvPr id="7452" name="Google Shape;7452;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3" name="Google Shape;7453;p82"/>
                  <p:cNvGrpSpPr/>
                  <p:nvPr/>
                </p:nvGrpSpPr>
                <p:grpSpPr>
                  <a:xfrm>
                    <a:off x="2725064" y="1364529"/>
                    <a:ext cx="297954" cy="280182"/>
                    <a:chOff x="2725064" y="1364529"/>
                    <a:chExt cx="297954" cy="280182"/>
                  </a:xfrm>
                </p:grpSpPr>
                <p:sp>
                  <p:nvSpPr>
                    <p:cNvPr id="7454" name="Google Shape;7454;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59" name="Google Shape;7459;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82"/>
          <p:cNvGrpSpPr/>
          <p:nvPr/>
        </p:nvGrpSpPr>
        <p:grpSpPr>
          <a:xfrm>
            <a:off x="3909124" y="2727412"/>
            <a:ext cx="1569144" cy="591015"/>
            <a:chOff x="3820100" y="3023049"/>
            <a:chExt cx="1303926" cy="491162"/>
          </a:xfrm>
        </p:grpSpPr>
        <p:grpSp>
          <p:nvGrpSpPr>
            <p:cNvPr id="7465" name="Google Shape;7465;p82"/>
            <p:cNvGrpSpPr/>
            <p:nvPr/>
          </p:nvGrpSpPr>
          <p:grpSpPr>
            <a:xfrm>
              <a:off x="3820100" y="3023072"/>
              <a:ext cx="1303926" cy="491139"/>
              <a:chOff x="3820100" y="3023072"/>
              <a:chExt cx="1303926" cy="491139"/>
            </a:xfrm>
          </p:grpSpPr>
          <p:sp>
            <p:nvSpPr>
              <p:cNvPr id="7466" name="Google Shape;7466;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82"/>
            <p:cNvGrpSpPr/>
            <p:nvPr/>
          </p:nvGrpSpPr>
          <p:grpSpPr>
            <a:xfrm>
              <a:off x="4132439" y="3023645"/>
              <a:ext cx="393633" cy="177096"/>
              <a:chOff x="4132439" y="3023645"/>
              <a:chExt cx="393633" cy="177096"/>
            </a:xfrm>
          </p:grpSpPr>
          <p:sp>
            <p:nvSpPr>
              <p:cNvPr id="7469" name="Google Shape;7469;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2"/>
            <p:cNvGrpSpPr/>
            <p:nvPr/>
          </p:nvGrpSpPr>
          <p:grpSpPr>
            <a:xfrm>
              <a:off x="3921811" y="3023049"/>
              <a:ext cx="1002397" cy="388943"/>
              <a:chOff x="3921811" y="3023049"/>
              <a:chExt cx="1002397" cy="388943"/>
            </a:xfrm>
          </p:grpSpPr>
          <p:sp>
            <p:nvSpPr>
              <p:cNvPr id="7472" name="Google Shape;7472;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2"/>
            <p:cNvGrpSpPr/>
            <p:nvPr/>
          </p:nvGrpSpPr>
          <p:grpSpPr>
            <a:xfrm>
              <a:off x="4023645" y="3023049"/>
              <a:ext cx="683032" cy="286722"/>
              <a:chOff x="4023645" y="3023049"/>
              <a:chExt cx="683032" cy="286722"/>
            </a:xfrm>
          </p:grpSpPr>
          <p:sp>
            <p:nvSpPr>
              <p:cNvPr id="7475" name="Google Shape;7475;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7" name="Google Shape;7477;p82"/>
          <p:cNvGrpSpPr/>
          <p:nvPr/>
        </p:nvGrpSpPr>
        <p:grpSpPr>
          <a:xfrm>
            <a:off x="1541246" y="1854257"/>
            <a:ext cx="713522" cy="688025"/>
            <a:chOff x="1706078" y="2092648"/>
            <a:chExt cx="660913" cy="637296"/>
          </a:xfrm>
        </p:grpSpPr>
        <p:sp>
          <p:nvSpPr>
            <p:cNvPr id="7478" name="Google Shape;7478;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82"/>
            <p:cNvGrpSpPr/>
            <p:nvPr/>
          </p:nvGrpSpPr>
          <p:grpSpPr>
            <a:xfrm>
              <a:off x="1706078" y="2092648"/>
              <a:ext cx="660913" cy="575241"/>
              <a:chOff x="1706078" y="2092648"/>
              <a:chExt cx="660913" cy="575241"/>
            </a:xfrm>
          </p:grpSpPr>
          <p:sp>
            <p:nvSpPr>
              <p:cNvPr id="7480" name="Google Shape;7480;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3" name="Google Shape;7483;p82"/>
          <p:cNvGrpSpPr/>
          <p:nvPr/>
        </p:nvGrpSpPr>
        <p:grpSpPr>
          <a:xfrm>
            <a:off x="6303104" y="971806"/>
            <a:ext cx="1317459" cy="684168"/>
            <a:chOff x="238125" y="999450"/>
            <a:chExt cx="7140700" cy="3708225"/>
          </a:xfrm>
        </p:grpSpPr>
        <p:sp>
          <p:nvSpPr>
            <p:cNvPr id="7484" name="Google Shape;7484;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496"/>
        <p:cNvGrpSpPr/>
        <p:nvPr/>
      </p:nvGrpSpPr>
      <p:grpSpPr>
        <a:xfrm>
          <a:off x="0" y="0"/>
          <a:ext cx="0" cy="0"/>
          <a:chOff x="0" y="0"/>
          <a:chExt cx="0" cy="0"/>
        </a:xfrm>
      </p:grpSpPr>
      <p:grpSp>
        <p:nvGrpSpPr>
          <p:cNvPr id="7497" name="Google Shape;7497;p83"/>
          <p:cNvGrpSpPr/>
          <p:nvPr/>
        </p:nvGrpSpPr>
        <p:grpSpPr>
          <a:xfrm>
            <a:off x="717025" y="967615"/>
            <a:ext cx="1636117" cy="1526144"/>
            <a:chOff x="729238" y="1179665"/>
            <a:chExt cx="1636117" cy="1526144"/>
          </a:xfrm>
        </p:grpSpPr>
        <p:grpSp>
          <p:nvGrpSpPr>
            <p:cNvPr id="7498" name="Google Shape;7498;p83"/>
            <p:cNvGrpSpPr/>
            <p:nvPr/>
          </p:nvGrpSpPr>
          <p:grpSpPr>
            <a:xfrm>
              <a:off x="729238" y="1179665"/>
              <a:ext cx="80700" cy="1526144"/>
              <a:chOff x="729238" y="1179665"/>
              <a:chExt cx="80700" cy="1526144"/>
            </a:xfrm>
          </p:grpSpPr>
          <p:sp>
            <p:nvSpPr>
              <p:cNvPr id="7499" name="Google Shape;7499;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3"/>
            <p:cNvGrpSpPr/>
            <p:nvPr/>
          </p:nvGrpSpPr>
          <p:grpSpPr>
            <a:xfrm>
              <a:off x="903098" y="1179665"/>
              <a:ext cx="80700" cy="1526144"/>
              <a:chOff x="903098" y="1179665"/>
              <a:chExt cx="80700" cy="1526144"/>
            </a:xfrm>
          </p:grpSpPr>
          <p:sp>
            <p:nvSpPr>
              <p:cNvPr id="7510" name="Google Shape;7510;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83"/>
            <p:cNvGrpSpPr/>
            <p:nvPr/>
          </p:nvGrpSpPr>
          <p:grpSpPr>
            <a:xfrm>
              <a:off x="1076958" y="1179665"/>
              <a:ext cx="80700" cy="1526144"/>
              <a:chOff x="1076958" y="1179665"/>
              <a:chExt cx="80700" cy="1526144"/>
            </a:xfrm>
          </p:grpSpPr>
          <p:sp>
            <p:nvSpPr>
              <p:cNvPr id="7521" name="Google Shape;7521;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83"/>
            <p:cNvGrpSpPr/>
            <p:nvPr/>
          </p:nvGrpSpPr>
          <p:grpSpPr>
            <a:xfrm>
              <a:off x="1247707" y="1179665"/>
              <a:ext cx="80700" cy="1526144"/>
              <a:chOff x="1247707" y="1179665"/>
              <a:chExt cx="80700" cy="1526144"/>
            </a:xfrm>
          </p:grpSpPr>
          <p:sp>
            <p:nvSpPr>
              <p:cNvPr id="7532" name="Google Shape;7532;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83"/>
            <p:cNvGrpSpPr/>
            <p:nvPr/>
          </p:nvGrpSpPr>
          <p:grpSpPr>
            <a:xfrm>
              <a:off x="1421567" y="1179665"/>
              <a:ext cx="80700" cy="1526144"/>
              <a:chOff x="1421567" y="1179665"/>
              <a:chExt cx="80700" cy="1526144"/>
            </a:xfrm>
          </p:grpSpPr>
          <p:sp>
            <p:nvSpPr>
              <p:cNvPr id="7543" name="Google Shape;7543;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83"/>
            <p:cNvGrpSpPr/>
            <p:nvPr/>
          </p:nvGrpSpPr>
          <p:grpSpPr>
            <a:xfrm>
              <a:off x="1592327" y="1179665"/>
              <a:ext cx="80700" cy="1526144"/>
              <a:chOff x="1592327" y="1179665"/>
              <a:chExt cx="80700" cy="1526144"/>
            </a:xfrm>
          </p:grpSpPr>
          <p:sp>
            <p:nvSpPr>
              <p:cNvPr id="7554" name="Google Shape;7554;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83"/>
            <p:cNvGrpSpPr/>
            <p:nvPr/>
          </p:nvGrpSpPr>
          <p:grpSpPr>
            <a:xfrm>
              <a:off x="1766187" y="1179665"/>
              <a:ext cx="80700" cy="1526144"/>
              <a:chOff x="1766187" y="1179665"/>
              <a:chExt cx="80700" cy="1526144"/>
            </a:xfrm>
          </p:grpSpPr>
          <p:sp>
            <p:nvSpPr>
              <p:cNvPr id="7565" name="Google Shape;7565;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83"/>
            <p:cNvGrpSpPr/>
            <p:nvPr/>
          </p:nvGrpSpPr>
          <p:grpSpPr>
            <a:xfrm>
              <a:off x="1936935" y="1179665"/>
              <a:ext cx="80700" cy="1526144"/>
              <a:chOff x="1936935" y="1179665"/>
              <a:chExt cx="80700" cy="1526144"/>
            </a:xfrm>
          </p:grpSpPr>
          <p:sp>
            <p:nvSpPr>
              <p:cNvPr id="7576" name="Google Shape;7576;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83"/>
            <p:cNvGrpSpPr/>
            <p:nvPr/>
          </p:nvGrpSpPr>
          <p:grpSpPr>
            <a:xfrm>
              <a:off x="2110795" y="1179665"/>
              <a:ext cx="80700" cy="1526144"/>
              <a:chOff x="2110795" y="1179665"/>
              <a:chExt cx="80700" cy="1526144"/>
            </a:xfrm>
          </p:grpSpPr>
          <p:sp>
            <p:nvSpPr>
              <p:cNvPr id="7587" name="Google Shape;7587;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83"/>
            <p:cNvGrpSpPr/>
            <p:nvPr/>
          </p:nvGrpSpPr>
          <p:grpSpPr>
            <a:xfrm>
              <a:off x="2284655" y="1179665"/>
              <a:ext cx="80700" cy="1526144"/>
              <a:chOff x="2284655" y="1179665"/>
              <a:chExt cx="80700" cy="1526144"/>
            </a:xfrm>
          </p:grpSpPr>
          <p:sp>
            <p:nvSpPr>
              <p:cNvPr id="7598" name="Google Shape;7598;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8" name="Google Shape;7608;p83"/>
          <p:cNvGrpSpPr/>
          <p:nvPr/>
        </p:nvGrpSpPr>
        <p:grpSpPr>
          <a:xfrm>
            <a:off x="2611692" y="986753"/>
            <a:ext cx="1364248" cy="1102133"/>
            <a:chOff x="2623904" y="1198803"/>
            <a:chExt cx="1364248" cy="1102133"/>
          </a:xfrm>
        </p:grpSpPr>
        <p:grpSp>
          <p:nvGrpSpPr>
            <p:cNvPr id="7609" name="Google Shape;7609;p83"/>
            <p:cNvGrpSpPr/>
            <p:nvPr/>
          </p:nvGrpSpPr>
          <p:grpSpPr>
            <a:xfrm>
              <a:off x="2623907" y="1198803"/>
              <a:ext cx="1364245" cy="273000"/>
              <a:chOff x="2623907" y="1198803"/>
              <a:chExt cx="1364245" cy="273000"/>
            </a:xfrm>
          </p:grpSpPr>
          <p:sp>
            <p:nvSpPr>
              <p:cNvPr id="7610" name="Google Shape;7610;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3"/>
            <p:cNvGrpSpPr/>
            <p:nvPr/>
          </p:nvGrpSpPr>
          <p:grpSpPr>
            <a:xfrm>
              <a:off x="2623904" y="1476964"/>
              <a:ext cx="1364245" cy="273000"/>
              <a:chOff x="2623904" y="1476964"/>
              <a:chExt cx="1364245" cy="273000"/>
            </a:xfrm>
          </p:grpSpPr>
          <p:sp>
            <p:nvSpPr>
              <p:cNvPr id="7616" name="Google Shape;7616;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83"/>
            <p:cNvGrpSpPr/>
            <p:nvPr/>
          </p:nvGrpSpPr>
          <p:grpSpPr>
            <a:xfrm>
              <a:off x="2623907" y="1749775"/>
              <a:ext cx="1364245" cy="273000"/>
              <a:chOff x="2623907" y="1749775"/>
              <a:chExt cx="1364245" cy="273000"/>
            </a:xfrm>
          </p:grpSpPr>
          <p:sp>
            <p:nvSpPr>
              <p:cNvPr id="7622" name="Google Shape;7622;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3"/>
            <p:cNvGrpSpPr/>
            <p:nvPr/>
          </p:nvGrpSpPr>
          <p:grpSpPr>
            <a:xfrm>
              <a:off x="2623904" y="2027936"/>
              <a:ext cx="1364245" cy="273000"/>
              <a:chOff x="2623904" y="2027936"/>
              <a:chExt cx="1364245" cy="273000"/>
            </a:xfrm>
          </p:grpSpPr>
          <p:sp>
            <p:nvSpPr>
              <p:cNvPr id="7628" name="Google Shape;7628;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3" name="Google Shape;7633;p83"/>
          <p:cNvGrpSpPr/>
          <p:nvPr/>
        </p:nvGrpSpPr>
        <p:grpSpPr>
          <a:xfrm>
            <a:off x="2601153" y="2445826"/>
            <a:ext cx="1387541" cy="159124"/>
            <a:chOff x="3200660" y="2180272"/>
            <a:chExt cx="2563824" cy="378237"/>
          </a:xfrm>
        </p:grpSpPr>
        <p:sp>
          <p:nvSpPr>
            <p:cNvPr id="7634" name="Google Shape;7634;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83"/>
          <p:cNvGrpSpPr/>
          <p:nvPr/>
        </p:nvGrpSpPr>
        <p:grpSpPr>
          <a:xfrm>
            <a:off x="2597677" y="2723590"/>
            <a:ext cx="1390502" cy="159625"/>
            <a:chOff x="3530150" y="2790075"/>
            <a:chExt cx="1962600" cy="225300"/>
          </a:xfrm>
        </p:grpSpPr>
        <p:sp>
          <p:nvSpPr>
            <p:cNvPr id="7653" name="Google Shape;7653;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83"/>
          <p:cNvGrpSpPr/>
          <p:nvPr/>
        </p:nvGrpSpPr>
        <p:grpSpPr>
          <a:xfrm>
            <a:off x="2597735" y="3001855"/>
            <a:ext cx="1411629" cy="154175"/>
            <a:chOff x="3558802" y="4011244"/>
            <a:chExt cx="1866000" cy="111600"/>
          </a:xfrm>
        </p:grpSpPr>
        <p:sp>
          <p:nvSpPr>
            <p:cNvPr id="7656" name="Google Shape;7656;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83"/>
          <p:cNvGrpSpPr/>
          <p:nvPr/>
        </p:nvGrpSpPr>
        <p:grpSpPr>
          <a:xfrm>
            <a:off x="2598023" y="2207425"/>
            <a:ext cx="1383503" cy="119761"/>
            <a:chOff x="3465975" y="2270258"/>
            <a:chExt cx="1986364" cy="171947"/>
          </a:xfrm>
        </p:grpSpPr>
        <p:sp>
          <p:nvSpPr>
            <p:cNvPr id="7659" name="Google Shape;7659;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83"/>
          <p:cNvGrpSpPr/>
          <p:nvPr/>
        </p:nvGrpSpPr>
        <p:grpSpPr>
          <a:xfrm>
            <a:off x="2609030" y="3571198"/>
            <a:ext cx="1369531" cy="195460"/>
            <a:chOff x="723300" y="4253549"/>
            <a:chExt cx="2276482" cy="324900"/>
          </a:xfrm>
        </p:grpSpPr>
        <p:sp>
          <p:nvSpPr>
            <p:cNvPr id="7668" name="Google Shape;7668;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83"/>
          <p:cNvGrpSpPr/>
          <p:nvPr/>
        </p:nvGrpSpPr>
        <p:grpSpPr>
          <a:xfrm>
            <a:off x="2598591" y="3272439"/>
            <a:ext cx="1389066" cy="180119"/>
            <a:chOff x="705948" y="3788465"/>
            <a:chExt cx="2308953" cy="299400"/>
          </a:xfrm>
        </p:grpSpPr>
        <p:sp>
          <p:nvSpPr>
            <p:cNvPr id="7674" name="Google Shape;7674;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83"/>
          <p:cNvGrpSpPr/>
          <p:nvPr/>
        </p:nvGrpSpPr>
        <p:grpSpPr>
          <a:xfrm>
            <a:off x="4195581" y="1876393"/>
            <a:ext cx="1433821" cy="191501"/>
            <a:chOff x="4273350" y="2088443"/>
            <a:chExt cx="1433821" cy="191501"/>
          </a:xfrm>
        </p:grpSpPr>
        <p:grpSp>
          <p:nvGrpSpPr>
            <p:cNvPr id="7680" name="Google Shape;7680;p83"/>
            <p:cNvGrpSpPr/>
            <p:nvPr/>
          </p:nvGrpSpPr>
          <p:grpSpPr>
            <a:xfrm>
              <a:off x="4273350" y="2088443"/>
              <a:ext cx="1433821" cy="0"/>
              <a:chOff x="5224975" y="2962250"/>
              <a:chExt cx="1544400" cy="0"/>
            </a:xfrm>
          </p:grpSpPr>
          <p:cxnSp>
            <p:nvCxnSpPr>
              <p:cNvPr id="7681" name="Google Shape;7681;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82" name="Google Shape;7682;p8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83" name="Google Shape;7683;p83"/>
            <p:cNvGrpSpPr/>
            <p:nvPr/>
          </p:nvGrpSpPr>
          <p:grpSpPr>
            <a:xfrm>
              <a:off x="4273350" y="2279944"/>
              <a:ext cx="1433821" cy="0"/>
              <a:chOff x="5224975" y="2962250"/>
              <a:chExt cx="1544400" cy="0"/>
            </a:xfrm>
          </p:grpSpPr>
          <p:cxnSp>
            <p:nvCxnSpPr>
              <p:cNvPr id="7684" name="Google Shape;7684;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85" name="Google Shape;7685;p8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86" name="Google Shape;7686;p83"/>
          <p:cNvGrpSpPr/>
          <p:nvPr/>
        </p:nvGrpSpPr>
        <p:grpSpPr>
          <a:xfrm>
            <a:off x="2646528" y="3885297"/>
            <a:ext cx="1304609" cy="294074"/>
            <a:chOff x="2658741" y="4097347"/>
            <a:chExt cx="1304609" cy="294074"/>
          </a:xfrm>
        </p:grpSpPr>
        <p:grpSp>
          <p:nvGrpSpPr>
            <p:cNvPr id="7687" name="Google Shape;7687;p83"/>
            <p:cNvGrpSpPr/>
            <p:nvPr/>
          </p:nvGrpSpPr>
          <p:grpSpPr>
            <a:xfrm>
              <a:off x="2658741" y="4097347"/>
              <a:ext cx="118572" cy="294074"/>
              <a:chOff x="3343310" y="4475555"/>
              <a:chExt cx="127717" cy="316753"/>
            </a:xfrm>
          </p:grpSpPr>
          <p:sp>
            <p:nvSpPr>
              <p:cNvPr id="7688" name="Google Shape;7688;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3"/>
            <p:cNvGrpSpPr/>
            <p:nvPr/>
          </p:nvGrpSpPr>
          <p:grpSpPr>
            <a:xfrm>
              <a:off x="3815519" y="4098388"/>
              <a:ext cx="147831" cy="291991"/>
              <a:chOff x="3527539" y="4476677"/>
              <a:chExt cx="159232" cy="314510"/>
            </a:xfrm>
          </p:grpSpPr>
          <p:sp>
            <p:nvSpPr>
              <p:cNvPr id="7691" name="Google Shape;7691;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83"/>
            <p:cNvGrpSpPr/>
            <p:nvPr/>
          </p:nvGrpSpPr>
          <p:grpSpPr>
            <a:xfrm>
              <a:off x="3511696" y="4098388"/>
              <a:ext cx="147831" cy="291991"/>
              <a:chOff x="3527539" y="4476677"/>
              <a:chExt cx="159232" cy="314510"/>
            </a:xfrm>
          </p:grpSpPr>
          <p:sp>
            <p:nvSpPr>
              <p:cNvPr id="7694" name="Google Shape;7694;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3"/>
            <p:cNvGrpSpPr/>
            <p:nvPr/>
          </p:nvGrpSpPr>
          <p:grpSpPr>
            <a:xfrm>
              <a:off x="3207874" y="4098388"/>
              <a:ext cx="147831" cy="291991"/>
              <a:chOff x="3527539" y="4476677"/>
              <a:chExt cx="159232" cy="314510"/>
            </a:xfrm>
          </p:grpSpPr>
          <p:sp>
            <p:nvSpPr>
              <p:cNvPr id="7697" name="Google Shape;7697;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3"/>
            <p:cNvGrpSpPr/>
            <p:nvPr/>
          </p:nvGrpSpPr>
          <p:grpSpPr>
            <a:xfrm>
              <a:off x="2933305" y="4097347"/>
              <a:ext cx="118572" cy="294074"/>
              <a:chOff x="3343310" y="4475555"/>
              <a:chExt cx="127717" cy="316753"/>
            </a:xfrm>
          </p:grpSpPr>
          <p:sp>
            <p:nvSpPr>
              <p:cNvPr id="7700" name="Google Shape;7700;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2" name="Google Shape;7702;p83"/>
          <p:cNvGrpSpPr/>
          <p:nvPr/>
        </p:nvGrpSpPr>
        <p:grpSpPr>
          <a:xfrm>
            <a:off x="4197136" y="963991"/>
            <a:ext cx="1430711" cy="751237"/>
            <a:chOff x="5159450" y="1919950"/>
            <a:chExt cx="1541050" cy="862500"/>
          </a:xfrm>
        </p:grpSpPr>
        <p:sp>
          <p:nvSpPr>
            <p:cNvPr id="7703" name="Google Shape;7703;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704" name="Google Shape;7704;p83"/>
            <p:cNvGrpSpPr/>
            <p:nvPr/>
          </p:nvGrpSpPr>
          <p:grpSpPr>
            <a:xfrm>
              <a:off x="5159450" y="1919950"/>
              <a:ext cx="1541050" cy="862500"/>
              <a:chOff x="5159450" y="1919950"/>
              <a:chExt cx="1541050" cy="862500"/>
            </a:xfrm>
          </p:grpSpPr>
          <p:cxnSp>
            <p:nvCxnSpPr>
              <p:cNvPr id="7705" name="Google Shape;7705;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706" name="Google Shape;7706;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707" name="Google Shape;7707;p83"/>
          <p:cNvGrpSpPr/>
          <p:nvPr/>
        </p:nvGrpSpPr>
        <p:grpSpPr>
          <a:xfrm>
            <a:off x="4245274" y="2227761"/>
            <a:ext cx="1334436" cy="967914"/>
            <a:chOff x="4294923" y="2439811"/>
            <a:chExt cx="1334436" cy="967914"/>
          </a:xfrm>
        </p:grpSpPr>
        <p:grpSp>
          <p:nvGrpSpPr>
            <p:cNvPr id="7708" name="Google Shape;7708;p83"/>
            <p:cNvGrpSpPr/>
            <p:nvPr/>
          </p:nvGrpSpPr>
          <p:grpSpPr>
            <a:xfrm>
              <a:off x="4960455" y="2469658"/>
              <a:ext cx="668904" cy="885524"/>
              <a:chOff x="4960455" y="2469658"/>
              <a:chExt cx="668904" cy="885524"/>
            </a:xfrm>
          </p:grpSpPr>
          <p:sp>
            <p:nvSpPr>
              <p:cNvPr id="7709" name="Google Shape;7709;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3"/>
            <p:cNvGrpSpPr/>
            <p:nvPr/>
          </p:nvGrpSpPr>
          <p:grpSpPr>
            <a:xfrm>
              <a:off x="4294923" y="2469658"/>
              <a:ext cx="668951" cy="885524"/>
              <a:chOff x="4294923" y="2469658"/>
              <a:chExt cx="668951" cy="885524"/>
            </a:xfrm>
          </p:grpSpPr>
          <p:sp>
            <p:nvSpPr>
              <p:cNvPr id="7716" name="Google Shape;7716;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3"/>
          <p:cNvGrpSpPr/>
          <p:nvPr/>
        </p:nvGrpSpPr>
        <p:grpSpPr>
          <a:xfrm>
            <a:off x="4231477" y="3282206"/>
            <a:ext cx="1430949" cy="897289"/>
            <a:chOff x="4351371" y="3547942"/>
            <a:chExt cx="1345130" cy="843475"/>
          </a:xfrm>
        </p:grpSpPr>
        <p:grpSp>
          <p:nvGrpSpPr>
            <p:cNvPr id="7724" name="Google Shape;7724;p83"/>
            <p:cNvGrpSpPr/>
            <p:nvPr/>
          </p:nvGrpSpPr>
          <p:grpSpPr>
            <a:xfrm>
              <a:off x="4351371" y="4209917"/>
              <a:ext cx="1345130" cy="181500"/>
              <a:chOff x="4351371" y="4209917"/>
              <a:chExt cx="1345130" cy="181500"/>
            </a:xfrm>
          </p:grpSpPr>
          <p:sp>
            <p:nvSpPr>
              <p:cNvPr id="7725" name="Google Shape;7725;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26" name="Google Shape;7726;p8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27" name="Google Shape;7727;p83"/>
            <p:cNvGrpSpPr/>
            <p:nvPr/>
          </p:nvGrpSpPr>
          <p:grpSpPr>
            <a:xfrm>
              <a:off x="4403010" y="3985221"/>
              <a:ext cx="1109518" cy="181500"/>
              <a:chOff x="4403010" y="3985221"/>
              <a:chExt cx="1109518" cy="181500"/>
            </a:xfrm>
          </p:grpSpPr>
          <p:sp>
            <p:nvSpPr>
              <p:cNvPr id="7728" name="Google Shape;7728;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29" name="Google Shape;7729;p8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30" name="Google Shape;7730;p83"/>
            <p:cNvGrpSpPr/>
            <p:nvPr/>
          </p:nvGrpSpPr>
          <p:grpSpPr>
            <a:xfrm>
              <a:off x="4618704" y="3766582"/>
              <a:ext cx="807858" cy="181500"/>
              <a:chOff x="4618704" y="3766582"/>
              <a:chExt cx="807858" cy="181500"/>
            </a:xfrm>
          </p:grpSpPr>
          <p:sp>
            <p:nvSpPr>
              <p:cNvPr id="7731" name="Google Shape;7731;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32" name="Google Shape;7732;p8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33" name="Google Shape;7733;p83"/>
            <p:cNvGrpSpPr/>
            <p:nvPr/>
          </p:nvGrpSpPr>
          <p:grpSpPr>
            <a:xfrm>
              <a:off x="4735238" y="3547942"/>
              <a:ext cx="462839" cy="181500"/>
              <a:chOff x="4735238" y="3547942"/>
              <a:chExt cx="462839" cy="181500"/>
            </a:xfrm>
          </p:grpSpPr>
          <p:sp>
            <p:nvSpPr>
              <p:cNvPr id="7734" name="Google Shape;7734;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35" name="Google Shape;7735;p8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36" name="Google Shape;7736;p83"/>
          <p:cNvGrpSpPr/>
          <p:nvPr/>
        </p:nvGrpSpPr>
        <p:grpSpPr>
          <a:xfrm>
            <a:off x="7407835" y="2217530"/>
            <a:ext cx="1020955" cy="928853"/>
            <a:chOff x="926675" y="238125"/>
            <a:chExt cx="5755100" cy="5232975"/>
          </a:xfrm>
        </p:grpSpPr>
        <p:sp>
          <p:nvSpPr>
            <p:cNvPr id="7737" name="Google Shape;7737;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83"/>
          <p:cNvGrpSpPr/>
          <p:nvPr/>
        </p:nvGrpSpPr>
        <p:grpSpPr>
          <a:xfrm>
            <a:off x="715208" y="2616265"/>
            <a:ext cx="1695374" cy="1560837"/>
            <a:chOff x="727421" y="2828315"/>
            <a:chExt cx="1695374" cy="1560837"/>
          </a:xfrm>
        </p:grpSpPr>
        <p:grpSp>
          <p:nvGrpSpPr>
            <p:cNvPr id="7742" name="Google Shape;7742;p83"/>
            <p:cNvGrpSpPr/>
            <p:nvPr/>
          </p:nvGrpSpPr>
          <p:grpSpPr>
            <a:xfrm>
              <a:off x="727421" y="2828315"/>
              <a:ext cx="1695374" cy="1560837"/>
              <a:chOff x="734799" y="2782450"/>
              <a:chExt cx="1571100" cy="1577400"/>
            </a:xfrm>
          </p:grpSpPr>
          <p:cxnSp>
            <p:nvCxnSpPr>
              <p:cNvPr id="7743" name="Google Shape;7743;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44" name="Google Shape;7744;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45" name="Google Shape;7745;p83"/>
            <p:cNvGrpSpPr/>
            <p:nvPr/>
          </p:nvGrpSpPr>
          <p:grpSpPr>
            <a:xfrm>
              <a:off x="819108" y="2882501"/>
              <a:ext cx="1556791" cy="1426186"/>
              <a:chOff x="819108" y="2882501"/>
              <a:chExt cx="1556791" cy="1426186"/>
            </a:xfrm>
          </p:grpSpPr>
          <p:grpSp>
            <p:nvGrpSpPr>
              <p:cNvPr id="7746" name="Google Shape;7746;p83"/>
              <p:cNvGrpSpPr/>
              <p:nvPr/>
            </p:nvGrpSpPr>
            <p:grpSpPr>
              <a:xfrm>
                <a:off x="819108" y="2882501"/>
                <a:ext cx="103104" cy="1426186"/>
                <a:chOff x="4674013" y="3100904"/>
                <a:chExt cx="122758" cy="1698043"/>
              </a:xfrm>
            </p:grpSpPr>
            <p:sp>
              <p:nvSpPr>
                <p:cNvPr id="7747" name="Google Shape;7747;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83"/>
              <p:cNvGrpSpPr/>
              <p:nvPr/>
            </p:nvGrpSpPr>
            <p:grpSpPr>
              <a:xfrm>
                <a:off x="1062475" y="2882501"/>
                <a:ext cx="103104" cy="1426186"/>
                <a:chOff x="4940438" y="3100904"/>
                <a:chExt cx="122758" cy="1698043"/>
              </a:xfrm>
            </p:grpSpPr>
            <p:sp>
              <p:nvSpPr>
                <p:cNvPr id="7755" name="Google Shape;7755;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3"/>
              <p:cNvGrpSpPr/>
              <p:nvPr/>
            </p:nvGrpSpPr>
            <p:grpSpPr>
              <a:xfrm>
                <a:off x="1299324" y="2882501"/>
                <a:ext cx="103104" cy="1426186"/>
                <a:chOff x="5206863" y="3100904"/>
                <a:chExt cx="122758" cy="1698043"/>
              </a:xfrm>
            </p:grpSpPr>
            <p:sp>
              <p:nvSpPr>
                <p:cNvPr id="7763" name="Google Shape;7763;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83"/>
              <p:cNvGrpSpPr/>
              <p:nvPr/>
            </p:nvGrpSpPr>
            <p:grpSpPr>
              <a:xfrm>
                <a:off x="1786057" y="2882501"/>
                <a:ext cx="103104" cy="1426186"/>
                <a:chOff x="6006138" y="3143629"/>
                <a:chExt cx="122758" cy="1698043"/>
              </a:xfrm>
            </p:grpSpPr>
            <p:sp>
              <p:nvSpPr>
                <p:cNvPr id="7771" name="Google Shape;7771;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3"/>
              <p:cNvGrpSpPr/>
              <p:nvPr/>
            </p:nvGrpSpPr>
            <p:grpSpPr>
              <a:xfrm>
                <a:off x="2029422" y="2882501"/>
                <a:ext cx="103104" cy="1426186"/>
                <a:chOff x="6805413" y="3100904"/>
                <a:chExt cx="122758" cy="1698043"/>
              </a:xfrm>
            </p:grpSpPr>
            <p:sp>
              <p:nvSpPr>
                <p:cNvPr id="7779" name="Google Shape;7779;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3"/>
              <p:cNvGrpSpPr/>
              <p:nvPr/>
            </p:nvGrpSpPr>
            <p:grpSpPr>
              <a:xfrm>
                <a:off x="2272795" y="2882501"/>
                <a:ext cx="103104" cy="1426186"/>
                <a:chOff x="5206863" y="3100904"/>
                <a:chExt cx="122758" cy="1698043"/>
              </a:xfrm>
            </p:grpSpPr>
            <p:sp>
              <p:nvSpPr>
                <p:cNvPr id="7787" name="Google Shape;7787;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83"/>
              <p:cNvGrpSpPr/>
              <p:nvPr/>
            </p:nvGrpSpPr>
            <p:grpSpPr>
              <a:xfrm>
                <a:off x="1542694" y="2882501"/>
                <a:ext cx="103104" cy="1426186"/>
                <a:chOff x="6006138" y="3143629"/>
                <a:chExt cx="122758" cy="1698043"/>
              </a:xfrm>
            </p:grpSpPr>
            <p:sp>
              <p:nvSpPr>
                <p:cNvPr id="7795" name="Google Shape;7795;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2" name="Google Shape;7802;p83"/>
          <p:cNvGrpSpPr/>
          <p:nvPr/>
        </p:nvGrpSpPr>
        <p:grpSpPr>
          <a:xfrm>
            <a:off x="5671259" y="3305987"/>
            <a:ext cx="2749952" cy="870677"/>
            <a:chOff x="238125" y="1725700"/>
            <a:chExt cx="7139025" cy="2260325"/>
          </a:xfrm>
        </p:grpSpPr>
        <p:sp>
          <p:nvSpPr>
            <p:cNvPr id="7803" name="Google Shape;7803;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3"/>
          <p:cNvGrpSpPr/>
          <p:nvPr/>
        </p:nvGrpSpPr>
        <p:grpSpPr>
          <a:xfrm>
            <a:off x="5941423" y="2247733"/>
            <a:ext cx="1105452" cy="916747"/>
            <a:chOff x="5249100" y="1210600"/>
            <a:chExt cx="3502700" cy="2904775"/>
          </a:xfrm>
        </p:grpSpPr>
        <p:sp>
          <p:nvSpPr>
            <p:cNvPr id="7814" name="Google Shape;7814;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819" name="Google Shape;7819;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20" name="Google Shape;7820;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21" name="Google Shape;7821;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22" name="Google Shape;7822;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83"/>
          <p:cNvGrpSpPr/>
          <p:nvPr/>
        </p:nvGrpSpPr>
        <p:grpSpPr>
          <a:xfrm>
            <a:off x="7123971" y="967151"/>
            <a:ext cx="1304650" cy="1124856"/>
            <a:chOff x="7287122" y="1165658"/>
            <a:chExt cx="1219413" cy="1051365"/>
          </a:xfrm>
        </p:grpSpPr>
        <p:grpSp>
          <p:nvGrpSpPr>
            <p:cNvPr id="7824" name="Google Shape;7824;p83"/>
            <p:cNvGrpSpPr/>
            <p:nvPr/>
          </p:nvGrpSpPr>
          <p:grpSpPr>
            <a:xfrm>
              <a:off x="7287122" y="1969723"/>
              <a:ext cx="1219413" cy="247300"/>
              <a:chOff x="7287122" y="1969723"/>
              <a:chExt cx="1219413" cy="247300"/>
            </a:xfrm>
          </p:grpSpPr>
          <p:sp>
            <p:nvSpPr>
              <p:cNvPr id="7825" name="Google Shape;7825;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6" name="Google Shape;7826;p83"/>
              <p:cNvGrpSpPr/>
              <p:nvPr/>
            </p:nvGrpSpPr>
            <p:grpSpPr>
              <a:xfrm>
                <a:off x="7287122" y="2063892"/>
                <a:ext cx="1151753" cy="73428"/>
                <a:chOff x="7287122" y="2063892"/>
                <a:chExt cx="1151753" cy="73428"/>
              </a:xfrm>
            </p:grpSpPr>
            <p:sp>
              <p:nvSpPr>
                <p:cNvPr id="7827" name="Google Shape;7827;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8" name="Google Shape;7828;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29" name="Google Shape;7829;p83"/>
            <p:cNvGrpSpPr/>
            <p:nvPr/>
          </p:nvGrpSpPr>
          <p:grpSpPr>
            <a:xfrm>
              <a:off x="7287122" y="1712201"/>
              <a:ext cx="1219403" cy="246767"/>
              <a:chOff x="7287122" y="1712201"/>
              <a:chExt cx="1219403" cy="246767"/>
            </a:xfrm>
          </p:grpSpPr>
          <p:sp>
            <p:nvSpPr>
              <p:cNvPr id="7830" name="Google Shape;7830;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1" name="Google Shape;7831;p83"/>
              <p:cNvGrpSpPr/>
              <p:nvPr/>
            </p:nvGrpSpPr>
            <p:grpSpPr>
              <a:xfrm>
                <a:off x="7287122" y="1842861"/>
                <a:ext cx="1005303" cy="73419"/>
                <a:chOff x="7287122" y="1842861"/>
                <a:chExt cx="1005303" cy="73419"/>
              </a:xfrm>
            </p:grpSpPr>
            <p:sp>
              <p:nvSpPr>
                <p:cNvPr id="7832" name="Google Shape;7832;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3" name="Google Shape;7833;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4" name="Google Shape;7834;p83"/>
            <p:cNvGrpSpPr/>
            <p:nvPr/>
          </p:nvGrpSpPr>
          <p:grpSpPr>
            <a:xfrm>
              <a:off x="7287122" y="1447520"/>
              <a:ext cx="1219403" cy="286667"/>
              <a:chOff x="7287122" y="1447520"/>
              <a:chExt cx="1219403" cy="286667"/>
            </a:xfrm>
          </p:grpSpPr>
          <p:sp>
            <p:nvSpPr>
              <p:cNvPr id="7835" name="Google Shape;7835;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6" name="Google Shape;7836;p83"/>
              <p:cNvGrpSpPr/>
              <p:nvPr/>
            </p:nvGrpSpPr>
            <p:grpSpPr>
              <a:xfrm>
                <a:off x="7287122" y="1581977"/>
                <a:ext cx="852803" cy="73428"/>
                <a:chOff x="7287122" y="1581977"/>
                <a:chExt cx="852803" cy="73428"/>
              </a:xfrm>
            </p:grpSpPr>
            <p:sp>
              <p:nvSpPr>
                <p:cNvPr id="7837" name="Google Shape;7837;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83"/>
            <p:cNvGrpSpPr/>
            <p:nvPr/>
          </p:nvGrpSpPr>
          <p:grpSpPr>
            <a:xfrm>
              <a:off x="7287122" y="1165658"/>
              <a:ext cx="1219403" cy="344253"/>
              <a:chOff x="7287122" y="1165658"/>
              <a:chExt cx="1219403" cy="344253"/>
            </a:xfrm>
          </p:grpSpPr>
          <p:sp>
            <p:nvSpPr>
              <p:cNvPr id="7840" name="Google Shape;7840;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1" name="Google Shape;7841;p83"/>
              <p:cNvGrpSpPr/>
              <p:nvPr/>
            </p:nvGrpSpPr>
            <p:grpSpPr>
              <a:xfrm>
                <a:off x="7287122" y="1341025"/>
                <a:ext cx="695703" cy="73419"/>
                <a:chOff x="7287122" y="1341025"/>
                <a:chExt cx="695703" cy="73419"/>
              </a:xfrm>
            </p:grpSpPr>
            <p:sp>
              <p:nvSpPr>
                <p:cNvPr id="7842" name="Google Shape;7842;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3" name="Google Shape;7843;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44" name="Google Shape;7844;p83"/>
          <p:cNvGrpSpPr/>
          <p:nvPr/>
        </p:nvGrpSpPr>
        <p:grpSpPr>
          <a:xfrm>
            <a:off x="5790463" y="973174"/>
            <a:ext cx="1397729" cy="1098540"/>
            <a:chOff x="5900602" y="1193063"/>
            <a:chExt cx="1299851" cy="1021707"/>
          </a:xfrm>
        </p:grpSpPr>
        <p:grpSp>
          <p:nvGrpSpPr>
            <p:cNvPr id="7845" name="Google Shape;7845;p83"/>
            <p:cNvGrpSpPr/>
            <p:nvPr/>
          </p:nvGrpSpPr>
          <p:grpSpPr>
            <a:xfrm>
              <a:off x="6520337" y="1193063"/>
              <a:ext cx="341815" cy="799959"/>
              <a:chOff x="6520337" y="1193063"/>
              <a:chExt cx="341815" cy="799959"/>
            </a:xfrm>
          </p:grpSpPr>
          <p:grpSp>
            <p:nvGrpSpPr>
              <p:cNvPr id="7846" name="Google Shape;7846;p83"/>
              <p:cNvGrpSpPr/>
              <p:nvPr/>
            </p:nvGrpSpPr>
            <p:grpSpPr>
              <a:xfrm>
                <a:off x="6520337" y="1589527"/>
                <a:ext cx="213950" cy="403494"/>
                <a:chOff x="6520337" y="1589527"/>
                <a:chExt cx="213950" cy="403494"/>
              </a:xfrm>
            </p:grpSpPr>
            <p:sp>
              <p:nvSpPr>
                <p:cNvPr id="7847" name="Google Shape;7847;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3"/>
              <p:cNvGrpSpPr/>
              <p:nvPr/>
            </p:nvGrpSpPr>
            <p:grpSpPr>
              <a:xfrm>
                <a:off x="6577204" y="1193063"/>
                <a:ext cx="284947" cy="464512"/>
                <a:chOff x="6577204" y="1193063"/>
                <a:chExt cx="284947" cy="464512"/>
              </a:xfrm>
            </p:grpSpPr>
            <p:sp>
              <p:nvSpPr>
                <p:cNvPr id="7850" name="Google Shape;7850;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1" name="Google Shape;7851;p8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52" name="Google Shape;7852;p83"/>
            <p:cNvGrpSpPr/>
            <p:nvPr/>
          </p:nvGrpSpPr>
          <p:grpSpPr>
            <a:xfrm>
              <a:off x="6238903" y="1193063"/>
              <a:ext cx="300475" cy="900152"/>
              <a:chOff x="6238903" y="1193063"/>
              <a:chExt cx="300475" cy="900152"/>
            </a:xfrm>
          </p:grpSpPr>
          <p:grpSp>
            <p:nvGrpSpPr>
              <p:cNvPr id="7853" name="Google Shape;7853;p83"/>
              <p:cNvGrpSpPr/>
              <p:nvPr/>
            </p:nvGrpSpPr>
            <p:grpSpPr>
              <a:xfrm>
                <a:off x="6290865" y="1489315"/>
                <a:ext cx="248514" cy="603900"/>
                <a:chOff x="6290865" y="1489315"/>
                <a:chExt cx="248514" cy="603900"/>
              </a:xfrm>
            </p:grpSpPr>
            <p:sp>
              <p:nvSpPr>
                <p:cNvPr id="7854" name="Google Shape;7854;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83"/>
              <p:cNvGrpSpPr/>
              <p:nvPr/>
            </p:nvGrpSpPr>
            <p:grpSpPr>
              <a:xfrm>
                <a:off x="6238903" y="1193063"/>
                <a:ext cx="284947" cy="333087"/>
                <a:chOff x="6238903" y="1193063"/>
                <a:chExt cx="284947" cy="333087"/>
              </a:xfrm>
            </p:grpSpPr>
            <p:sp>
              <p:nvSpPr>
                <p:cNvPr id="7857" name="Google Shape;7857;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8" name="Google Shape;7858;p8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59" name="Google Shape;7859;p83"/>
            <p:cNvGrpSpPr/>
            <p:nvPr/>
          </p:nvGrpSpPr>
          <p:grpSpPr>
            <a:xfrm>
              <a:off x="5900602" y="1193063"/>
              <a:ext cx="444345" cy="1021707"/>
              <a:chOff x="5900602" y="1193063"/>
              <a:chExt cx="444345" cy="1021707"/>
            </a:xfrm>
          </p:grpSpPr>
          <p:grpSp>
            <p:nvGrpSpPr>
              <p:cNvPr id="7860" name="Google Shape;7860;p83"/>
              <p:cNvGrpSpPr/>
              <p:nvPr/>
            </p:nvGrpSpPr>
            <p:grpSpPr>
              <a:xfrm>
                <a:off x="6046501" y="1367785"/>
                <a:ext cx="298446" cy="846986"/>
                <a:chOff x="6046501" y="1367785"/>
                <a:chExt cx="298446" cy="846986"/>
              </a:xfrm>
            </p:grpSpPr>
            <p:sp>
              <p:nvSpPr>
                <p:cNvPr id="7861" name="Google Shape;7861;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83"/>
              <p:cNvGrpSpPr/>
              <p:nvPr/>
            </p:nvGrpSpPr>
            <p:grpSpPr>
              <a:xfrm>
                <a:off x="5900602" y="1193063"/>
                <a:ext cx="284947" cy="182312"/>
                <a:chOff x="5900602" y="1193063"/>
                <a:chExt cx="284947" cy="182312"/>
              </a:xfrm>
            </p:grpSpPr>
            <p:sp>
              <p:nvSpPr>
                <p:cNvPr id="7864" name="Google Shape;7864;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5" name="Google Shape;7865;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66" name="Google Shape;7866;p83"/>
            <p:cNvGrpSpPr/>
            <p:nvPr/>
          </p:nvGrpSpPr>
          <p:grpSpPr>
            <a:xfrm>
              <a:off x="6738300" y="1193063"/>
              <a:ext cx="462153" cy="707634"/>
              <a:chOff x="6738300" y="1193063"/>
              <a:chExt cx="462153" cy="707634"/>
            </a:xfrm>
          </p:grpSpPr>
          <p:grpSp>
            <p:nvGrpSpPr>
              <p:cNvPr id="7867" name="Google Shape;7867;p83"/>
              <p:cNvGrpSpPr/>
              <p:nvPr/>
            </p:nvGrpSpPr>
            <p:grpSpPr>
              <a:xfrm>
                <a:off x="6915505" y="1193063"/>
                <a:ext cx="284947" cy="597387"/>
                <a:chOff x="6915505" y="1193063"/>
                <a:chExt cx="284947" cy="597387"/>
              </a:xfrm>
            </p:grpSpPr>
            <p:sp>
              <p:nvSpPr>
                <p:cNvPr id="7868" name="Google Shape;7868;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9" name="Google Shape;7869;p8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70" name="Google Shape;7870;p83"/>
              <p:cNvGrpSpPr/>
              <p:nvPr/>
            </p:nvGrpSpPr>
            <p:grpSpPr>
              <a:xfrm>
                <a:off x="6738300" y="1684725"/>
                <a:ext cx="230066" cy="215971"/>
                <a:chOff x="6738300" y="1684725"/>
                <a:chExt cx="230066" cy="215971"/>
              </a:xfrm>
            </p:grpSpPr>
            <p:sp>
              <p:nvSpPr>
                <p:cNvPr id="7871" name="Google Shape;7871;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788" name="Google Shape;788;p38"/>
          <p:cNvSpPr/>
          <p:nvPr/>
        </p:nvSpPr>
        <p:spPr>
          <a:xfrm>
            <a:off x="1447800" y="438150"/>
            <a:ext cx="895500" cy="838200"/>
          </a:xfrm>
          <a:prstGeom prst="ellipse">
            <a:avLst/>
          </a:prstGeom>
          <a:solidFill>
            <a:schemeClr val="lt2"/>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89" name="Google Shape;789;p38"/>
          <p:cNvSpPr/>
          <p:nvPr/>
        </p:nvSpPr>
        <p:spPr>
          <a:xfrm>
            <a:off x="609600" y="2266950"/>
            <a:ext cx="895500" cy="895500"/>
          </a:xfrm>
          <a:prstGeom prst="ellipse">
            <a:avLst/>
          </a:prstGeom>
          <a:solidFill>
            <a:schemeClr val="dk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91" name="Google Shape;791;p38"/>
          <p:cNvSpPr txBox="1">
            <a:spLocks noGrp="1"/>
          </p:cNvSpPr>
          <p:nvPr>
            <p:ph type="title" idx="2"/>
          </p:nvPr>
        </p:nvSpPr>
        <p:spPr>
          <a:xfrm>
            <a:off x="1371600" y="666750"/>
            <a:ext cx="990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rPr>
              <a:t> S:1</a:t>
            </a:r>
            <a:endParaRPr>
              <a:solidFill>
                <a:schemeClr val="lt1"/>
              </a:solidFill>
            </a:endParaRPr>
          </a:p>
        </p:txBody>
      </p:sp>
      <p:sp>
        <p:nvSpPr>
          <p:cNvPr id="793" name="Google Shape;793;p38"/>
          <p:cNvSpPr txBox="1">
            <a:spLocks noGrp="1"/>
          </p:cNvSpPr>
          <p:nvPr>
            <p:ph type="title" idx="3"/>
          </p:nvPr>
        </p:nvSpPr>
        <p:spPr>
          <a:xfrm>
            <a:off x="2438400" y="590550"/>
            <a:ext cx="2640300" cy="72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800" dirty="0"/>
              <a:t>B</a:t>
            </a:r>
            <a:r>
              <a:rPr lang="en" sz="2800" dirty="0"/>
              <a:t>asic English</a:t>
            </a:r>
            <a:endParaRPr sz="2800"/>
          </a:p>
        </p:txBody>
      </p:sp>
      <p:sp>
        <p:nvSpPr>
          <p:cNvPr id="795" name="Google Shape;795;p38"/>
          <p:cNvSpPr txBox="1">
            <a:spLocks noGrp="1"/>
          </p:cNvSpPr>
          <p:nvPr>
            <p:ph type="subTitle" idx="5"/>
          </p:nvPr>
        </p:nvSpPr>
        <p:spPr>
          <a:xfrm>
            <a:off x="1447800" y="1504950"/>
            <a:ext cx="7696200" cy="72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400" dirty="0"/>
              <a:t>I</a:t>
            </a:r>
            <a:r>
              <a:rPr lang="en" sz="2400" dirty="0"/>
              <a:t>n order to simplify the English language learning to the beginers and to limit the language confusion for the advanced learners.</a:t>
            </a:r>
            <a:endParaRPr sz="2400"/>
          </a:p>
        </p:txBody>
      </p:sp>
      <p:sp>
        <p:nvSpPr>
          <p:cNvPr id="799" name="Google Shape;799;p38"/>
          <p:cNvSpPr txBox="1">
            <a:spLocks noGrp="1"/>
          </p:cNvSpPr>
          <p:nvPr>
            <p:ph type="title" idx="9"/>
          </p:nvPr>
        </p:nvSpPr>
        <p:spPr>
          <a:xfrm>
            <a:off x="1524000" y="2571750"/>
            <a:ext cx="6324600" cy="72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800" dirty="0"/>
              <a:t>C</a:t>
            </a:r>
            <a:r>
              <a:rPr lang="en" sz="2800" dirty="0"/>
              <a:t>omplex English(more specified) </a:t>
            </a:r>
            <a:endParaRPr sz="2800"/>
          </a:p>
        </p:txBody>
      </p:sp>
      <p:sp>
        <p:nvSpPr>
          <p:cNvPr id="800" name="Google Shape;800;p38"/>
          <p:cNvSpPr txBox="1">
            <a:spLocks noGrp="1"/>
          </p:cNvSpPr>
          <p:nvPr>
            <p:ph type="title" idx="13"/>
          </p:nvPr>
        </p:nvSpPr>
        <p:spPr>
          <a:xfrm>
            <a:off x="609600" y="2419350"/>
            <a:ext cx="930300" cy="60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rPr>
              <a:t>S:2</a:t>
            </a:r>
            <a:endParaRPr>
              <a:solidFill>
                <a:schemeClr val="lt1"/>
              </a:solidFill>
            </a:endParaRPr>
          </a:p>
        </p:txBody>
      </p:sp>
      <p:sp>
        <p:nvSpPr>
          <p:cNvPr id="801" name="Google Shape;801;p38"/>
          <p:cNvSpPr txBox="1">
            <a:spLocks noGrp="1"/>
          </p:cNvSpPr>
          <p:nvPr>
            <p:ph type="subTitle" idx="14"/>
          </p:nvPr>
        </p:nvSpPr>
        <p:spPr>
          <a:xfrm>
            <a:off x="990600" y="3486150"/>
            <a:ext cx="7772400" cy="91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400" dirty="0"/>
              <a:t>I</a:t>
            </a:r>
            <a:r>
              <a:rPr lang="en" sz="2400" dirty="0"/>
              <a:t>n order to enhance learners’ scientific and acadamic perfomance towards their field of study and to make sure that these students are able to present/produce a well prepared, written,  and designed scientific research  paper.</a:t>
            </a:r>
            <a:endParaRPr sz="2400"/>
          </a:p>
        </p:txBody>
      </p:sp>
      <p:sp>
        <p:nvSpPr>
          <p:cNvPr id="802" name="Google Shape;802;p38"/>
          <p:cNvSpPr txBox="1">
            <a:spLocks noGrp="1"/>
          </p:cNvSpPr>
          <p:nvPr>
            <p:ph type="title" idx="15"/>
          </p:nvPr>
        </p:nvSpPr>
        <p:spPr>
          <a:xfrm>
            <a:off x="1416900" y="0"/>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 During </a:t>
            </a:r>
            <a:r>
              <a:rPr lang="en" dirty="0">
                <a:solidFill>
                  <a:schemeClr val="lt2"/>
                </a:solidFill>
              </a:rPr>
              <a:t>the year </a:t>
            </a:r>
            <a:endParaRPr>
              <a:solidFill>
                <a:schemeClr val="lt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76"/>
        <p:cNvGrpSpPr/>
        <p:nvPr/>
      </p:nvGrpSpPr>
      <p:grpSpPr>
        <a:xfrm>
          <a:off x="0" y="0"/>
          <a:ext cx="0" cy="0"/>
          <a:chOff x="0" y="0"/>
          <a:chExt cx="0" cy="0"/>
        </a:xfrm>
      </p:grpSpPr>
      <p:grpSp>
        <p:nvGrpSpPr>
          <p:cNvPr id="7877" name="Google Shape;7877;p84"/>
          <p:cNvGrpSpPr/>
          <p:nvPr/>
        </p:nvGrpSpPr>
        <p:grpSpPr>
          <a:xfrm>
            <a:off x="839307" y="2318098"/>
            <a:ext cx="387992" cy="329326"/>
            <a:chOff x="839307" y="2318098"/>
            <a:chExt cx="387992" cy="329326"/>
          </a:xfrm>
        </p:grpSpPr>
        <p:sp>
          <p:nvSpPr>
            <p:cNvPr id="7878" name="Google Shape;7878;p8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4"/>
          <p:cNvGrpSpPr/>
          <p:nvPr/>
        </p:nvGrpSpPr>
        <p:grpSpPr>
          <a:xfrm>
            <a:off x="1414990" y="2289671"/>
            <a:ext cx="387073" cy="385996"/>
            <a:chOff x="1414990" y="2289671"/>
            <a:chExt cx="387073" cy="385996"/>
          </a:xfrm>
        </p:grpSpPr>
        <p:sp>
          <p:nvSpPr>
            <p:cNvPr id="7889" name="Google Shape;7889;p8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84"/>
          <p:cNvGrpSpPr/>
          <p:nvPr/>
        </p:nvGrpSpPr>
        <p:grpSpPr>
          <a:xfrm>
            <a:off x="1989911" y="2306065"/>
            <a:ext cx="387099" cy="353207"/>
            <a:chOff x="1989911" y="2306065"/>
            <a:chExt cx="387099" cy="353207"/>
          </a:xfrm>
        </p:grpSpPr>
        <p:sp>
          <p:nvSpPr>
            <p:cNvPr id="7908" name="Google Shape;7908;p8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4"/>
          <p:cNvGrpSpPr/>
          <p:nvPr/>
        </p:nvGrpSpPr>
        <p:grpSpPr>
          <a:xfrm>
            <a:off x="2593102" y="2288778"/>
            <a:ext cx="204663" cy="363007"/>
            <a:chOff x="2593102" y="2288778"/>
            <a:chExt cx="204663" cy="363007"/>
          </a:xfrm>
        </p:grpSpPr>
        <p:sp>
          <p:nvSpPr>
            <p:cNvPr id="7916" name="Google Shape;7916;p8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2970874" y="2329763"/>
            <a:ext cx="403651" cy="305996"/>
            <a:chOff x="2970874" y="2329763"/>
            <a:chExt cx="403651" cy="305996"/>
          </a:xfrm>
        </p:grpSpPr>
        <p:sp>
          <p:nvSpPr>
            <p:cNvPr id="7926" name="Google Shape;7926;p8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4"/>
          <p:cNvGrpSpPr/>
          <p:nvPr/>
        </p:nvGrpSpPr>
        <p:grpSpPr>
          <a:xfrm>
            <a:off x="3545795" y="2318755"/>
            <a:ext cx="387835" cy="327933"/>
            <a:chOff x="3545795" y="2318755"/>
            <a:chExt cx="387835" cy="327933"/>
          </a:xfrm>
        </p:grpSpPr>
        <p:sp>
          <p:nvSpPr>
            <p:cNvPr id="7936" name="Google Shape;7936;p8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9" name="Google Shape;7939;p84"/>
            <p:cNvGrpSpPr/>
            <p:nvPr/>
          </p:nvGrpSpPr>
          <p:grpSpPr>
            <a:xfrm>
              <a:off x="3545795" y="2322301"/>
              <a:ext cx="387835" cy="324387"/>
              <a:chOff x="3545795" y="2322301"/>
              <a:chExt cx="387835" cy="324387"/>
            </a:xfrm>
          </p:grpSpPr>
          <p:sp>
            <p:nvSpPr>
              <p:cNvPr id="7940" name="Google Shape;7940;p8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7" name="Google Shape;7947;p84"/>
          <p:cNvGrpSpPr/>
          <p:nvPr/>
        </p:nvGrpSpPr>
        <p:grpSpPr>
          <a:xfrm>
            <a:off x="4718468" y="2306984"/>
            <a:ext cx="364294" cy="351552"/>
            <a:chOff x="4718468" y="2306984"/>
            <a:chExt cx="364294" cy="351552"/>
          </a:xfrm>
        </p:grpSpPr>
        <p:sp>
          <p:nvSpPr>
            <p:cNvPr id="7948" name="Google Shape;7948;p8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84"/>
          <p:cNvGrpSpPr/>
          <p:nvPr/>
        </p:nvGrpSpPr>
        <p:grpSpPr>
          <a:xfrm>
            <a:off x="4147908" y="2303017"/>
            <a:ext cx="361194" cy="359355"/>
            <a:chOff x="4147908" y="2303017"/>
            <a:chExt cx="361194" cy="359355"/>
          </a:xfrm>
        </p:grpSpPr>
        <p:sp>
          <p:nvSpPr>
            <p:cNvPr id="7959" name="Google Shape;7959;p8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4"/>
          <p:cNvGrpSpPr/>
          <p:nvPr/>
        </p:nvGrpSpPr>
        <p:grpSpPr>
          <a:xfrm>
            <a:off x="5292128" y="2299891"/>
            <a:ext cx="367027" cy="365214"/>
            <a:chOff x="5292128" y="2299891"/>
            <a:chExt cx="367027" cy="365214"/>
          </a:xfrm>
        </p:grpSpPr>
        <p:sp>
          <p:nvSpPr>
            <p:cNvPr id="7974" name="Google Shape;7974;p8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84"/>
          <p:cNvGrpSpPr/>
          <p:nvPr/>
        </p:nvGrpSpPr>
        <p:grpSpPr>
          <a:xfrm>
            <a:off x="5873617" y="2309901"/>
            <a:ext cx="345720" cy="345720"/>
            <a:chOff x="5873617" y="2309901"/>
            <a:chExt cx="345720" cy="345720"/>
          </a:xfrm>
        </p:grpSpPr>
        <p:sp>
          <p:nvSpPr>
            <p:cNvPr id="7981" name="Google Shape;7981;p8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84"/>
          <p:cNvGrpSpPr/>
          <p:nvPr/>
        </p:nvGrpSpPr>
        <p:grpSpPr>
          <a:xfrm>
            <a:off x="6863329" y="2297710"/>
            <a:ext cx="391460" cy="370127"/>
            <a:chOff x="6863329" y="2297710"/>
            <a:chExt cx="391460" cy="370127"/>
          </a:xfrm>
        </p:grpSpPr>
        <p:sp>
          <p:nvSpPr>
            <p:cNvPr id="8001" name="Google Shape;8001;p8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84"/>
          <p:cNvGrpSpPr/>
          <p:nvPr/>
        </p:nvGrpSpPr>
        <p:grpSpPr>
          <a:xfrm>
            <a:off x="7421488" y="2318518"/>
            <a:ext cx="342620" cy="328459"/>
            <a:chOff x="7421488" y="2318518"/>
            <a:chExt cx="342620" cy="328459"/>
          </a:xfrm>
        </p:grpSpPr>
        <p:sp>
          <p:nvSpPr>
            <p:cNvPr id="8011" name="Google Shape;8011;p8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84"/>
          <p:cNvGrpSpPr/>
          <p:nvPr/>
        </p:nvGrpSpPr>
        <p:grpSpPr>
          <a:xfrm>
            <a:off x="2508373" y="2779889"/>
            <a:ext cx="337523" cy="337680"/>
            <a:chOff x="2508373" y="2779889"/>
            <a:chExt cx="337523" cy="337680"/>
          </a:xfrm>
        </p:grpSpPr>
        <p:sp>
          <p:nvSpPr>
            <p:cNvPr id="8019" name="Google Shape;8019;p8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84"/>
          <p:cNvGrpSpPr/>
          <p:nvPr/>
        </p:nvGrpSpPr>
        <p:grpSpPr>
          <a:xfrm>
            <a:off x="2151075" y="4141593"/>
            <a:ext cx="410613" cy="372229"/>
            <a:chOff x="1884401" y="4141593"/>
            <a:chExt cx="410613" cy="372229"/>
          </a:xfrm>
        </p:grpSpPr>
        <p:sp>
          <p:nvSpPr>
            <p:cNvPr id="8026" name="Google Shape;8026;p8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84"/>
          <p:cNvGrpSpPr/>
          <p:nvPr/>
        </p:nvGrpSpPr>
        <p:grpSpPr>
          <a:xfrm>
            <a:off x="1430832" y="2773689"/>
            <a:ext cx="294515" cy="349897"/>
            <a:chOff x="1430832" y="2773689"/>
            <a:chExt cx="294515" cy="349897"/>
          </a:xfrm>
        </p:grpSpPr>
        <p:sp>
          <p:nvSpPr>
            <p:cNvPr id="8034" name="Google Shape;8034;p8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84"/>
          <p:cNvGrpSpPr/>
          <p:nvPr/>
        </p:nvGrpSpPr>
        <p:grpSpPr>
          <a:xfrm>
            <a:off x="3082217" y="2788586"/>
            <a:ext cx="288866" cy="320236"/>
            <a:chOff x="3082217" y="2788586"/>
            <a:chExt cx="288866" cy="320236"/>
          </a:xfrm>
        </p:grpSpPr>
        <p:sp>
          <p:nvSpPr>
            <p:cNvPr id="8048" name="Google Shape;8048;p8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4"/>
          <p:cNvGrpSpPr/>
          <p:nvPr/>
        </p:nvGrpSpPr>
        <p:grpSpPr>
          <a:xfrm>
            <a:off x="3610557" y="2780704"/>
            <a:ext cx="325017" cy="336052"/>
            <a:chOff x="3610557" y="2780704"/>
            <a:chExt cx="325017" cy="336052"/>
          </a:xfrm>
        </p:grpSpPr>
        <p:sp>
          <p:nvSpPr>
            <p:cNvPr id="8056" name="Google Shape;8056;p8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4"/>
          <p:cNvGrpSpPr/>
          <p:nvPr/>
        </p:nvGrpSpPr>
        <p:grpSpPr>
          <a:xfrm>
            <a:off x="4179067" y="2811495"/>
            <a:ext cx="286475" cy="274390"/>
            <a:chOff x="4179067" y="2811495"/>
            <a:chExt cx="286475" cy="274390"/>
          </a:xfrm>
        </p:grpSpPr>
        <p:sp>
          <p:nvSpPr>
            <p:cNvPr id="8060" name="Google Shape;8060;p8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4"/>
          <p:cNvGrpSpPr/>
          <p:nvPr/>
        </p:nvGrpSpPr>
        <p:grpSpPr>
          <a:xfrm>
            <a:off x="4686757" y="2762156"/>
            <a:ext cx="371047" cy="374199"/>
            <a:chOff x="4686757" y="2762156"/>
            <a:chExt cx="371047" cy="374199"/>
          </a:xfrm>
        </p:grpSpPr>
        <p:sp>
          <p:nvSpPr>
            <p:cNvPr id="8070" name="Google Shape;8070;p8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4"/>
          <p:cNvGrpSpPr/>
          <p:nvPr/>
        </p:nvGrpSpPr>
        <p:grpSpPr>
          <a:xfrm>
            <a:off x="5221613" y="2784802"/>
            <a:ext cx="406567" cy="327855"/>
            <a:chOff x="5221613" y="2784802"/>
            <a:chExt cx="406567" cy="327855"/>
          </a:xfrm>
        </p:grpSpPr>
        <p:sp>
          <p:nvSpPr>
            <p:cNvPr id="8078" name="Google Shape;8078;p8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84"/>
          <p:cNvGrpSpPr/>
          <p:nvPr/>
        </p:nvGrpSpPr>
        <p:grpSpPr>
          <a:xfrm>
            <a:off x="5812586" y="2760921"/>
            <a:ext cx="303605" cy="375434"/>
            <a:chOff x="5812586" y="2760921"/>
            <a:chExt cx="303605" cy="375434"/>
          </a:xfrm>
        </p:grpSpPr>
        <p:sp>
          <p:nvSpPr>
            <p:cNvPr id="8109" name="Google Shape;8109;p8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84"/>
          <p:cNvGrpSpPr/>
          <p:nvPr/>
        </p:nvGrpSpPr>
        <p:grpSpPr>
          <a:xfrm>
            <a:off x="6334673" y="2759633"/>
            <a:ext cx="378508" cy="378166"/>
            <a:chOff x="6334673" y="2759633"/>
            <a:chExt cx="378508" cy="378166"/>
          </a:xfrm>
        </p:grpSpPr>
        <p:sp>
          <p:nvSpPr>
            <p:cNvPr id="8121" name="Google Shape;8121;p8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4"/>
          <p:cNvGrpSpPr/>
          <p:nvPr/>
        </p:nvGrpSpPr>
        <p:grpSpPr>
          <a:xfrm>
            <a:off x="8012645" y="2806477"/>
            <a:ext cx="319763" cy="284505"/>
            <a:chOff x="8012645" y="2806477"/>
            <a:chExt cx="319763" cy="284505"/>
          </a:xfrm>
        </p:grpSpPr>
        <p:sp>
          <p:nvSpPr>
            <p:cNvPr id="8126" name="Google Shape;8126;p8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4"/>
          <p:cNvGrpSpPr/>
          <p:nvPr/>
        </p:nvGrpSpPr>
        <p:grpSpPr>
          <a:xfrm>
            <a:off x="2721109" y="4162138"/>
            <a:ext cx="385339" cy="388071"/>
            <a:chOff x="2454435" y="4162138"/>
            <a:chExt cx="385339" cy="388071"/>
          </a:xfrm>
        </p:grpSpPr>
        <p:sp>
          <p:nvSpPr>
            <p:cNvPr id="8137" name="Google Shape;8137;p8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84"/>
          <p:cNvGrpSpPr/>
          <p:nvPr/>
        </p:nvGrpSpPr>
        <p:grpSpPr>
          <a:xfrm>
            <a:off x="3868613" y="4161192"/>
            <a:ext cx="275178" cy="388912"/>
            <a:chOff x="3601939" y="4161192"/>
            <a:chExt cx="275178" cy="388912"/>
          </a:xfrm>
        </p:grpSpPr>
        <p:sp>
          <p:nvSpPr>
            <p:cNvPr id="8149" name="Google Shape;8149;p8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84"/>
          <p:cNvGrpSpPr/>
          <p:nvPr/>
        </p:nvGrpSpPr>
        <p:grpSpPr>
          <a:xfrm>
            <a:off x="836023" y="3215146"/>
            <a:ext cx="375802" cy="371677"/>
            <a:chOff x="836023" y="3215146"/>
            <a:chExt cx="375802" cy="371677"/>
          </a:xfrm>
        </p:grpSpPr>
        <p:sp>
          <p:nvSpPr>
            <p:cNvPr id="8160" name="Google Shape;8160;p8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4"/>
          <p:cNvGrpSpPr/>
          <p:nvPr/>
        </p:nvGrpSpPr>
        <p:grpSpPr>
          <a:xfrm>
            <a:off x="1356297" y="3210890"/>
            <a:ext cx="431368" cy="380189"/>
            <a:chOff x="1356297" y="3210890"/>
            <a:chExt cx="431368" cy="380189"/>
          </a:xfrm>
        </p:grpSpPr>
        <p:sp>
          <p:nvSpPr>
            <p:cNvPr id="8177" name="Google Shape;8177;p8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84"/>
          <p:cNvGrpSpPr/>
          <p:nvPr/>
        </p:nvGrpSpPr>
        <p:grpSpPr>
          <a:xfrm>
            <a:off x="1903737" y="3215540"/>
            <a:ext cx="411874" cy="370731"/>
            <a:chOff x="1903737" y="3215540"/>
            <a:chExt cx="411874" cy="370731"/>
          </a:xfrm>
        </p:grpSpPr>
        <p:sp>
          <p:nvSpPr>
            <p:cNvPr id="8191" name="Google Shape;8191;p8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84"/>
          <p:cNvGrpSpPr/>
          <p:nvPr/>
        </p:nvGrpSpPr>
        <p:grpSpPr>
          <a:xfrm>
            <a:off x="2468465" y="3248854"/>
            <a:ext cx="397818" cy="304078"/>
            <a:chOff x="2468465" y="3248854"/>
            <a:chExt cx="397818" cy="304078"/>
          </a:xfrm>
        </p:grpSpPr>
        <p:sp>
          <p:nvSpPr>
            <p:cNvPr id="8201" name="Google Shape;8201;p8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84"/>
          <p:cNvGrpSpPr/>
          <p:nvPr/>
        </p:nvGrpSpPr>
        <p:grpSpPr>
          <a:xfrm>
            <a:off x="3017166" y="3216013"/>
            <a:ext cx="394376" cy="369812"/>
            <a:chOff x="3017166" y="3216013"/>
            <a:chExt cx="394376" cy="369812"/>
          </a:xfrm>
        </p:grpSpPr>
        <p:sp>
          <p:nvSpPr>
            <p:cNvPr id="8208" name="Google Shape;8208;p8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4"/>
          <p:cNvGrpSpPr/>
          <p:nvPr/>
        </p:nvGrpSpPr>
        <p:grpSpPr>
          <a:xfrm>
            <a:off x="4210043" y="3213228"/>
            <a:ext cx="199014" cy="375408"/>
            <a:chOff x="4210043" y="3213228"/>
            <a:chExt cx="199014" cy="375408"/>
          </a:xfrm>
        </p:grpSpPr>
        <p:sp>
          <p:nvSpPr>
            <p:cNvPr id="8211" name="Google Shape;8211;p8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84"/>
          <p:cNvGrpSpPr/>
          <p:nvPr/>
        </p:nvGrpSpPr>
        <p:grpSpPr>
          <a:xfrm>
            <a:off x="4818146" y="3203323"/>
            <a:ext cx="77845" cy="395165"/>
            <a:chOff x="4818146" y="3203323"/>
            <a:chExt cx="77845" cy="395165"/>
          </a:xfrm>
        </p:grpSpPr>
        <p:sp>
          <p:nvSpPr>
            <p:cNvPr id="8222" name="Google Shape;8222;p8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4"/>
          <p:cNvGrpSpPr/>
          <p:nvPr/>
        </p:nvGrpSpPr>
        <p:grpSpPr>
          <a:xfrm>
            <a:off x="5228890" y="3235428"/>
            <a:ext cx="344091" cy="332767"/>
            <a:chOff x="5228890" y="3235428"/>
            <a:chExt cx="344091" cy="332767"/>
          </a:xfrm>
        </p:grpSpPr>
        <p:sp>
          <p:nvSpPr>
            <p:cNvPr id="8231" name="Google Shape;8231;p8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4"/>
          <p:cNvGrpSpPr/>
          <p:nvPr/>
        </p:nvGrpSpPr>
        <p:grpSpPr>
          <a:xfrm>
            <a:off x="5757913" y="3227047"/>
            <a:ext cx="388544" cy="347927"/>
            <a:chOff x="5757913" y="3227047"/>
            <a:chExt cx="388544" cy="347927"/>
          </a:xfrm>
        </p:grpSpPr>
        <p:sp>
          <p:nvSpPr>
            <p:cNvPr id="8237" name="Google Shape;8237;p8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9" name="Google Shape;8239;p8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0" name="Google Shape;8240;p84"/>
          <p:cNvGrpSpPr/>
          <p:nvPr/>
        </p:nvGrpSpPr>
        <p:grpSpPr>
          <a:xfrm>
            <a:off x="6894856" y="3227074"/>
            <a:ext cx="324938" cy="347717"/>
            <a:chOff x="6894856" y="3227074"/>
            <a:chExt cx="324938" cy="347717"/>
          </a:xfrm>
        </p:grpSpPr>
        <p:sp>
          <p:nvSpPr>
            <p:cNvPr id="8241" name="Google Shape;8241;p8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4"/>
          <p:cNvGrpSpPr/>
          <p:nvPr/>
        </p:nvGrpSpPr>
        <p:grpSpPr>
          <a:xfrm>
            <a:off x="7414946" y="3220873"/>
            <a:ext cx="360091" cy="360117"/>
            <a:chOff x="7414946" y="3220873"/>
            <a:chExt cx="360091" cy="360117"/>
          </a:xfrm>
        </p:grpSpPr>
        <p:sp>
          <p:nvSpPr>
            <p:cNvPr id="8257" name="Google Shape;8257;p8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4"/>
          <p:cNvGrpSpPr/>
          <p:nvPr/>
        </p:nvGrpSpPr>
        <p:grpSpPr>
          <a:xfrm>
            <a:off x="8027227" y="3215041"/>
            <a:ext cx="231829" cy="371782"/>
            <a:chOff x="8027227" y="3215041"/>
            <a:chExt cx="231829" cy="371782"/>
          </a:xfrm>
        </p:grpSpPr>
        <p:sp>
          <p:nvSpPr>
            <p:cNvPr id="8269" name="Google Shape;8269;p8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4"/>
          <p:cNvGrpSpPr/>
          <p:nvPr/>
        </p:nvGrpSpPr>
        <p:grpSpPr>
          <a:xfrm>
            <a:off x="4360277" y="4146138"/>
            <a:ext cx="395638" cy="420544"/>
            <a:chOff x="4093603" y="4146138"/>
            <a:chExt cx="395638" cy="420544"/>
          </a:xfrm>
        </p:grpSpPr>
        <p:sp>
          <p:nvSpPr>
            <p:cNvPr id="8280" name="Google Shape;8280;p8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84"/>
          <p:cNvGrpSpPr/>
          <p:nvPr/>
        </p:nvGrpSpPr>
        <p:grpSpPr>
          <a:xfrm>
            <a:off x="4911080" y="4162322"/>
            <a:ext cx="392065" cy="387887"/>
            <a:chOff x="4644406" y="4162322"/>
            <a:chExt cx="392065" cy="387887"/>
          </a:xfrm>
        </p:grpSpPr>
        <p:sp>
          <p:nvSpPr>
            <p:cNvPr id="8298" name="Google Shape;8298;p8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4"/>
          <p:cNvGrpSpPr/>
          <p:nvPr/>
        </p:nvGrpSpPr>
        <p:grpSpPr>
          <a:xfrm>
            <a:off x="5995057" y="4221698"/>
            <a:ext cx="417128" cy="269162"/>
            <a:chOff x="5728383" y="4221698"/>
            <a:chExt cx="417128" cy="269162"/>
          </a:xfrm>
        </p:grpSpPr>
        <p:sp>
          <p:nvSpPr>
            <p:cNvPr id="8305" name="Google Shape;8305;p8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4"/>
          <p:cNvGrpSpPr/>
          <p:nvPr/>
        </p:nvGrpSpPr>
        <p:grpSpPr>
          <a:xfrm>
            <a:off x="834210" y="3696905"/>
            <a:ext cx="371782" cy="342751"/>
            <a:chOff x="834210" y="3696905"/>
            <a:chExt cx="371782" cy="342751"/>
          </a:xfrm>
        </p:grpSpPr>
        <p:sp>
          <p:nvSpPr>
            <p:cNvPr id="8318" name="Google Shape;8318;p8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84"/>
          <p:cNvGrpSpPr/>
          <p:nvPr/>
        </p:nvGrpSpPr>
        <p:grpSpPr>
          <a:xfrm>
            <a:off x="1359398" y="3682271"/>
            <a:ext cx="395296" cy="371966"/>
            <a:chOff x="1359398" y="3682271"/>
            <a:chExt cx="395296" cy="371966"/>
          </a:xfrm>
        </p:grpSpPr>
        <p:sp>
          <p:nvSpPr>
            <p:cNvPr id="8331" name="Google Shape;8331;p8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84"/>
          <p:cNvGrpSpPr/>
          <p:nvPr/>
        </p:nvGrpSpPr>
        <p:grpSpPr>
          <a:xfrm>
            <a:off x="1908099" y="3682271"/>
            <a:ext cx="395296" cy="371966"/>
            <a:chOff x="1908099" y="3682271"/>
            <a:chExt cx="395296" cy="371966"/>
          </a:xfrm>
        </p:grpSpPr>
        <p:sp>
          <p:nvSpPr>
            <p:cNvPr id="8339" name="Google Shape;8339;p8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4"/>
          <p:cNvGrpSpPr/>
          <p:nvPr/>
        </p:nvGrpSpPr>
        <p:grpSpPr>
          <a:xfrm>
            <a:off x="2456800" y="3682271"/>
            <a:ext cx="395270" cy="371966"/>
            <a:chOff x="2456800" y="3682271"/>
            <a:chExt cx="395270" cy="371966"/>
          </a:xfrm>
        </p:grpSpPr>
        <p:sp>
          <p:nvSpPr>
            <p:cNvPr id="8347" name="Google Shape;8347;p8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84"/>
          <p:cNvGrpSpPr/>
          <p:nvPr/>
        </p:nvGrpSpPr>
        <p:grpSpPr>
          <a:xfrm>
            <a:off x="3014250" y="3682271"/>
            <a:ext cx="391092" cy="371940"/>
            <a:chOff x="3014250" y="3682271"/>
            <a:chExt cx="391092" cy="371940"/>
          </a:xfrm>
        </p:grpSpPr>
        <p:sp>
          <p:nvSpPr>
            <p:cNvPr id="8357" name="Google Shape;8357;p8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84"/>
          <p:cNvGrpSpPr/>
          <p:nvPr/>
        </p:nvGrpSpPr>
        <p:grpSpPr>
          <a:xfrm>
            <a:off x="3569125" y="3702947"/>
            <a:ext cx="388728" cy="330692"/>
            <a:chOff x="3569125" y="3702947"/>
            <a:chExt cx="388728" cy="330692"/>
          </a:xfrm>
        </p:grpSpPr>
        <p:sp>
          <p:nvSpPr>
            <p:cNvPr id="8361" name="Google Shape;8361;p8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84"/>
          <p:cNvGrpSpPr/>
          <p:nvPr/>
        </p:nvGrpSpPr>
        <p:grpSpPr>
          <a:xfrm>
            <a:off x="4111994" y="3682455"/>
            <a:ext cx="387992" cy="371625"/>
            <a:chOff x="4111994" y="3682455"/>
            <a:chExt cx="387992" cy="371625"/>
          </a:xfrm>
        </p:grpSpPr>
        <p:sp>
          <p:nvSpPr>
            <p:cNvPr id="8366" name="Google Shape;8366;p8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84"/>
          <p:cNvGrpSpPr/>
          <p:nvPr/>
        </p:nvGrpSpPr>
        <p:grpSpPr>
          <a:xfrm>
            <a:off x="4674908" y="3682271"/>
            <a:ext cx="371966" cy="371966"/>
            <a:chOff x="4674908" y="3682271"/>
            <a:chExt cx="371966" cy="371966"/>
          </a:xfrm>
        </p:grpSpPr>
        <p:sp>
          <p:nvSpPr>
            <p:cNvPr id="8369" name="Google Shape;8369;p8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84"/>
          <p:cNvGrpSpPr/>
          <p:nvPr/>
        </p:nvGrpSpPr>
        <p:grpSpPr>
          <a:xfrm>
            <a:off x="5223609" y="3731112"/>
            <a:ext cx="371782" cy="274285"/>
            <a:chOff x="5223609" y="3731112"/>
            <a:chExt cx="371782" cy="274285"/>
          </a:xfrm>
        </p:grpSpPr>
        <p:sp>
          <p:nvSpPr>
            <p:cNvPr id="8374" name="Google Shape;8374;p8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6" name="Google Shape;8376;p8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7" name="Google Shape;8377;p84"/>
          <p:cNvGrpSpPr/>
          <p:nvPr/>
        </p:nvGrpSpPr>
        <p:grpSpPr>
          <a:xfrm>
            <a:off x="6319908" y="3696721"/>
            <a:ext cx="373963" cy="343119"/>
            <a:chOff x="6319908" y="3696721"/>
            <a:chExt cx="373963" cy="343119"/>
          </a:xfrm>
        </p:grpSpPr>
        <p:sp>
          <p:nvSpPr>
            <p:cNvPr id="8378" name="Google Shape;8378;p8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84"/>
          <p:cNvGrpSpPr/>
          <p:nvPr/>
        </p:nvGrpSpPr>
        <p:grpSpPr>
          <a:xfrm>
            <a:off x="6871342" y="3740044"/>
            <a:ext cx="371966" cy="256420"/>
            <a:chOff x="6871342" y="3740044"/>
            <a:chExt cx="371966" cy="256420"/>
          </a:xfrm>
        </p:grpSpPr>
        <p:sp>
          <p:nvSpPr>
            <p:cNvPr id="8388" name="Google Shape;8388;p8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84"/>
          <p:cNvGrpSpPr/>
          <p:nvPr/>
        </p:nvGrpSpPr>
        <p:grpSpPr>
          <a:xfrm>
            <a:off x="7402362" y="3681535"/>
            <a:ext cx="402757" cy="372728"/>
            <a:chOff x="7402362" y="3681535"/>
            <a:chExt cx="402757" cy="372728"/>
          </a:xfrm>
        </p:grpSpPr>
        <p:sp>
          <p:nvSpPr>
            <p:cNvPr id="8401" name="Google Shape;8401;p8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84"/>
          <p:cNvGrpSpPr/>
          <p:nvPr/>
        </p:nvGrpSpPr>
        <p:grpSpPr>
          <a:xfrm>
            <a:off x="7960705" y="3736235"/>
            <a:ext cx="378902" cy="264065"/>
            <a:chOff x="7960705" y="3736235"/>
            <a:chExt cx="378902" cy="264065"/>
          </a:xfrm>
        </p:grpSpPr>
        <p:sp>
          <p:nvSpPr>
            <p:cNvPr id="8418" name="Google Shape;8418;p8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4"/>
          <p:cNvGrpSpPr/>
          <p:nvPr/>
        </p:nvGrpSpPr>
        <p:grpSpPr>
          <a:xfrm>
            <a:off x="6667501" y="4162270"/>
            <a:ext cx="166200" cy="388019"/>
            <a:chOff x="6400828" y="4162270"/>
            <a:chExt cx="166200" cy="388019"/>
          </a:xfrm>
        </p:grpSpPr>
        <p:sp>
          <p:nvSpPr>
            <p:cNvPr id="8433" name="Google Shape;8433;p8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84"/>
          <p:cNvGrpSpPr/>
          <p:nvPr/>
        </p:nvGrpSpPr>
        <p:grpSpPr>
          <a:xfrm>
            <a:off x="7186488" y="4162270"/>
            <a:ext cx="225260" cy="388019"/>
            <a:chOff x="6919815" y="4162270"/>
            <a:chExt cx="225260" cy="388019"/>
          </a:xfrm>
        </p:grpSpPr>
        <p:sp>
          <p:nvSpPr>
            <p:cNvPr id="8441" name="Google Shape;8441;p8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84"/>
          <p:cNvGrpSpPr/>
          <p:nvPr/>
        </p:nvGrpSpPr>
        <p:grpSpPr>
          <a:xfrm>
            <a:off x="7652273" y="4177035"/>
            <a:ext cx="388728" cy="358383"/>
            <a:chOff x="7385600" y="4177035"/>
            <a:chExt cx="388728" cy="358383"/>
          </a:xfrm>
        </p:grpSpPr>
        <p:sp>
          <p:nvSpPr>
            <p:cNvPr id="8450" name="Google Shape;8450;p8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84"/>
          <p:cNvGrpSpPr/>
          <p:nvPr/>
        </p:nvGrpSpPr>
        <p:grpSpPr>
          <a:xfrm>
            <a:off x="3625085" y="3259862"/>
            <a:ext cx="369207" cy="258259"/>
            <a:chOff x="3625085" y="3259862"/>
            <a:chExt cx="369207" cy="258259"/>
          </a:xfrm>
        </p:grpSpPr>
        <p:sp>
          <p:nvSpPr>
            <p:cNvPr id="8458" name="Google Shape;8458;p8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84"/>
          <p:cNvGrpSpPr/>
          <p:nvPr/>
        </p:nvGrpSpPr>
        <p:grpSpPr>
          <a:xfrm>
            <a:off x="6317360" y="3276808"/>
            <a:ext cx="363217" cy="248590"/>
            <a:chOff x="6317360" y="3276808"/>
            <a:chExt cx="363217" cy="248590"/>
          </a:xfrm>
        </p:grpSpPr>
        <p:sp>
          <p:nvSpPr>
            <p:cNvPr id="8472" name="Google Shape;8472;p8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84"/>
          <p:cNvGrpSpPr/>
          <p:nvPr/>
        </p:nvGrpSpPr>
        <p:grpSpPr>
          <a:xfrm>
            <a:off x="5351065" y="4183682"/>
            <a:ext cx="504064" cy="325595"/>
            <a:chOff x="5084391" y="4183682"/>
            <a:chExt cx="504064" cy="325595"/>
          </a:xfrm>
        </p:grpSpPr>
        <p:sp>
          <p:nvSpPr>
            <p:cNvPr id="8500" name="Google Shape;8500;p8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84"/>
          <p:cNvGrpSpPr/>
          <p:nvPr/>
        </p:nvGrpSpPr>
        <p:grpSpPr>
          <a:xfrm>
            <a:off x="7947595" y="2347996"/>
            <a:ext cx="379795" cy="267165"/>
            <a:chOff x="7947595" y="2347996"/>
            <a:chExt cx="379795" cy="267165"/>
          </a:xfrm>
        </p:grpSpPr>
        <p:sp>
          <p:nvSpPr>
            <p:cNvPr id="8517" name="Google Shape;8517;p8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84"/>
          <p:cNvGrpSpPr/>
          <p:nvPr/>
        </p:nvGrpSpPr>
        <p:grpSpPr>
          <a:xfrm>
            <a:off x="6400644" y="2310269"/>
            <a:ext cx="275362" cy="338784"/>
            <a:chOff x="6400644" y="2310269"/>
            <a:chExt cx="275362" cy="338784"/>
          </a:xfrm>
        </p:grpSpPr>
        <p:sp>
          <p:nvSpPr>
            <p:cNvPr id="8527" name="Google Shape;8527;p8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84"/>
          <p:cNvGrpSpPr/>
          <p:nvPr/>
        </p:nvGrpSpPr>
        <p:grpSpPr>
          <a:xfrm>
            <a:off x="1608942" y="4161009"/>
            <a:ext cx="359565" cy="358094"/>
            <a:chOff x="1342268" y="4161009"/>
            <a:chExt cx="359565" cy="358094"/>
          </a:xfrm>
        </p:grpSpPr>
        <p:sp>
          <p:nvSpPr>
            <p:cNvPr id="8541" name="Google Shape;8541;p8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84"/>
          <p:cNvGrpSpPr/>
          <p:nvPr/>
        </p:nvGrpSpPr>
        <p:grpSpPr>
          <a:xfrm>
            <a:off x="1913012" y="2764940"/>
            <a:ext cx="417523" cy="374252"/>
            <a:chOff x="1913012" y="2764940"/>
            <a:chExt cx="417523" cy="374252"/>
          </a:xfrm>
        </p:grpSpPr>
        <p:sp>
          <p:nvSpPr>
            <p:cNvPr id="8551" name="Google Shape;8551;p8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4"/>
          <p:cNvGrpSpPr/>
          <p:nvPr/>
        </p:nvGrpSpPr>
        <p:grpSpPr>
          <a:xfrm>
            <a:off x="830742" y="2763601"/>
            <a:ext cx="384734" cy="381556"/>
            <a:chOff x="830742" y="2763601"/>
            <a:chExt cx="384734" cy="381556"/>
          </a:xfrm>
        </p:grpSpPr>
        <p:sp>
          <p:nvSpPr>
            <p:cNvPr id="8564" name="Google Shape;8564;p8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84"/>
          <p:cNvGrpSpPr/>
          <p:nvPr/>
        </p:nvGrpSpPr>
        <p:grpSpPr>
          <a:xfrm>
            <a:off x="3274171" y="4183419"/>
            <a:ext cx="375434" cy="329667"/>
            <a:chOff x="3007498" y="4183419"/>
            <a:chExt cx="375434" cy="329667"/>
          </a:xfrm>
        </p:grpSpPr>
        <p:sp>
          <p:nvSpPr>
            <p:cNvPr id="8586" name="Google Shape;8586;p8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84"/>
          <p:cNvGrpSpPr/>
          <p:nvPr/>
        </p:nvGrpSpPr>
        <p:grpSpPr>
          <a:xfrm>
            <a:off x="6919276" y="2766990"/>
            <a:ext cx="274550" cy="354728"/>
            <a:chOff x="7606826" y="2419290"/>
            <a:chExt cx="274550" cy="354728"/>
          </a:xfrm>
        </p:grpSpPr>
        <p:sp>
          <p:nvSpPr>
            <p:cNvPr id="8607" name="Google Shape;8607;p8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84"/>
          <p:cNvGrpSpPr/>
          <p:nvPr/>
        </p:nvGrpSpPr>
        <p:grpSpPr>
          <a:xfrm>
            <a:off x="7550168" y="2777003"/>
            <a:ext cx="263316" cy="354728"/>
            <a:chOff x="8062968" y="2419290"/>
            <a:chExt cx="263316" cy="354728"/>
          </a:xfrm>
        </p:grpSpPr>
        <p:sp>
          <p:nvSpPr>
            <p:cNvPr id="8623" name="Google Shape;8623;p8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0" name="Google Shape;8640;p8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641" name="Google Shape;8641;p8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642" name="Google Shape;8642;p84"/>
          <p:cNvGrpSpPr/>
          <p:nvPr/>
        </p:nvGrpSpPr>
        <p:grpSpPr>
          <a:xfrm>
            <a:off x="1102999" y="4149725"/>
            <a:ext cx="364280" cy="363684"/>
            <a:chOff x="836325" y="4149725"/>
            <a:chExt cx="364280" cy="363684"/>
          </a:xfrm>
        </p:grpSpPr>
        <p:sp>
          <p:nvSpPr>
            <p:cNvPr id="8643" name="Google Shape;8643;p84"/>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4"/>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4"/>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4"/>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4"/>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4"/>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4"/>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653"/>
        <p:cNvGrpSpPr/>
        <p:nvPr/>
      </p:nvGrpSpPr>
      <p:grpSpPr>
        <a:xfrm>
          <a:off x="0" y="0"/>
          <a:ext cx="0" cy="0"/>
          <a:chOff x="0" y="0"/>
          <a:chExt cx="0" cy="0"/>
        </a:xfrm>
      </p:grpSpPr>
      <p:grpSp>
        <p:nvGrpSpPr>
          <p:cNvPr id="8654" name="Google Shape;8654;p85"/>
          <p:cNvGrpSpPr/>
          <p:nvPr/>
        </p:nvGrpSpPr>
        <p:grpSpPr>
          <a:xfrm>
            <a:off x="7075663" y="2261129"/>
            <a:ext cx="362163" cy="347098"/>
            <a:chOff x="7075663" y="2444129"/>
            <a:chExt cx="362163" cy="347098"/>
          </a:xfrm>
        </p:grpSpPr>
        <p:sp>
          <p:nvSpPr>
            <p:cNvPr id="8655" name="Google Shape;8655;p8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85"/>
          <p:cNvGrpSpPr/>
          <p:nvPr/>
        </p:nvGrpSpPr>
        <p:grpSpPr>
          <a:xfrm>
            <a:off x="6638175" y="2253584"/>
            <a:ext cx="372197" cy="362163"/>
            <a:chOff x="6638175" y="2436584"/>
            <a:chExt cx="372197" cy="362163"/>
          </a:xfrm>
        </p:grpSpPr>
        <p:sp>
          <p:nvSpPr>
            <p:cNvPr id="8664" name="Google Shape;8664;p8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85"/>
          <p:cNvGrpSpPr/>
          <p:nvPr/>
        </p:nvGrpSpPr>
        <p:grpSpPr>
          <a:xfrm>
            <a:off x="6192906" y="2256440"/>
            <a:ext cx="371699" cy="356084"/>
            <a:chOff x="6192906" y="2439440"/>
            <a:chExt cx="371699" cy="356084"/>
          </a:xfrm>
        </p:grpSpPr>
        <p:sp>
          <p:nvSpPr>
            <p:cNvPr id="8678" name="Google Shape;8678;p8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85"/>
          <p:cNvGrpSpPr/>
          <p:nvPr/>
        </p:nvGrpSpPr>
        <p:grpSpPr>
          <a:xfrm>
            <a:off x="5762467" y="2253584"/>
            <a:ext cx="362163" cy="362163"/>
            <a:chOff x="5762467" y="2436584"/>
            <a:chExt cx="362163" cy="362163"/>
          </a:xfrm>
        </p:grpSpPr>
        <p:sp>
          <p:nvSpPr>
            <p:cNvPr id="8692" name="Google Shape;8692;p8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85"/>
          <p:cNvGrpSpPr/>
          <p:nvPr/>
        </p:nvGrpSpPr>
        <p:grpSpPr>
          <a:xfrm>
            <a:off x="5323721" y="2254029"/>
            <a:ext cx="362922" cy="361219"/>
            <a:chOff x="5323721" y="2437029"/>
            <a:chExt cx="362922" cy="361219"/>
          </a:xfrm>
        </p:grpSpPr>
        <p:sp>
          <p:nvSpPr>
            <p:cNvPr id="8718" name="Google Shape;8718;p8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85"/>
          <p:cNvGrpSpPr/>
          <p:nvPr/>
        </p:nvGrpSpPr>
        <p:grpSpPr>
          <a:xfrm>
            <a:off x="4875937" y="2285731"/>
            <a:ext cx="407122" cy="315448"/>
            <a:chOff x="4875937" y="2468731"/>
            <a:chExt cx="407122" cy="315448"/>
          </a:xfrm>
        </p:grpSpPr>
        <p:sp>
          <p:nvSpPr>
            <p:cNvPr id="8736" name="Google Shape;8736;p8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85"/>
          <p:cNvGrpSpPr/>
          <p:nvPr/>
        </p:nvGrpSpPr>
        <p:grpSpPr>
          <a:xfrm>
            <a:off x="4893282" y="3621774"/>
            <a:ext cx="242114" cy="362163"/>
            <a:chOff x="4893282" y="3804774"/>
            <a:chExt cx="242114" cy="362163"/>
          </a:xfrm>
        </p:grpSpPr>
        <p:sp>
          <p:nvSpPr>
            <p:cNvPr id="8756" name="Google Shape;8756;p8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85"/>
          <p:cNvGrpSpPr/>
          <p:nvPr/>
        </p:nvGrpSpPr>
        <p:grpSpPr>
          <a:xfrm>
            <a:off x="6248162" y="3621774"/>
            <a:ext cx="231058" cy="362425"/>
            <a:chOff x="6248162" y="3804774"/>
            <a:chExt cx="231058" cy="362425"/>
          </a:xfrm>
        </p:grpSpPr>
        <p:sp>
          <p:nvSpPr>
            <p:cNvPr id="8783" name="Google Shape;8783;p8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85"/>
          <p:cNvGrpSpPr/>
          <p:nvPr/>
        </p:nvGrpSpPr>
        <p:grpSpPr>
          <a:xfrm>
            <a:off x="5346568" y="3621774"/>
            <a:ext cx="233337" cy="362163"/>
            <a:chOff x="5346568" y="3804774"/>
            <a:chExt cx="233337" cy="362163"/>
          </a:xfrm>
        </p:grpSpPr>
        <p:sp>
          <p:nvSpPr>
            <p:cNvPr id="8788" name="Google Shape;8788;p8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85"/>
          <p:cNvGrpSpPr/>
          <p:nvPr/>
        </p:nvGrpSpPr>
        <p:grpSpPr>
          <a:xfrm>
            <a:off x="6704985" y="3622141"/>
            <a:ext cx="209967" cy="361639"/>
            <a:chOff x="6704985" y="3805141"/>
            <a:chExt cx="209967" cy="361639"/>
          </a:xfrm>
        </p:grpSpPr>
        <p:sp>
          <p:nvSpPr>
            <p:cNvPr id="8808" name="Google Shape;8808;p8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85"/>
          <p:cNvGrpSpPr/>
          <p:nvPr/>
        </p:nvGrpSpPr>
        <p:grpSpPr>
          <a:xfrm>
            <a:off x="7513884" y="2265269"/>
            <a:ext cx="363184" cy="338792"/>
            <a:chOff x="7513884" y="2448269"/>
            <a:chExt cx="363184" cy="338792"/>
          </a:xfrm>
        </p:grpSpPr>
        <p:sp>
          <p:nvSpPr>
            <p:cNvPr id="8821" name="Google Shape;8821;p8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85"/>
          <p:cNvGrpSpPr/>
          <p:nvPr/>
        </p:nvGrpSpPr>
        <p:grpSpPr>
          <a:xfrm>
            <a:off x="5777767" y="3621826"/>
            <a:ext cx="258699" cy="362136"/>
            <a:chOff x="5777767" y="3804826"/>
            <a:chExt cx="258699" cy="362136"/>
          </a:xfrm>
        </p:grpSpPr>
        <p:sp>
          <p:nvSpPr>
            <p:cNvPr id="8828" name="Google Shape;8828;p8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85"/>
          <p:cNvGrpSpPr/>
          <p:nvPr/>
        </p:nvGrpSpPr>
        <p:grpSpPr>
          <a:xfrm>
            <a:off x="7953101" y="2253584"/>
            <a:ext cx="361691" cy="362163"/>
            <a:chOff x="7953101" y="2436584"/>
            <a:chExt cx="361691" cy="362163"/>
          </a:xfrm>
        </p:grpSpPr>
        <p:sp>
          <p:nvSpPr>
            <p:cNvPr id="8832" name="Google Shape;8832;p8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5"/>
          <p:cNvGrpSpPr/>
          <p:nvPr/>
        </p:nvGrpSpPr>
        <p:grpSpPr>
          <a:xfrm>
            <a:off x="4859353" y="3172130"/>
            <a:ext cx="373481" cy="362267"/>
            <a:chOff x="4859353" y="3355130"/>
            <a:chExt cx="373481" cy="362267"/>
          </a:xfrm>
        </p:grpSpPr>
        <p:sp>
          <p:nvSpPr>
            <p:cNvPr id="8842" name="Google Shape;8842;p8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85"/>
          <p:cNvGrpSpPr/>
          <p:nvPr/>
        </p:nvGrpSpPr>
        <p:grpSpPr>
          <a:xfrm>
            <a:off x="6637678" y="1317982"/>
            <a:ext cx="378721" cy="362005"/>
            <a:chOff x="6637678" y="1500982"/>
            <a:chExt cx="378721" cy="362005"/>
          </a:xfrm>
        </p:grpSpPr>
        <p:sp>
          <p:nvSpPr>
            <p:cNvPr id="8857" name="Google Shape;8857;p8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5"/>
          <p:cNvGrpSpPr/>
          <p:nvPr/>
        </p:nvGrpSpPr>
        <p:grpSpPr>
          <a:xfrm>
            <a:off x="5827993" y="3172496"/>
            <a:ext cx="223041" cy="362163"/>
            <a:chOff x="5827993" y="3355496"/>
            <a:chExt cx="223041" cy="362163"/>
          </a:xfrm>
        </p:grpSpPr>
        <p:sp>
          <p:nvSpPr>
            <p:cNvPr id="8874" name="Google Shape;8874;p8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5"/>
          <p:cNvGrpSpPr/>
          <p:nvPr/>
        </p:nvGrpSpPr>
        <p:grpSpPr>
          <a:xfrm>
            <a:off x="7528713" y="1317641"/>
            <a:ext cx="370520" cy="361586"/>
            <a:chOff x="7528713" y="1500641"/>
            <a:chExt cx="370520" cy="361586"/>
          </a:xfrm>
        </p:grpSpPr>
        <p:sp>
          <p:nvSpPr>
            <p:cNvPr id="8890" name="Google Shape;8890;p8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5"/>
          <p:cNvGrpSpPr/>
          <p:nvPr/>
        </p:nvGrpSpPr>
        <p:grpSpPr>
          <a:xfrm>
            <a:off x="5317198" y="3172496"/>
            <a:ext cx="367429" cy="362163"/>
            <a:chOff x="5317198" y="3355496"/>
            <a:chExt cx="367429" cy="362163"/>
          </a:xfrm>
        </p:grpSpPr>
        <p:sp>
          <p:nvSpPr>
            <p:cNvPr id="8898" name="Google Shape;8898;p8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85"/>
          <p:cNvGrpSpPr/>
          <p:nvPr/>
        </p:nvGrpSpPr>
        <p:grpSpPr>
          <a:xfrm>
            <a:off x="5302971" y="1317563"/>
            <a:ext cx="383175" cy="362241"/>
            <a:chOff x="5302971" y="1500563"/>
            <a:chExt cx="383175" cy="362241"/>
          </a:xfrm>
        </p:grpSpPr>
        <p:sp>
          <p:nvSpPr>
            <p:cNvPr id="8915" name="Google Shape;8915;p8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5"/>
          <p:cNvGrpSpPr/>
          <p:nvPr/>
        </p:nvGrpSpPr>
        <p:grpSpPr>
          <a:xfrm>
            <a:off x="6202705" y="1342453"/>
            <a:ext cx="364180" cy="312461"/>
            <a:chOff x="6202705" y="1525453"/>
            <a:chExt cx="364180" cy="312461"/>
          </a:xfrm>
        </p:grpSpPr>
        <p:sp>
          <p:nvSpPr>
            <p:cNvPr id="8918" name="Google Shape;8918;p8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85"/>
          <p:cNvGrpSpPr/>
          <p:nvPr/>
        </p:nvGrpSpPr>
        <p:grpSpPr>
          <a:xfrm>
            <a:off x="7087217" y="1320602"/>
            <a:ext cx="362398" cy="356163"/>
            <a:chOff x="7087217" y="1503602"/>
            <a:chExt cx="362398" cy="356163"/>
          </a:xfrm>
        </p:grpSpPr>
        <p:sp>
          <p:nvSpPr>
            <p:cNvPr id="8926" name="Google Shape;8926;p8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5"/>
          <p:cNvGrpSpPr/>
          <p:nvPr/>
        </p:nvGrpSpPr>
        <p:grpSpPr>
          <a:xfrm>
            <a:off x="7968952" y="1317877"/>
            <a:ext cx="378747" cy="361455"/>
            <a:chOff x="7968952" y="1500877"/>
            <a:chExt cx="378747" cy="361455"/>
          </a:xfrm>
        </p:grpSpPr>
        <p:sp>
          <p:nvSpPr>
            <p:cNvPr id="8948" name="Google Shape;8948;p8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85"/>
          <p:cNvGrpSpPr/>
          <p:nvPr/>
        </p:nvGrpSpPr>
        <p:grpSpPr>
          <a:xfrm>
            <a:off x="5761445" y="1358723"/>
            <a:ext cx="362163" cy="279737"/>
            <a:chOff x="5761445" y="1541723"/>
            <a:chExt cx="362163" cy="279737"/>
          </a:xfrm>
        </p:grpSpPr>
        <p:sp>
          <p:nvSpPr>
            <p:cNvPr id="8964" name="Google Shape;8964;p8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5"/>
          <p:cNvGrpSpPr/>
          <p:nvPr/>
        </p:nvGrpSpPr>
        <p:grpSpPr>
          <a:xfrm>
            <a:off x="6204958" y="3172575"/>
            <a:ext cx="358390" cy="362320"/>
            <a:chOff x="6204958" y="3355575"/>
            <a:chExt cx="358390" cy="362320"/>
          </a:xfrm>
        </p:grpSpPr>
        <p:sp>
          <p:nvSpPr>
            <p:cNvPr id="8971" name="Google Shape;8971;p8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85"/>
          <p:cNvGrpSpPr/>
          <p:nvPr/>
        </p:nvGrpSpPr>
        <p:grpSpPr>
          <a:xfrm>
            <a:off x="4939970" y="1316855"/>
            <a:ext cx="242979" cy="362660"/>
            <a:chOff x="4939970" y="1499855"/>
            <a:chExt cx="242979" cy="362660"/>
          </a:xfrm>
        </p:grpSpPr>
        <p:sp>
          <p:nvSpPr>
            <p:cNvPr id="8988" name="Google Shape;8988;p8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85"/>
          <p:cNvGrpSpPr/>
          <p:nvPr/>
        </p:nvGrpSpPr>
        <p:grpSpPr>
          <a:xfrm>
            <a:off x="8023448" y="3172496"/>
            <a:ext cx="284322" cy="362163"/>
            <a:chOff x="8023448" y="3355496"/>
            <a:chExt cx="284322" cy="362163"/>
          </a:xfrm>
        </p:grpSpPr>
        <p:sp>
          <p:nvSpPr>
            <p:cNvPr id="8995" name="Google Shape;8995;p8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5"/>
          <p:cNvGrpSpPr/>
          <p:nvPr/>
        </p:nvGrpSpPr>
        <p:grpSpPr>
          <a:xfrm>
            <a:off x="6644201" y="3172496"/>
            <a:ext cx="366695" cy="361979"/>
            <a:chOff x="6644201" y="3355496"/>
            <a:chExt cx="366695" cy="361979"/>
          </a:xfrm>
        </p:grpSpPr>
        <p:sp>
          <p:nvSpPr>
            <p:cNvPr id="9005" name="Google Shape;9005;p8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85"/>
          <p:cNvGrpSpPr/>
          <p:nvPr/>
        </p:nvGrpSpPr>
        <p:grpSpPr>
          <a:xfrm>
            <a:off x="7955145" y="1836192"/>
            <a:ext cx="365176" cy="271013"/>
            <a:chOff x="7955145" y="2019192"/>
            <a:chExt cx="365176" cy="271013"/>
          </a:xfrm>
        </p:grpSpPr>
        <p:sp>
          <p:nvSpPr>
            <p:cNvPr id="9028" name="Google Shape;9028;p8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85"/>
          <p:cNvGrpSpPr/>
          <p:nvPr/>
        </p:nvGrpSpPr>
        <p:grpSpPr>
          <a:xfrm>
            <a:off x="7518155" y="1826471"/>
            <a:ext cx="361927" cy="290270"/>
            <a:chOff x="7518155" y="2009471"/>
            <a:chExt cx="361927" cy="290270"/>
          </a:xfrm>
        </p:grpSpPr>
        <p:sp>
          <p:nvSpPr>
            <p:cNvPr id="9035" name="Google Shape;9035;p8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5"/>
          <p:cNvGrpSpPr/>
          <p:nvPr/>
        </p:nvGrpSpPr>
        <p:grpSpPr>
          <a:xfrm>
            <a:off x="7079672" y="1808053"/>
            <a:ext cx="362163" cy="327264"/>
            <a:chOff x="7079672" y="1991053"/>
            <a:chExt cx="362163" cy="327264"/>
          </a:xfrm>
        </p:grpSpPr>
        <p:sp>
          <p:nvSpPr>
            <p:cNvPr id="9049" name="Google Shape;9049;p8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5"/>
          <p:cNvGrpSpPr/>
          <p:nvPr/>
        </p:nvGrpSpPr>
        <p:grpSpPr>
          <a:xfrm>
            <a:off x="6641188" y="1852514"/>
            <a:ext cx="361901" cy="238132"/>
            <a:chOff x="6641188" y="2035514"/>
            <a:chExt cx="361901" cy="238132"/>
          </a:xfrm>
        </p:grpSpPr>
        <p:sp>
          <p:nvSpPr>
            <p:cNvPr id="9066" name="Google Shape;9066;p8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5" name="Google Shape;9085;p85"/>
          <p:cNvGrpSpPr/>
          <p:nvPr/>
        </p:nvGrpSpPr>
        <p:grpSpPr>
          <a:xfrm>
            <a:off x="6202443" y="1803677"/>
            <a:ext cx="362425" cy="335884"/>
            <a:chOff x="6202443" y="1986677"/>
            <a:chExt cx="362425" cy="335884"/>
          </a:xfrm>
        </p:grpSpPr>
        <p:sp>
          <p:nvSpPr>
            <p:cNvPr id="9086" name="Google Shape;9086;p8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85"/>
          <p:cNvGrpSpPr/>
          <p:nvPr/>
        </p:nvGrpSpPr>
        <p:grpSpPr>
          <a:xfrm>
            <a:off x="5764222" y="1833598"/>
            <a:ext cx="374293" cy="276069"/>
            <a:chOff x="5764222" y="2016598"/>
            <a:chExt cx="374293" cy="276069"/>
          </a:xfrm>
        </p:grpSpPr>
        <p:sp>
          <p:nvSpPr>
            <p:cNvPr id="9107" name="Google Shape;9107;p8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85"/>
          <p:cNvGrpSpPr/>
          <p:nvPr/>
        </p:nvGrpSpPr>
        <p:grpSpPr>
          <a:xfrm>
            <a:off x="5325477" y="1833441"/>
            <a:ext cx="361927" cy="276515"/>
            <a:chOff x="5325477" y="2016441"/>
            <a:chExt cx="361927" cy="276515"/>
          </a:xfrm>
        </p:grpSpPr>
        <p:sp>
          <p:nvSpPr>
            <p:cNvPr id="9119" name="Google Shape;9119;p8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85"/>
          <p:cNvGrpSpPr/>
          <p:nvPr/>
        </p:nvGrpSpPr>
        <p:grpSpPr>
          <a:xfrm>
            <a:off x="4870671" y="1834200"/>
            <a:ext cx="364180" cy="274812"/>
            <a:chOff x="4870671" y="2017200"/>
            <a:chExt cx="364180" cy="274812"/>
          </a:xfrm>
        </p:grpSpPr>
        <p:sp>
          <p:nvSpPr>
            <p:cNvPr id="9140" name="Google Shape;9140;p8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85"/>
          <p:cNvGrpSpPr/>
          <p:nvPr/>
        </p:nvGrpSpPr>
        <p:grpSpPr>
          <a:xfrm>
            <a:off x="7144726" y="3172496"/>
            <a:ext cx="260690" cy="362032"/>
            <a:chOff x="7144726" y="3355496"/>
            <a:chExt cx="260690" cy="362032"/>
          </a:xfrm>
        </p:grpSpPr>
        <p:sp>
          <p:nvSpPr>
            <p:cNvPr id="9154" name="Google Shape;9154;p8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85"/>
          <p:cNvGrpSpPr/>
          <p:nvPr/>
        </p:nvGrpSpPr>
        <p:grpSpPr>
          <a:xfrm>
            <a:off x="6705719" y="4095051"/>
            <a:ext cx="261712" cy="361770"/>
            <a:chOff x="6705719" y="4278051"/>
            <a:chExt cx="261712" cy="361770"/>
          </a:xfrm>
        </p:grpSpPr>
        <p:sp>
          <p:nvSpPr>
            <p:cNvPr id="9161" name="Google Shape;9161;p8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85"/>
          <p:cNvGrpSpPr/>
          <p:nvPr/>
        </p:nvGrpSpPr>
        <p:grpSpPr>
          <a:xfrm>
            <a:off x="5750650" y="2708652"/>
            <a:ext cx="320216" cy="361403"/>
            <a:chOff x="5750650" y="2891652"/>
            <a:chExt cx="320216" cy="361403"/>
          </a:xfrm>
        </p:grpSpPr>
        <p:sp>
          <p:nvSpPr>
            <p:cNvPr id="9177" name="Google Shape;9177;p8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85"/>
          <p:cNvGrpSpPr/>
          <p:nvPr/>
        </p:nvGrpSpPr>
        <p:grpSpPr>
          <a:xfrm>
            <a:off x="6658009" y="2708390"/>
            <a:ext cx="315972" cy="361927"/>
            <a:chOff x="6658009" y="2891390"/>
            <a:chExt cx="315972" cy="361927"/>
          </a:xfrm>
        </p:grpSpPr>
        <p:sp>
          <p:nvSpPr>
            <p:cNvPr id="9193" name="Google Shape;9193;p8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85"/>
          <p:cNvGrpSpPr/>
          <p:nvPr/>
        </p:nvGrpSpPr>
        <p:grpSpPr>
          <a:xfrm>
            <a:off x="6203465" y="2708206"/>
            <a:ext cx="320478" cy="362110"/>
            <a:chOff x="6203465" y="2891206"/>
            <a:chExt cx="320478" cy="362110"/>
          </a:xfrm>
        </p:grpSpPr>
        <p:sp>
          <p:nvSpPr>
            <p:cNvPr id="9201" name="Google Shape;9201;p8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5"/>
          <p:cNvGrpSpPr/>
          <p:nvPr/>
        </p:nvGrpSpPr>
        <p:grpSpPr>
          <a:xfrm>
            <a:off x="7567280" y="2708259"/>
            <a:ext cx="307116" cy="362294"/>
            <a:chOff x="7567280" y="2891259"/>
            <a:chExt cx="307116" cy="362294"/>
          </a:xfrm>
        </p:grpSpPr>
        <p:sp>
          <p:nvSpPr>
            <p:cNvPr id="9207" name="Google Shape;9207;p8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85"/>
          <p:cNvGrpSpPr/>
          <p:nvPr/>
        </p:nvGrpSpPr>
        <p:grpSpPr>
          <a:xfrm>
            <a:off x="7112579" y="2708521"/>
            <a:ext cx="338556" cy="361534"/>
            <a:chOff x="7112579" y="2891521"/>
            <a:chExt cx="338556" cy="361534"/>
          </a:xfrm>
        </p:grpSpPr>
        <p:sp>
          <p:nvSpPr>
            <p:cNvPr id="9220" name="Google Shape;9220;p8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85"/>
          <p:cNvGrpSpPr/>
          <p:nvPr/>
        </p:nvGrpSpPr>
        <p:grpSpPr>
          <a:xfrm>
            <a:off x="7155259" y="3622036"/>
            <a:ext cx="207478" cy="361272"/>
            <a:chOff x="7155259" y="3805036"/>
            <a:chExt cx="207478" cy="361272"/>
          </a:xfrm>
        </p:grpSpPr>
        <p:sp>
          <p:nvSpPr>
            <p:cNvPr id="9223" name="Google Shape;9223;p8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85"/>
          <p:cNvGrpSpPr/>
          <p:nvPr/>
        </p:nvGrpSpPr>
        <p:grpSpPr>
          <a:xfrm>
            <a:off x="4915368" y="2708390"/>
            <a:ext cx="182850" cy="361927"/>
            <a:chOff x="4915368" y="2891390"/>
            <a:chExt cx="182850" cy="361927"/>
          </a:xfrm>
        </p:grpSpPr>
        <p:sp>
          <p:nvSpPr>
            <p:cNvPr id="9236" name="Google Shape;9236;p8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5"/>
          <p:cNvGrpSpPr/>
          <p:nvPr/>
        </p:nvGrpSpPr>
        <p:grpSpPr>
          <a:xfrm>
            <a:off x="8028714" y="2708652"/>
            <a:ext cx="289589" cy="361403"/>
            <a:chOff x="8028714" y="2891652"/>
            <a:chExt cx="289589" cy="361403"/>
          </a:xfrm>
        </p:grpSpPr>
        <p:sp>
          <p:nvSpPr>
            <p:cNvPr id="9248" name="Google Shape;9248;p8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85"/>
          <p:cNvGrpSpPr/>
          <p:nvPr/>
        </p:nvGrpSpPr>
        <p:grpSpPr>
          <a:xfrm>
            <a:off x="7551822" y="3621774"/>
            <a:ext cx="293335" cy="361927"/>
            <a:chOff x="7551822" y="3804774"/>
            <a:chExt cx="293335" cy="361927"/>
          </a:xfrm>
        </p:grpSpPr>
        <p:sp>
          <p:nvSpPr>
            <p:cNvPr id="9269" name="Google Shape;9269;p8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85"/>
          <p:cNvGrpSpPr/>
          <p:nvPr/>
        </p:nvGrpSpPr>
        <p:grpSpPr>
          <a:xfrm>
            <a:off x="6263725" y="4094658"/>
            <a:ext cx="210491" cy="362163"/>
            <a:chOff x="6263725" y="4277658"/>
            <a:chExt cx="210491" cy="362163"/>
          </a:xfrm>
        </p:grpSpPr>
        <p:sp>
          <p:nvSpPr>
            <p:cNvPr id="9281" name="Google Shape;9281;p8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85"/>
          <p:cNvGrpSpPr/>
          <p:nvPr/>
        </p:nvGrpSpPr>
        <p:grpSpPr>
          <a:xfrm>
            <a:off x="7987790" y="3621695"/>
            <a:ext cx="336303" cy="362005"/>
            <a:chOff x="7987790" y="3804695"/>
            <a:chExt cx="336303" cy="362005"/>
          </a:xfrm>
        </p:grpSpPr>
        <p:sp>
          <p:nvSpPr>
            <p:cNvPr id="9297" name="Google Shape;9297;p8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85"/>
          <p:cNvGrpSpPr/>
          <p:nvPr/>
        </p:nvGrpSpPr>
        <p:grpSpPr>
          <a:xfrm>
            <a:off x="5273444" y="2708285"/>
            <a:ext cx="371123" cy="362267"/>
            <a:chOff x="5273444" y="2891285"/>
            <a:chExt cx="371123" cy="362267"/>
          </a:xfrm>
        </p:grpSpPr>
        <p:sp>
          <p:nvSpPr>
            <p:cNvPr id="9308" name="Google Shape;9308;p8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5"/>
          <p:cNvGrpSpPr/>
          <p:nvPr/>
        </p:nvGrpSpPr>
        <p:grpSpPr>
          <a:xfrm>
            <a:off x="7630397" y="3175399"/>
            <a:ext cx="214759" cy="357030"/>
            <a:chOff x="2235125" y="238075"/>
            <a:chExt cx="3144350" cy="5227375"/>
          </a:xfrm>
        </p:grpSpPr>
        <p:sp>
          <p:nvSpPr>
            <p:cNvPr id="9323" name="Google Shape;9323;p8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85"/>
          <p:cNvGrpSpPr/>
          <p:nvPr/>
        </p:nvGrpSpPr>
        <p:grpSpPr>
          <a:xfrm>
            <a:off x="2810729" y="4084107"/>
            <a:ext cx="342496" cy="351944"/>
            <a:chOff x="2810729" y="4267107"/>
            <a:chExt cx="342496" cy="351944"/>
          </a:xfrm>
        </p:grpSpPr>
        <p:sp>
          <p:nvSpPr>
            <p:cNvPr id="9333" name="Google Shape;9333;p8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5"/>
          <p:cNvGrpSpPr/>
          <p:nvPr/>
        </p:nvGrpSpPr>
        <p:grpSpPr>
          <a:xfrm>
            <a:off x="1779168" y="3622625"/>
            <a:ext cx="282381" cy="343454"/>
            <a:chOff x="1779168" y="3805625"/>
            <a:chExt cx="282381" cy="343454"/>
          </a:xfrm>
        </p:grpSpPr>
        <p:sp>
          <p:nvSpPr>
            <p:cNvPr id="9364" name="Google Shape;9364;p8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5"/>
          <p:cNvGrpSpPr/>
          <p:nvPr/>
        </p:nvGrpSpPr>
        <p:grpSpPr>
          <a:xfrm>
            <a:off x="2593522" y="2224029"/>
            <a:ext cx="391606" cy="364535"/>
            <a:chOff x="2593522" y="2407029"/>
            <a:chExt cx="391606" cy="364535"/>
          </a:xfrm>
        </p:grpSpPr>
        <p:sp>
          <p:nvSpPr>
            <p:cNvPr id="9393" name="Google Shape;9393;p8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5"/>
          <p:cNvGrpSpPr/>
          <p:nvPr/>
        </p:nvGrpSpPr>
        <p:grpSpPr>
          <a:xfrm>
            <a:off x="3955047" y="2249242"/>
            <a:ext cx="322912" cy="334396"/>
            <a:chOff x="3955047" y="2432242"/>
            <a:chExt cx="322912" cy="334396"/>
          </a:xfrm>
        </p:grpSpPr>
        <p:sp>
          <p:nvSpPr>
            <p:cNvPr id="9433" name="Google Shape;9433;p8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85"/>
          <p:cNvGrpSpPr/>
          <p:nvPr/>
        </p:nvGrpSpPr>
        <p:grpSpPr>
          <a:xfrm>
            <a:off x="1802465" y="1779854"/>
            <a:ext cx="265373" cy="351944"/>
            <a:chOff x="1802465" y="1962854"/>
            <a:chExt cx="265373" cy="351944"/>
          </a:xfrm>
        </p:grpSpPr>
        <p:sp>
          <p:nvSpPr>
            <p:cNvPr id="9437" name="Google Shape;9437;p8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85"/>
          <p:cNvGrpSpPr/>
          <p:nvPr/>
        </p:nvGrpSpPr>
        <p:grpSpPr>
          <a:xfrm>
            <a:off x="3512070" y="1773222"/>
            <a:ext cx="373983" cy="363622"/>
            <a:chOff x="3512070" y="1956222"/>
            <a:chExt cx="373983" cy="363622"/>
          </a:xfrm>
        </p:grpSpPr>
        <p:sp>
          <p:nvSpPr>
            <p:cNvPr id="9445" name="Google Shape;9445;p8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85"/>
          <p:cNvGrpSpPr/>
          <p:nvPr/>
        </p:nvGrpSpPr>
        <p:grpSpPr>
          <a:xfrm>
            <a:off x="842683" y="2211751"/>
            <a:ext cx="345640" cy="356660"/>
            <a:chOff x="842683" y="2394751"/>
            <a:chExt cx="345640" cy="356660"/>
          </a:xfrm>
        </p:grpSpPr>
        <p:sp>
          <p:nvSpPr>
            <p:cNvPr id="9463" name="Google Shape;9463;p8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85"/>
          <p:cNvGrpSpPr/>
          <p:nvPr/>
        </p:nvGrpSpPr>
        <p:grpSpPr>
          <a:xfrm>
            <a:off x="1290615" y="2216467"/>
            <a:ext cx="336836" cy="342511"/>
            <a:chOff x="1290615" y="2399467"/>
            <a:chExt cx="336836" cy="342511"/>
          </a:xfrm>
        </p:grpSpPr>
        <p:sp>
          <p:nvSpPr>
            <p:cNvPr id="9480" name="Google Shape;9480;p8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85"/>
          <p:cNvGrpSpPr/>
          <p:nvPr/>
        </p:nvGrpSpPr>
        <p:grpSpPr>
          <a:xfrm>
            <a:off x="1748310" y="2225601"/>
            <a:ext cx="308508" cy="333378"/>
            <a:chOff x="1748310" y="2408601"/>
            <a:chExt cx="308508" cy="333378"/>
          </a:xfrm>
        </p:grpSpPr>
        <p:sp>
          <p:nvSpPr>
            <p:cNvPr id="9500" name="Google Shape;9500;p8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85"/>
          <p:cNvGrpSpPr/>
          <p:nvPr/>
        </p:nvGrpSpPr>
        <p:grpSpPr>
          <a:xfrm>
            <a:off x="3044614" y="2235033"/>
            <a:ext cx="376184" cy="315141"/>
            <a:chOff x="3044614" y="2418033"/>
            <a:chExt cx="376184" cy="315141"/>
          </a:xfrm>
        </p:grpSpPr>
        <p:sp>
          <p:nvSpPr>
            <p:cNvPr id="9509" name="Google Shape;9509;p8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85"/>
          <p:cNvGrpSpPr/>
          <p:nvPr/>
        </p:nvGrpSpPr>
        <p:grpSpPr>
          <a:xfrm>
            <a:off x="3943638" y="3632072"/>
            <a:ext cx="357933" cy="342676"/>
            <a:chOff x="3943638" y="3815072"/>
            <a:chExt cx="357933" cy="342676"/>
          </a:xfrm>
        </p:grpSpPr>
        <p:sp>
          <p:nvSpPr>
            <p:cNvPr id="9519" name="Google Shape;9519;p8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85"/>
          <p:cNvGrpSpPr/>
          <p:nvPr/>
        </p:nvGrpSpPr>
        <p:grpSpPr>
          <a:xfrm>
            <a:off x="3508282" y="3627341"/>
            <a:ext cx="351644" cy="351959"/>
            <a:chOff x="3508282" y="3810341"/>
            <a:chExt cx="351644" cy="351959"/>
          </a:xfrm>
        </p:grpSpPr>
        <p:sp>
          <p:nvSpPr>
            <p:cNvPr id="9529" name="Google Shape;9529;p8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85"/>
          <p:cNvGrpSpPr/>
          <p:nvPr/>
        </p:nvGrpSpPr>
        <p:grpSpPr>
          <a:xfrm>
            <a:off x="2224585" y="1779854"/>
            <a:ext cx="303163" cy="351809"/>
            <a:chOff x="2224585" y="1962854"/>
            <a:chExt cx="303163" cy="351809"/>
          </a:xfrm>
        </p:grpSpPr>
        <p:sp>
          <p:nvSpPr>
            <p:cNvPr id="9543" name="Google Shape;9543;p8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85"/>
          <p:cNvGrpSpPr/>
          <p:nvPr/>
        </p:nvGrpSpPr>
        <p:grpSpPr>
          <a:xfrm>
            <a:off x="2622794" y="1807868"/>
            <a:ext cx="389090" cy="296231"/>
            <a:chOff x="2622794" y="1990868"/>
            <a:chExt cx="389090" cy="296231"/>
          </a:xfrm>
        </p:grpSpPr>
        <p:sp>
          <p:nvSpPr>
            <p:cNvPr id="9552" name="Google Shape;9552;p8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85"/>
          <p:cNvGrpSpPr/>
          <p:nvPr/>
        </p:nvGrpSpPr>
        <p:grpSpPr>
          <a:xfrm>
            <a:off x="3977326" y="1769149"/>
            <a:ext cx="327074" cy="375241"/>
            <a:chOff x="3977326" y="1952149"/>
            <a:chExt cx="327074" cy="375241"/>
          </a:xfrm>
        </p:grpSpPr>
        <p:sp>
          <p:nvSpPr>
            <p:cNvPr id="9562" name="Google Shape;9562;p8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85"/>
          <p:cNvGrpSpPr/>
          <p:nvPr/>
        </p:nvGrpSpPr>
        <p:grpSpPr>
          <a:xfrm>
            <a:off x="1341612" y="3157055"/>
            <a:ext cx="259399" cy="370524"/>
            <a:chOff x="1341612" y="3340055"/>
            <a:chExt cx="259399" cy="370524"/>
          </a:xfrm>
        </p:grpSpPr>
        <p:sp>
          <p:nvSpPr>
            <p:cNvPr id="9580" name="Google Shape;9580;p8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5"/>
          <p:cNvGrpSpPr/>
          <p:nvPr/>
        </p:nvGrpSpPr>
        <p:grpSpPr>
          <a:xfrm>
            <a:off x="2179892" y="3661972"/>
            <a:ext cx="351629" cy="282381"/>
            <a:chOff x="2179892" y="3844972"/>
            <a:chExt cx="351629" cy="282381"/>
          </a:xfrm>
        </p:grpSpPr>
        <p:sp>
          <p:nvSpPr>
            <p:cNvPr id="9599" name="Google Shape;9599;p8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5"/>
          <p:cNvGrpSpPr/>
          <p:nvPr/>
        </p:nvGrpSpPr>
        <p:grpSpPr>
          <a:xfrm>
            <a:off x="3131170" y="3633884"/>
            <a:ext cx="220051" cy="338169"/>
            <a:chOff x="3131170" y="3816884"/>
            <a:chExt cx="220051" cy="338169"/>
          </a:xfrm>
        </p:grpSpPr>
        <p:sp>
          <p:nvSpPr>
            <p:cNvPr id="9620" name="Google Shape;9620;p8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5"/>
          <p:cNvGrpSpPr/>
          <p:nvPr/>
        </p:nvGrpSpPr>
        <p:grpSpPr>
          <a:xfrm>
            <a:off x="903502" y="3176564"/>
            <a:ext cx="247990" cy="333393"/>
            <a:chOff x="903502" y="3359564"/>
            <a:chExt cx="247990" cy="333393"/>
          </a:xfrm>
        </p:grpSpPr>
        <p:sp>
          <p:nvSpPr>
            <p:cNvPr id="9630" name="Google Shape;9630;p8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5"/>
          <p:cNvGrpSpPr/>
          <p:nvPr/>
        </p:nvGrpSpPr>
        <p:grpSpPr>
          <a:xfrm>
            <a:off x="2616191" y="2707461"/>
            <a:ext cx="365793" cy="361152"/>
            <a:chOff x="2616191" y="2890461"/>
            <a:chExt cx="365793" cy="361152"/>
          </a:xfrm>
        </p:grpSpPr>
        <p:sp>
          <p:nvSpPr>
            <p:cNvPr id="9653" name="Google Shape;9653;p8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5"/>
          <p:cNvGrpSpPr/>
          <p:nvPr/>
        </p:nvGrpSpPr>
        <p:grpSpPr>
          <a:xfrm>
            <a:off x="3049959" y="1762861"/>
            <a:ext cx="402940" cy="388536"/>
            <a:chOff x="3049959" y="1945861"/>
            <a:chExt cx="402940" cy="388536"/>
          </a:xfrm>
        </p:grpSpPr>
        <p:sp>
          <p:nvSpPr>
            <p:cNvPr id="9665" name="Google Shape;9665;p8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85"/>
          <p:cNvGrpSpPr/>
          <p:nvPr/>
        </p:nvGrpSpPr>
        <p:grpSpPr>
          <a:xfrm>
            <a:off x="2483025" y="4085679"/>
            <a:ext cx="202428" cy="349114"/>
            <a:chOff x="2483025" y="4268679"/>
            <a:chExt cx="202428" cy="349114"/>
          </a:xfrm>
        </p:grpSpPr>
        <p:sp>
          <p:nvSpPr>
            <p:cNvPr id="9672" name="Google Shape;9672;p8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5"/>
          <p:cNvGrpSpPr/>
          <p:nvPr/>
        </p:nvGrpSpPr>
        <p:grpSpPr>
          <a:xfrm>
            <a:off x="862507" y="2702984"/>
            <a:ext cx="329590" cy="365000"/>
            <a:chOff x="862507" y="2885984"/>
            <a:chExt cx="329590" cy="365000"/>
          </a:xfrm>
        </p:grpSpPr>
        <p:sp>
          <p:nvSpPr>
            <p:cNvPr id="9679" name="Google Shape;9679;p8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5"/>
          <p:cNvGrpSpPr/>
          <p:nvPr/>
        </p:nvGrpSpPr>
        <p:grpSpPr>
          <a:xfrm>
            <a:off x="3082075" y="2688805"/>
            <a:ext cx="318884" cy="379807"/>
            <a:chOff x="3082075" y="2871805"/>
            <a:chExt cx="318884" cy="379807"/>
          </a:xfrm>
        </p:grpSpPr>
        <p:sp>
          <p:nvSpPr>
            <p:cNvPr id="9687" name="Google Shape;9687;p8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85"/>
          <p:cNvGrpSpPr/>
          <p:nvPr/>
        </p:nvGrpSpPr>
        <p:grpSpPr>
          <a:xfrm>
            <a:off x="2594780" y="1333494"/>
            <a:ext cx="410187" cy="324244"/>
            <a:chOff x="2594780" y="1516494"/>
            <a:chExt cx="410187" cy="324244"/>
          </a:xfrm>
        </p:grpSpPr>
        <p:sp>
          <p:nvSpPr>
            <p:cNvPr id="9708" name="Google Shape;9708;p8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85"/>
          <p:cNvGrpSpPr/>
          <p:nvPr/>
        </p:nvGrpSpPr>
        <p:grpSpPr>
          <a:xfrm>
            <a:off x="1742965" y="1319959"/>
            <a:ext cx="333692" cy="333363"/>
            <a:chOff x="1742965" y="1502959"/>
            <a:chExt cx="333692" cy="333363"/>
          </a:xfrm>
        </p:grpSpPr>
        <p:sp>
          <p:nvSpPr>
            <p:cNvPr id="9717" name="Google Shape;9717;p8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85"/>
          <p:cNvGrpSpPr/>
          <p:nvPr/>
        </p:nvGrpSpPr>
        <p:grpSpPr>
          <a:xfrm>
            <a:off x="3051531" y="1333809"/>
            <a:ext cx="390034" cy="296545"/>
            <a:chOff x="3051531" y="1516809"/>
            <a:chExt cx="390034" cy="296545"/>
          </a:xfrm>
        </p:grpSpPr>
        <p:sp>
          <p:nvSpPr>
            <p:cNvPr id="9722" name="Google Shape;9722;p8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5"/>
          <p:cNvGrpSpPr/>
          <p:nvPr/>
        </p:nvGrpSpPr>
        <p:grpSpPr>
          <a:xfrm>
            <a:off x="3514900" y="1306020"/>
            <a:ext cx="354145" cy="351869"/>
            <a:chOff x="3514900" y="1489020"/>
            <a:chExt cx="354145" cy="351869"/>
          </a:xfrm>
        </p:grpSpPr>
        <p:sp>
          <p:nvSpPr>
            <p:cNvPr id="9738" name="Google Shape;9738;p8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5"/>
          <p:cNvGrpSpPr/>
          <p:nvPr/>
        </p:nvGrpSpPr>
        <p:grpSpPr>
          <a:xfrm>
            <a:off x="3066324" y="3167446"/>
            <a:ext cx="346598" cy="333183"/>
            <a:chOff x="3066324" y="3350446"/>
            <a:chExt cx="346598" cy="333183"/>
          </a:xfrm>
        </p:grpSpPr>
        <p:sp>
          <p:nvSpPr>
            <p:cNvPr id="9761" name="Google Shape;9761;p8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85"/>
          <p:cNvGrpSpPr/>
          <p:nvPr/>
        </p:nvGrpSpPr>
        <p:grpSpPr>
          <a:xfrm>
            <a:off x="1282755" y="1769089"/>
            <a:ext cx="363278" cy="363338"/>
            <a:chOff x="1282755" y="1952089"/>
            <a:chExt cx="363278" cy="363338"/>
          </a:xfrm>
        </p:grpSpPr>
        <p:sp>
          <p:nvSpPr>
            <p:cNvPr id="9772" name="Google Shape;9772;p8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85"/>
          <p:cNvGrpSpPr/>
          <p:nvPr/>
        </p:nvGrpSpPr>
        <p:grpSpPr>
          <a:xfrm>
            <a:off x="3510094" y="2726281"/>
            <a:ext cx="355133" cy="343574"/>
            <a:chOff x="3510094" y="2909281"/>
            <a:chExt cx="355133" cy="343574"/>
          </a:xfrm>
        </p:grpSpPr>
        <p:sp>
          <p:nvSpPr>
            <p:cNvPr id="9780" name="Google Shape;9780;p8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3" name="Google Shape;9793;p85"/>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4" name="Google Shape;9794;p85"/>
          <p:cNvGrpSpPr/>
          <p:nvPr/>
        </p:nvGrpSpPr>
        <p:grpSpPr>
          <a:xfrm>
            <a:off x="2163842" y="1323972"/>
            <a:ext cx="382787" cy="331566"/>
            <a:chOff x="2163842" y="1506972"/>
            <a:chExt cx="382787" cy="331566"/>
          </a:xfrm>
        </p:grpSpPr>
        <p:sp>
          <p:nvSpPr>
            <p:cNvPr id="9795" name="Google Shape;9795;p8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5"/>
          <p:cNvGrpSpPr/>
          <p:nvPr/>
        </p:nvGrpSpPr>
        <p:grpSpPr>
          <a:xfrm>
            <a:off x="1738877" y="3166652"/>
            <a:ext cx="357918" cy="350536"/>
            <a:chOff x="1738877" y="3349652"/>
            <a:chExt cx="357918" cy="350536"/>
          </a:xfrm>
        </p:grpSpPr>
        <p:sp>
          <p:nvSpPr>
            <p:cNvPr id="9804" name="Google Shape;9804;p8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85"/>
          <p:cNvGrpSpPr/>
          <p:nvPr/>
        </p:nvGrpSpPr>
        <p:grpSpPr>
          <a:xfrm>
            <a:off x="1971819" y="4093854"/>
            <a:ext cx="383281" cy="333947"/>
            <a:chOff x="1971819" y="4276854"/>
            <a:chExt cx="383281" cy="333947"/>
          </a:xfrm>
        </p:grpSpPr>
        <p:sp>
          <p:nvSpPr>
            <p:cNvPr id="9823" name="Google Shape;9823;p8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5"/>
          <p:cNvGrpSpPr/>
          <p:nvPr/>
        </p:nvGrpSpPr>
        <p:grpSpPr>
          <a:xfrm>
            <a:off x="1825119" y="2702819"/>
            <a:ext cx="175987" cy="361391"/>
            <a:chOff x="1825119" y="2885819"/>
            <a:chExt cx="175987" cy="361391"/>
          </a:xfrm>
        </p:grpSpPr>
        <p:sp>
          <p:nvSpPr>
            <p:cNvPr id="9834" name="Google Shape;9834;p8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85"/>
          <p:cNvGrpSpPr/>
          <p:nvPr/>
        </p:nvGrpSpPr>
        <p:grpSpPr>
          <a:xfrm>
            <a:off x="3504824" y="3222844"/>
            <a:ext cx="369896" cy="226339"/>
            <a:chOff x="3504824" y="3405844"/>
            <a:chExt cx="369896" cy="226339"/>
          </a:xfrm>
        </p:grpSpPr>
        <p:sp>
          <p:nvSpPr>
            <p:cNvPr id="9845" name="Google Shape;9845;p8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85"/>
          <p:cNvGrpSpPr/>
          <p:nvPr/>
        </p:nvGrpSpPr>
        <p:grpSpPr>
          <a:xfrm>
            <a:off x="1295661" y="3636594"/>
            <a:ext cx="345640" cy="342900"/>
            <a:chOff x="1295661" y="3819594"/>
            <a:chExt cx="345640" cy="342900"/>
          </a:xfrm>
        </p:grpSpPr>
        <p:sp>
          <p:nvSpPr>
            <p:cNvPr id="9862" name="Google Shape;9862;p8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5"/>
          <p:cNvGrpSpPr/>
          <p:nvPr/>
        </p:nvGrpSpPr>
        <p:grpSpPr>
          <a:xfrm>
            <a:off x="3486572" y="2250470"/>
            <a:ext cx="379328" cy="281738"/>
            <a:chOff x="3486572" y="2433470"/>
            <a:chExt cx="379328" cy="281738"/>
          </a:xfrm>
        </p:grpSpPr>
        <p:sp>
          <p:nvSpPr>
            <p:cNvPr id="9880" name="Google Shape;9880;p8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7" name="Google Shape;9887;p85"/>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8" name="Google Shape;9888;p85"/>
          <p:cNvGrpSpPr/>
          <p:nvPr/>
        </p:nvGrpSpPr>
        <p:grpSpPr>
          <a:xfrm>
            <a:off x="3997149" y="3146634"/>
            <a:ext cx="270733" cy="355762"/>
            <a:chOff x="3997149" y="3329634"/>
            <a:chExt cx="270733" cy="355762"/>
          </a:xfrm>
        </p:grpSpPr>
        <p:sp>
          <p:nvSpPr>
            <p:cNvPr id="9889" name="Google Shape;9889;p8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85"/>
          <p:cNvGrpSpPr/>
          <p:nvPr/>
        </p:nvGrpSpPr>
        <p:grpSpPr>
          <a:xfrm>
            <a:off x="3954343" y="2716354"/>
            <a:ext cx="345655" cy="343529"/>
            <a:chOff x="3954343" y="2899354"/>
            <a:chExt cx="345655" cy="343529"/>
          </a:xfrm>
        </p:grpSpPr>
        <p:sp>
          <p:nvSpPr>
            <p:cNvPr id="9911" name="Google Shape;9911;p8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5"/>
          <p:cNvGrpSpPr/>
          <p:nvPr/>
        </p:nvGrpSpPr>
        <p:grpSpPr>
          <a:xfrm>
            <a:off x="2166043" y="3168344"/>
            <a:ext cx="369566" cy="349803"/>
            <a:chOff x="2166043" y="3351344"/>
            <a:chExt cx="369566" cy="349803"/>
          </a:xfrm>
        </p:grpSpPr>
        <p:sp>
          <p:nvSpPr>
            <p:cNvPr id="9924" name="Google Shape;9924;p8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85"/>
          <p:cNvGrpSpPr/>
          <p:nvPr/>
        </p:nvGrpSpPr>
        <p:grpSpPr>
          <a:xfrm>
            <a:off x="2619649" y="3169332"/>
            <a:ext cx="365793" cy="329275"/>
            <a:chOff x="2619649" y="3352332"/>
            <a:chExt cx="365793" cy="329275"/>
          </a:xfrm>
        </p:grpSpPr>
        <p:sp>
          <p:nvSpPr>
            <p:cNvPr id="9934" name="Google Shape;9934;p8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85"/>
          <p:cNvGrpSpPr/>
          <p:nvPr/>
        </p:nvGrpSpPr>
        <p:grpSpPr>
          <a:xfrm>
            <a:off x="1296135" y="1332240"/>
            <a:ext cx="340624" cy="351944"/>
            <a:chOff x="1293760" y="1498228"/>
            <a:chExt cx="340624" cy="351944"/>
          </a:xfrm>
        </p:grpSpPr>
        <p:sp>
          <p:nvSpPr>
            <p:cNvPr id="9945" name="Google Shape;9945;p8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85"/>
          <p:cNvGrpSpPr/>
          <p:nvPr/>
        </p:nvGrpSpPr>
        <p:grpSpPr>
          <a:xfrm>
            <a:off x="849601" y="1769074"/>
            <a:ext cx="406713" cy="383745"/>
            <a:chOff x="849601" y="1952074"/>
            <a:chExt cx="406713" cy="383745"/>
          </a:xfrm>
        </p:grpSpPr>
        <p:sp>
          <p:nvSpPr>
            <p:cNvPr id="9960" name="Google Shape;9960;p8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85"/>
          <p:cNvGrpSpPr/>
          <p:nvPr/>
        </p:nvGrpSpPr>
        <p:grpSpPr>
          <a:xfrm>
            <a:off x="2253871" y="2710365"/>
            <a:ext cx="203985" cy="355417"/>
            <a:chOff x="2253871" y="2893365"/>
            <a:chExt cx="203985" cy="355417"/>
          </a:xfrm>
        </p:grpSpPr>
        <p:sp>
          <p:nvSpPr>
            <p:cNvPr id="9968" name="Google Shape;9968;p8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5"/>
          <p:cNvGrpSpPr/>
          <p:nvPr/>
        </p:nvGrpSpPr>
        <p:grpSpPr>
          <a:xfrm>
            <a:off x="2191541" y="2225601"/>
            <a:ext cx="308823" cy="342571"/>
            <a:chOff x="2191541" y="2408601"/>
            <a:chExt cx="308823" cy="342571"/>
          </a:xfrm>
        </p:grpSpPr>
        <p:sp>
          <p:nvSpPr>
            <p:cNvPr id="9980" name="Google Shape;9980;p8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85"/>
          <p:cNvGrpSpPr/>
          <p:nvPr/>
        </p:nvGrpSpPr>
        <p:grpSpPr>
          <a:xfrm>
            <a:off x="847400" y="1320588"/>
            <a:ext cx="342496" cy="341553"/>
            <a:chOff x="847400" y="1503588"/>
            <a:chExt cx="342496" cy="341553"/>
          </a:xfrm>
        </p:grpSpPr>
        <p:sp>
          <p:nvSpPr>
            <p:cNvPr id="9994" name="Google Shape;9994;p8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85"/>
          <p:cNvGrpSpPr/>
          <p:nvPr/>
        </p:nvGrpSpPr>
        <p:grpSpPr>
          <a:xfrm>
            <a:off x="1329963" y="2716669"/>
            <a:ext cx="280495" cy="361077"/>
            <a:chOff x="1329963" y="2899669"/>
            <a:chExt cx="280495" cy="361077"/>
          </a:xfrm>
        </p:grpSpPr>
        <p:sp>
          <p:nvSpPr>
            <p:cNvPr id="10015" name="Google Shape;10015;p8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85"/>
          <p:cNvGrpSpPr/>
          <p:nvPr/>
        </p:nvGrpSpPr>
        <p:grpSpPr>
          <a:xfrm>
            <a:off x="937429" y="3617908"/>
            <a:ext cx="195496" cy="343439"/>
            <a:chOff x="937429" y="3800908"/>
            <a:chExt cx="195496" cy="343439"/>
          </a:xfrm>
        </p:grpSpPr>
        <p:sp>
          <p:nvSpPr>
            <p:cNvPr id="10023" name="Google Shape;10023;p8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85"/>
          <p:cNvGrpSpPr/>
          <p:nvPr/>
        </p:nvGrpSpPr>
        <p:grpSpPr>
          <a:xfrm>
            <a:off x="2687659" y="3627655"/>
            <a:ext cx="365164" cy="342511"/>
            <a:chOff x="2611459" y="3810655"/>
            <a:chExt cx="365164" cy="342511"/>
          </a:xfrm>
        </p:grpSpPr>
        <p:sp>
          <p:nvSpPr>
            <p:cNvPr id="10037" name="Google Shape;10037;p8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85"/>
          <p:cNvGrpSpPr/>
          <p:nvPr/>
        </p:nvGrpSpPr>
        <p:grpSpPr>
          <a:xfrm>
            <a:off x="3952456" y="1341280"/>
            <a:ext cx="370195" cy="300154"/>
            <a:chOff x="3952456" y="1524280"/>
            <a:chExt cx="370195" cy="300154"/>
          </a:xfrm>
        </p:grpSpPr>
        <p:sp>
          <p:nvSpPr>
            <p:cNvPr id="10049" name="Google Shape;10049;p8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5" name="Google Shape;10055;p8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056" name="Google Shape;10056;p8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60"/>
        <p:cNvGrpSpPr/>
        <p:nvPr/>
      </p:nvGrpSpPr>
      <p:grpSpPr>
        <a:xfrm>
          <a:off x="0" y="0"/>
          <a:ext cx="0" cy="0"/>
          <a:chOff x="0" y="0"/>
          <a:chExt cx="0" cy="0"/>
        </a:xfrm>
      </p:grpSpPr>
      <p:grpSp>
        <p:nvGrpSpPr>
          <p:cNvPr id="10061" name="Google Shape;10061;p86"/>
          <p:cNvGrpSpPr/>
          <p:nvPr/>
        </p:nvGrpSpPr>
        <p:grpSpPr>
          <a:xfrm>
            <a:off x="908482" y="1350185"/>
            <a:ext cx="257112" cy="362808"/>
            <a:chOff x="908482" y="1502585"/>
            <a:chExt cx="257112" cy="362808"/>
          </a:xfrm>
        </p:grpSpPr>
        <p:sp>
          <p:nvSpPr>
            <p:cNvPr id="10062" name="Google Shape;10062;p8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6"/>
          <p:cNvGrpSpPr/>
          <p:nvPr/>
        </p:nvGrpSpPr>
        <p:grpSpPr>
          <a:xfrm>
            <a:off x="1303537" y="1350316"/>
            <a:ext cx="362939" cy="362677"/>
            <a:chOff x="1303537" y="1502716"/>
            <a:chExt cx="362939" cy="362677"/>
          </a:xfrm>
        </p:grpSpPr>
        <p:sp>
          <p:nvSpPr>
            <p:cNvPr id="10083" name="Google Shape;10083;p8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86"/>
          <p:cNvGrpSpPr/>
          <p:nvPr/>
        </p:nvGrpSpPr>
        <p:grpSpPr>
          <a:xfrm>
            <a:off x="1751901" y="1350316"/>
            <a:ext cx="362677" cy="362677"/>
            <a:chOff x="1751901" y="1502716"/>
            <a:chExt cx="362677" cy="362677"/>
          </a:xfrm>
        </p:grpSpPr>
        <p:sp>
          <p:nvSpPr>
            <p:cNvPr id="10095" name="Google Shape;10095;p8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86"/>
          <p:cNvGrpSpPr/>
          <p:nvPr/>
        </p:nvGrpSpPr>
        <p:grpSpPr>
          <a:xfrm>
            <a:off x="3095178" y="1350316"/>
            <a:ext cx="334290" cy="362677"/>
            <a:chOff x="3095178" y="1502716"/>
            <a:chExt cx="334290" cy="362677"/>
          </a:xfrm>
        </p:grpSpPr>
        <p:sp>
          <p:nvSpPr>
            <p:cNvPr id="10115" name="Google Shape;10115;p8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86"/>
          <p:cNvGrpSpPr/>
          <p:nvPr/>
        </p:nvGrpSpPr>
        <p:grpSpPr>
          <a:xfrm>
            <a:off x="3542281" y="1353205"/>
            <a:ext cx="366196" cy="357005"/>
            <a:chOff x="3542281" y="1505605"/>
            <a:chExt cx="366196" cy="357005"/>
          </a:xfrm>
        </p:grpSpPr>
        <p:sp>
          <p:nvSpPr>
            <p:cNvPr id="10133" name="Google Shape;10133;p8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86"/>
          <p:cNvGrpSpPr/>
          <p:nvPr/>
        </p:nvGrpSpPr>
        <p:grpSpPr>
          <a:xfrm>
            <a:off x="1748382" y="3232397"/>
            <a:ext cx="364673" cy="340067"/>
            <a:chOff x="1748382" y="3384797"/>
            <a:chExt cx="364673" cy="340067"/>
          </a:xfrm>
        </p:grpSpPr>
        <p:sp>
          <p:nvSpPr>
            <p:cNvPr id="10159" name="Google Shape;10159;p8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86"/>
          <p:cNvGrpSpPr/>
          <p:nvPr/>
        </p:nvGrpSpPr>
        <p:grpSpPr>
          <a:xfrm>
            <a:off x="6221064" y="3658649"/>
            <a:ext cx="364673" cy="339804"/>
            <a:chOff x="6221064" y="3811049"/>
            <a:chExt cx="364673" cy="339804"/>
          </a:xfrm>
        </p:grpSpPr>
        <p:sp>
          <p:nvSpPr>
            <p:cNvPr id="10175" name="Google Shape;10175;p8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86"/>
          <p:cNvGrpSpPr/>
          <p:nvPr/>
        </p:nvGrpSpPr>
        <p:grpSpPr>
          <a:xfrm>
            <a:off x="2182643" y="3233920"/>
            <a:ext cx="382030" cy="320451"/>
            <a:chOff x="2182643" y="3386320"/>
            <a:chExt cx="382030" cy="320451"/>
          </a:xfrm>
        </p:grpSpPr>
        <p:sp>
          <p:nvSpPr>
            <p:cNvPr id="10191" name="Google Shape;10191;p8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6"/>
          <p:cNvGrpSpPr/>
          <p:nvPr/>
        </p:nvGrpSpPr>
        <p:grpSpPr>
          <a:xfrm>
            <a:off x="3084386" y="3236940"/>
            <a:ext cx="353880" cy="330745"/>
            <a:chOff x="3084386" y="3389340"/>
            <a:chExt cx="353880" cy="330745"/>
          </a:xfrm>
        </p:grpSpPr>
        <p:sp>
          <p:nvSpPr>
            <p:cNvPr id="10207" name="Google Shape;10207;p8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86"/>
          <p:cNvGrpSpPr/>
          <p:nvPr/>
        </p:nvGrpSpPr>
        <p:grpSpPr>
          <a:xfrm>
            <a:off x="863499" y="1818506"/>
            <a:ext cx="347078" cy="364016"/>
            <a:chOff x="863499" y="1970906"/>
            <a:chExt cx="347078" cy="364016"/>
          </a:xfrm>
        </p:grpSpPr>
        <p:sp>
          <p:nvSpPr>
            <p:cNvPr id="10220" name="Google Shape;10220;p8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86"/>
          <p:cNvGrpSpPr/>
          <p:nvPr/>
        </p:nvGrpSpPr>
        <p:grpSpPr>
          <a:xfrm>
            <a:off x="1749879" y="1818506"/>
            <a:ext cx="364436" cy="364174"/>
            <a:chOff x="1749879" y="1970906"/>
            <a:chExt cx="364436" cy="364174"/>
          </a:xfrm>
        </p:grpSpPr>
        <p:sp>
          <p:nvSpPr>
            <p:cNvPr id="10235" name="Google Shape;10235;p8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6"/>
          <p:cNvGrpSpPr/>
          <p:nvPr/>
        </p:nvGrpSpPr>
        <p:grpSpPr>
          <a:xfrm>
            <a:off x="2186425" y="1823758"/>
            <a:ext cx="396106" cy="353985"/>
            <a:chOff x="2186425" y="1976158"/>
            <a:chExt cx="396106" cy="353985"/>
          </a:xfrm>
        </p:grpSpPr>
        <p:sp>
          <p:nvSpPr>
            <p:cNvPr id="10250" name="Google Shape;10250;p8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86"/>
          <p:cNvGrpSpPr/>
          <p:nvPr/>
        </p:nvGrpSpPr>
        <p:grpSpPr>
          <a:xfrm>
            <a:off x="2659157" y="1865012"/>
            <a:ext cx="319190" cy="271240"/>
            <a:chOff x="2659157" y="2017412"/>
            <a:chExt cx="319190" cy="271240"/>
          </a:xfrm>
        </p:grpSpPr>
        <p:sp>
          <p:nvSpPr>
            <p:cNvPr id="10258" name="Google Shape;10258;p8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86"/>
          <p:cNvGrpSpPr/>
          <p:nvPr/>
        </p:nvGrpSpPr>
        <p:grpSpPr>
          <a:xfrm>
            <a:off x="3111775" y="1841116"/>
            <a:ext cx="318928" cy="319217"/>
            <a:chOff x="3111775" y="1993516"/>
            <a:chExt cx="318928" cy="319217"/>
          </a:xfrm>
        </p:grpSpPr>
        <p:sp>
          <p:nvSpPr>
            <p:cNvPr id="10285" name="Google Shape;10285;p8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86"/>
          <p:cNvGrpSpPr/>
          <p:nvPr/>
        </p:nvGrpSpPr>
        <p:grpSpPr>
          <a:xfrm>
            <a:off x="4023785" y="1818007"/>
            <a:ext cx="288807" cy="355377"/>
            <a:chOff x="4023785" y="1970407"/>
            <a:chExt cx="288807" cy="355377"/>
          </a:xfrm>
        </p:grpSpPr>
        <p:sp>
          <p:nvSpPr>
            <p:cNvPr id="10316" name="Google Shape;10316;p8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86"/>
          <p:cNvGrpSpPr/>
          <p:nvPr/>
        </p:nvGrpSpPr>
        <p:grpSpPr>
          <a:xfrm>
            <a:off x="3544540" y="3228563"/>
            <a:ext cx="320188" cy="319269"/>
            <a:chOff x="3544540" y="3380963"/>
            <a:chExt cx="320188" cy="319269"/>
          </a:xfrm>
        </p:grpSpPr>
        <p:sp>
          <p:nvSpPr>
            <p:cNvPr id="10337" name="Google Shape;10337;p8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86"/>
          <p:cNvGrpSpPr/>
          <p:nvPr/>
        </p:nvGrpSpPr>
        <p:grpSpPr>
          <a:xfrm>
            <a:off x="3944637" y="3202434"/>
            <a:ext cx="415696" cy="371605"/>
            <a:chOff x="3944637" y="3354834"/>
            <a:chExt cx="415696" cy="371605"/>
          </a:xfrm>
        </p:grpSpPr>
        <p:sp>
          <p:nvSpPr>
            <p:cNvPr id="10354" name="Google Shape;10354;p8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6"/>
          <p:cNvGrpSpPr/>
          <p:nvPr/>
        </p:nvGrpSpPr>
        <p:grpSpPr>
          <a:xfrm>
            <a:off x="1314619" y="3669127"/>
            <a:ext cx="346317" cy="332136"/>
            <a:chOff x="1314619" y="3821527"/>
            <a:chExt cx="346317" cy="332136"/>
          </a:xfrm>
        </p:grpSpPr>
        <p:sp>
          <p:nvSpPr>
            <p:cNvPr id="10372" name="Google Shape;10372;p8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6"/>
          <p:cNvGrpSpPr/>
          <p:nvPr/>
        </p:nvGrpSpPr>
        <p:grpSpPr>
          <a:xfrm>
            <a:off x="1751139" y="3638534"/>
            <a:ext cx="386258" cy="380507"/>
            <a:chOff x="1751139" y="3790934"/>
            <a:chExt cx="386258" cy="380507"/>
          </a:xfrm>
        </p:grpSpPr>
        <p:sp>
          <p:nvSpPr>
            <p:cNvPr id="10381" name="Google Shape;10381;p8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86"/>
          <p:cNvGrpSpPr/>
          <p:nvPr/>
        </p:nvGrpSpPr>
        <p:grpSpPr>
          <a:xfrm>
            <a:off x="2189681" y="3669206"/>
            <a:ext cx="395607" cy="318928"/>
            <a:chOff x="2189681" y="3821606"/>
            <a:chExt cx="395607" cy="318928"/>
          </a:xfrm>
        </p:grpSpPr>
        <p:sp>
          <p:nvSpPr>
            <p:cNvPr id="10400" name="Google Shape;10400;p8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0" name="Google Shape;10430;p86"/>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1" name="Google Shape;10431;p86"/>
          <p:cNvGrpSpPr/>
          <p:nvPr/>
        </p:nvGrpSpPr>
        <p:grpSpPr>
          <a:xfrm>
            <a:off x="1277409" y="1808947"/>
            <a:ext cx="420475" cy="383055"/>
            <a:chOff x="1277409" y="1961347"/>
            <a:chExt cx="420475" cy="383055"/>
          </a:xfrm>
        </p:grpSpPr>
        <p:sp>
          <p:nvSpPr>
            <p:cNvPr id="10432" name="Google Shape;10432;p8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6"/>
          <p:cNvGrpSpPr/>
          <p:nvPr/>
        </p:nvGrpSpPr>
        <p:grpSpPr>
          <a:xfrm>
            <a:off x="2215075" y="2280419"/>
            <a:ext cx="380008" cy="351648"/>
            <a:chOff x="2215075" y="2432819"/>
            <a:chExt cx="380008" cy="351648"/>
          </a:xfrm>
        </p:grpSpPr>
        <p:sp>
          <p:nvSpPr>
            <p:cNvPr id="10460" name="Google Shape;10460;p8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86"/>
          <p:cNvGrpSpPr/>
          <p:nvPr/>
        </p:nvGrpSpPr>
        <p:grpSpPr>
          <a:xfrm>
            <a:off x="2661416" y="2269942"/>
            <a:ext cx="344059" cy="340671"/>
            <a:chOff x="2661416" y="2422342"/>
            <a:chExt cx="344059" cy="340671"/>
          </a:xfrm>
        </p:grpSpPr>
        <p:sp>
          <p:nvSpPr>
            <p:cNvPr id="10492" name="Google Shape;10492;p8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86"/>
          <p:cNvGrpSpPr/>
          <p:nvPr/>
        </p:nvGrpSpPr>
        <p:grpSpPr>
          <a:xfrm>
            <a:off x="4066510" y="2269942"/>
            <a:ext cx="206876" cy="348470"/>
            <a:chOff x="4066510" y="2422342"/>
            <a:chExt cx="206876" cy="348470"/>
          </a:xfrm>
        </p:grpSpPr>
        <p:sp>
          <p:nvSpPr>
            <p:cNvPr id="10506" name="Google Shape;10506;p8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8" name="Google Shape;10518;p86"/>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9" name="Google Shape;10519;p86"/>
          <p:cNvGrpSpPr/>
          <p:nvPr/>
        </p:nvGrpSpPr>
        <p:grpSpPr>
          <a:xfrm>
            <a:off x="2617693" y="3664925"/>
            <a:ext cx="420475" cy="326491"/>
            <a:chOff x="2617693" y="3817325"/>
            <a:chExt cx="420475" cy="326491"/>
          </a:xfrm>
        </p:grpSpPr>
        <p:sp>
          <p:nvSpPr>
            <p:cNvPr id="10520" name="Google Shape;10520;p8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86"/>
          <p:cNvGrpSpPr/>
          <p:nvPr/>
        </p:nvGrpSpPr>
        <p:grpSpPr>
          <a:xfrm>
            <a:off x="3545301" y="2271123"/>
            <a:ext cx="358134" cy="356637"/>
            <a:chOff x="3545301" y="2423523"/>
            <a:chExt cx="358134" cy="356637"/>
          </a:xfrm>
        </p:grpSpPr>
        <p:sp>
          <p:nvSpPr>
            <p:cNvPr id="10538" name="Google Shape;10538;p8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86"/>
          <p:cNvGrpSpPr/>
          <p:nvPr/>
        </p:nvGrpSpPr>
        <p:grpSpPr>
          <a:xfrm>
            <a:off x="5766424" y="4122795"/>
            <a:ext cx="358160" cy="356926"/>
            <a:chOff x="5766424" y="4275195"/>
            <a:chExt cx="358160" cy="356926"/>
          </a:xfrm>
        </p:grpSpPr>
        <p:sp>
          <p:nvSpPr>
            <p:cNvPr id="10548" name="Google Shape;10548;p8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86"/>
          <p:cNvGrpSpPr/>
          <p:nvPr/>
        </p:nvGrpSpPr>
        <p:grpSpPr>
          <a:xfrm>
            <a:off x="3531462" y="3672199"/>
            <a:ext cx="377251" cy="324232"/>
            <a:chOff x="3531462" y="3824599"/>
            <a:chExt cx="377251" cy="324232"/>
          </a:xfrm>
        </p:grpSpPr>
        <p:sp>
          <p:nvSpPr>
            <p:cNvPr id="10558" name="Google Shape;10558;p8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6"/>
          <p:cNvGrpSpPr/>
          <p:nvPr/>
        </p:nvGrpSpPr>
        <p:grpSpPr>
          <a:xfrm>
            <a:off x="4030586" y="3652846"/>
            <a:ext cx="286523" cy="340566"/>
            <a:chOff x="4030586" y="3805246"/>
            <a:chExt cx="286523" cy="340566"/>
          </a:xfrm>
        </p:grpSpPr>
        <p:sp>
          <p:nvSpPr>
            <p:cNvPr id="10570" name="Google Shape;10570;p8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86"/>
          <p:cNvGrpSpPr/>
          <p:nvPr/>
        </p:nvGrpSpPr>
        <p:grpSpPr>
          <a:xfrm>
            <a:off x="2180884" y="2736319"/>
            <a:ext cx="376752" cy="374468"/>
            <a:chOff x="2180884" y="2888719"/>
            <a:chExt cx="376752" cy="374468"/>
          </a:xfrm>
        </p:grpSpPr>
        <p:sp>
          <p:nvSpPr>
            <p:cNvPr id="10584" name="Google Shape;10584;p8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86"/>
          <p:cNvGrpSpPr/>
          <p:nvPr/>
        </p:nvGrpSpPr>
        <p:grpSpPr>
          <a:xfrm>
            <a:off x="3954432" y="2790599"/>
            <a:ext cx="378249" cy="265909"/>
            <a:chOff x="3954432" y="2942999"/>
            <a:chExt cx="378249" cy="265909"/>
          </a:xfrm>
        </p:grpSpPr>
        <p:sp>
          <p:nvSpPr>
            <p:cNvPr id="10599" name="Google Shape;10599;p8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86"/>
          <p:cNvGrpSpPr/>
          <p:nvPr/>
        </p:nvGrpSpPr>
        <p:grpSpPr>
          <a:xfrm>
            <a:off x="1752137" y="4114208"/>
            <a:ext cx="378512" cy="374756"/>
            <a:chOff x="1752137" y="4266608"/>
            <a:chExt cx="378512" cy="374756"/>
          </a:xfrm>
        </p:grpSpPr>
        <p:sp>
          <p:nvSpPr>
            <p:cNvPr id="10609" name="Google Shape;10609;p8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86"/>
          <p:cNvGrpSpPr/>
          <p:nvPr/>
        </p:nvGrpSpPr>
        <p:grpSpPr>
          <a:xfrm>
            <a:off x="3117788" y="3660146"/>
            <a:ext cx="341065" cy="341065"/>
            <a:chOff x="3117788" y="3812546"/>
            <a:chExt cx="341065" cy="341065"/>
          </a:xfrm>
        </p:grpSpPr>
        <p:sp>
          <p:nvSpPr>
            <p:cNvPr id="10631" name="Google Shape;10631;p8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86"/>
          <p:cNvGrpSpPr/>
          <p:nvPr/>
        </p:nvGrpSpPr>
        <p:grpSpPr>
          <a:xfrm>
            <a:off x="3994400" y="4147532"/>
            <a:ext cx="338281" cy="322657"/>
            <a:chOff x="3994400" y="4299932"/>
            <a:chExt cx="338281" cy="322657"/>
          </a:xfrm>
        </p:grpSpPr>
        <p:sp>
          <p:nvSpPr>
            <p:cNvPr id="10638" name="Google Shape;10638;p8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6" name="Google Shape;10646;p86"/>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6"/>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8" name="Google Shape;10648;p86"/>
          <p:cNvGrpSpPr/>
          <p:nvPr/>
        </p:nvGrpSpPr>
        <p:grpSpPr>
          <a:xfrm>
            <a:off x="3573426" y="1813228"/>
            <a:ext cx="302358" cy="374993"/>
            <a:chOff x="3573426" y="1965628"/>
            <a:chExt cx="302358" cy="374993"/>
          </a:xfrm>
        </p:grpSpPr>
        <p:sp>
          <p:nvSpPr>
            <p:cNvPr id="10649" name="Google Shape;10649;p8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86"/>
          <p:cNvGrpSpPr/>
          <p:nvPr/>
        </p:nvGrpSpPr>
        <p:grpSpPr>
          <a:xfrm>
            <a:off x="3513632" y="2756172"/>
            <a:ext cx="355876" cy="331007"/>
            <a:chOff x="3513632" y="2908572"/>
            <a:chExt cx="355876" cy="331007"/>
          </a:xfrm>
        </p:grpSpPr>
        <p:sp>
          <p:nvSpPr>
            <p:cNvPr id="10697" name="Google Shape;10697;p8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86"/>
          <p:cNvGrpSpPr/>
          <p:nvPr/>
        </p:nvGrpSpPr>
        <p:grpSpPr>
          <a:xfrm>
            <a:off x="2694083" y="2736030"/>
            <a:ext cx="235762" cy="374756"/>
            <a:chOff x="2694083" y="2888430"/>
            <a:chExt cx="235762" cy="374756"/>
          </a:xfrm>
        </p:grpSpPr>
        <p:sp>
          <p:nvSpPr>
            <p:cNvPr id="10714" name="Google Shape;10714;p8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6"/>
          <p:cNvGrpSpPr/>
          <p:nvPr/>
        </p:nvGrpSpPr>
        <p:grpSpPr>
          <a:xfrm>
            <a:off x="871534" y="4148188"/>
            <a:ext cx="357661" cy="311155"/>
            <a:chOff x="871534" y="4300588"/>
            <a:chExt cx="357661" cy="311155"/>
          </a:xfrm>
        </p:grpSpPr>
        <p:sp>
          <p:nvSpPr>
            <p:cNvPr id="10724" name="Google Shape;10724;p8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86"/>
          <p:cNvGrpSpPr/>
          <p:nvPr/>
        </p:nvGrpSpPr>
        <p:grpSpPr>
          <a:xfrm>
            <a:off x="916019" y="3669206"/>
            <a:ext cx="250100" cy="336785"/>
            <a:chOff x="916019" y="3821606"/>
            <a:chExt cx="250100" cy="336785"/>
          </a:xfrm>
        </p:grpSpPr>
        <p:sp>
          <p:nvSpPr>
            <p:cNvPr id="10746" name="Google Shape;10746;p8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86"/>
          <p:cNvGrpSpPr/>
          <p:nvPr/>
        </p:nvGrpSpPr>
        <p:grpSpPr>
          <a:xfrm>
            <a:off x="849686" y="2757170"/>
            <a:ext cx="374730" cy="332504"/>
            <a:chOff x="849686" y="2909570"/>
            <a:chExt cx="374730" cy="332504"/>
          </a:xfrm>
        </p:grpSpPr>
        <p:sp>
          <p:nvSpPr>
            <p:cNvPr id="10760" name="Google Shape;10760;p8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6"/>
          <p:cNvGrpSpPr/>
          <p:nvPr/>
        </p:nvGrpSpPr>
        <p:grpSpPr>
          <a:xfrm>
            <a:off x="1735567" y="2267841"/>
            <a:ext cx="417718" cy="372866"/>
            <a:chOff x="1735567" y="2420241"/>
            <a:chExt cx="417718" cy="372866"/>
          </a:xfrm>
        </p:grpSpPr>
        <p:sp>
          <p:nvSpPr>
            <p:cNvPr id="10772" name="Google Shape;10772;p8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86"/>
          <p:cNvGrpSpPr/>
          <p:nvPr/>
        </p:nvGrpSpPr>
        <p:grpSpPr>
          <a:xfrm>
            <a:off x="3599318" y="4147190"/>
            <a:ext cx="251098" cy="309028"/>
            <a:chOff x="3599318" y="4299590"/>
            <a:chExt cx="251098" cy="309028"/>
          </a:xfrm>
        </p:grpSpPr>
        <p:sp>
          <p:nvSpPr>
            <p:cNvPr id="10785" name="Google Shape;10785;p8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6"/>
          <p:cNvGrpSpPr/>
          <p:nvPr/>
        </p:nvGrpSpPr>
        <p:grpSpPr>
          <a:xfrm>
            <a:off x="3105998" y="2280840"/>
            <a:ext cx="345818" cy="345056"/>
            <a:chOff x="3105998" y="2433240"/>
            <a:chExt cx="345818" cy="345056"/>
          </a:xfrm>
        </p:grpSpPr>
        <p:sp>
          <p:nvSpPr>
            <p:cNvPr id="10792" name="Google Shape;10792;p8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6"/>
          <p:cNvGrpSpPr/>
          <p:nvPr/>
        </p:nvGrpSpPr>
        <p:grpSpPr>
          <a:xfrm>
            <a:off x="1737326" y="2748373"/>
            <a:ext cx="374730" cy="350361"/>
            <a:chOff x="1737326" y="2900773"/>
            <a:chExt cx="374730" cy="350361"/>
          </a:xfrm>
        </p:grpSpPr>
        <p:sp>
          <p:nvSpPr>
            <p:cNvPr id="10804" name="Google Shape;10804;p8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86"/>
          <p:cNvGrpSpPr/>
          <p:nvPr/>
        </p:nvGrpSpPr>
        <p:grpSpPr>
          <a:xfrm>
            <a:off x="4000676" y="1426996"/>
            <a:ext cx="327226" cy="211603"/>
            <a:chOff x="4000676" y="1579396"/>
            <a:chExt cx="327226" cy="211603"/>
          </a:xfrm>
        </p:grpSpPr>
        <p:sp>
          <p:nvSpPr>
            <p:cNvPr id="10822" name="Google Shape;10822;p8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86"/>
          <p:cNvGrpSpPr/>
          <p:nvPr/>
        </p:nvGrpSpPr>
        <p:grpSpPr>
          <a:xfrm>
            <a:off x="2635523" y="1363184"/>
            <a:ext cx="371054" cy="336469"/>
            <a:chOff x="2635523" y="1515584"/>
            <a:chExt cx="371054" cy="336469"/>
          </a:xfrm>
        </p:grpSpPr>
        <p:sp>
          <p:nvSpPr>
            <p:cNvPr id="10839" name="Google Shape;10839;p8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86"/>
          <p:cNvGrpSpPr/>
          <p:nvPr/>
        </p:nvGrpSpPr>
        <p:grpSpPr>
          <a:xfrm>
            <a:off x="2231907" y="1368331"/>
            <a:ext cx="311627" cy="326569"/>
            <a:chOff x="2231907" y="1520731"/>
            <a:chExt cx="311627" cy="326569"/>
          </a:xfrm>
        </p:grpSpPr>
        <p:sp>
          <p:nvSpPr>
            <p:cNvPr id="10847" name="Google Shape;10847;p8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86"/>
          <p:cNvGrpSpPr/>
          <p:nvPr/>
        </p:nvGrpSpPr>
        <p:grpSpPr>
          <a:xfrm>
            <a:off x="1340249" y="4149133"/>
            <a:ext cx="311890" cy="304695"/>
            <a:chOff x="1340249" y="4301533"/>
            <a:chExt cx="311890" cy="304695"/>
          </a:xfrm>
        </p:grpSpPr>
        <p:sp>
          <p:nvSpPr>
            <p:cNvPr id="10858" name="Google Shape;10858;p8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6"/>
          <p:cNvGrpSpPr/>
          <p:nvPr/>
        </p:nvGrpSpPr>
        <p:grpSpPr>
          <a:xfrm>
            <a:off x="1330690" y="3224624"/>
            <a:ext cx="306874" cy="332268"/>
            <a:chOff x="1330690" y="3377024"/>
            <a:chExt cx="306874" cy="332268"/>
          </a:xfrm>
        </p:grpSpPr>
        <p:sp>
          <p:nvSpPr>
            <p:cNvPr id="10873" name="Google Shape;10873;p8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86"/>
          <p:cNvGrpSpPr/>
          <p:nvPr/>
        </p:nvGrpSpPr>
        <p:grpSpPr>
          <a:xfrm>
            <a:off x="2650597" y="3229377"/>
            <a:ext cx="341511" cy="324994"/>
            <a:chOff x="2650597" y="3381777"/>
            <a:chExt cx="341511" cy="324994"/>
          </a:xfrm>
        </p:grpSpPr>
        <p:sp>
          <p:nvSpPr>
            <p:cNvPr id="10893" name="Google Shape;10893;p8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86"/>
          <p:cNvGrpSpPr/>
          <p:nvPr/>
        </p:nvGrpSpPr>
        <p:grpSpPr>
          <a:xfrm>
            <a:off x="1295502" y="2284962"/>
            <a:ext cx="402645" cy="323917"/>
            <a:chOff x="1295502" y="2437362"/>
            <a:chExt cx="402645" cy="323917"/>
          </a:xfrm>
        </p:grpSpPr>
        <p:sp>
          <p:nvSpPr>
            <p:cNvPr id="10929" name="Google Shape;10929;p8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86"/>
          <p:cNvGrpSpPr/>
          <p:nvPr/>
        </p:nvGrpSpPr>
        <p:grpSpPr>
          <a:xfrm>
            <a:off x="882590" y="2285960"/>
            <a:ext cx="337310" cy="337047"/>
            <a:chOff x="882590" y="2438360"/>
            <a:chExt cx="337310" cy="337047"/>
          </a:xfrm>
        </p:grpSpPr>
        <p:sp>
          <p:nvSpPr>
            <p:cNvPr id="10946" name="Google Shape;10946;p8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86"/>
          <p:cNvGrpSpPr/>
          <p:nvPr/>
        </p:nvGrpSpPr>
        <p:grpSpPr>
          <a:xfrm>
            <a:off x="4885060" y="1366388"/>
            <a:ext cx="385786" cy="342588"/>
            <a:chOff x="4885060" y="1518788"/>
            <a:chExt cx="385786" cy="342588"/>
          </a:xfrm>
        </p:grpSpPr>
        <p:sp>
          <p:nvSpPr>
            <p:cNvPr id="10971" name="Google Shape;10971;p8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86"/>
          <p:cNvGrpSpPr/>
          <p:nvPr/>
        </p:nvGrpSpPr>
        <p:grpSpPr>
          <a:xfrm>
            <a:off x="5394478" y="1362133"/>
            <a:ext cx="249076" cy="351096"/>
            <a:chOff x="5394478" y="1514533"/>
            <a:chExt cx="249076" cy="351096"/>
          </a:xfrm>
        </p:grpSpPr>
        <p:sp>
          <p:nvSpPr>
            <p:cNvPr id="10991" name="Google Shape;10991;p8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86"/>
          <p:cNvGrpSpPr/>
          <p:nvPr/>
        </p:nvGrpSpPr>
        <p:grpSpPr>
          <a:xfrm>
            <a:off x="5782259" y="1359612"/>
            <a:ext cx="356138" cy="356138"/>
            <a:chOff x="5782259" y="1512012"/>
            <a:chExt cx="356138" cy="356138"/>
          </a:xfrm>
        </p:grpSpPr>
        <p:sp>
          <p:nvSpPr>
            <p:cNvPr id="11012" name="Google Shape;11012;p8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86"/>
          <p:cNvGrpSpPr/>
          <p:nvPr/>
        </p:nvGrpSpPr>
        <p:grpSpPr>
          <a:xfrm>
            <a:off x="6229598" y="1365652"/>
            <a:ext cx="343560" cy="343822"/>
            <a:chOff x="6229598" y="1518052"/>
            <a:chExt cx="343560" cy="343822"/>
          </a:xfrm>
        </p:grpSpPr>
        <p:sp>
          <p:nvSpPr>
            <p:cNvPr id="11024" name="Google Shape;11024;p8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86"/>
          <p:cNvGrpSpPr/>
          <p:nvPr/>
        </p:nvGrpSpPr>
        <p:grpSpPr>
          <a:xfrm>
            <a:off x="870773" y="3205585"/>
            <a:ext cx="342824" cy="351228"/>
            <a:chOff x="870773" y="3357985"/>
            <a:chExt cx="342824" cy="351228"/>
          </a:xfrm>
        </p:grpSpPr>
        <p:sp>
          <p:nvSpPr>
            <p:cNvPr id="11044" name="Google Shape;11044;p8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86"/>
          <p:cNvGrpSpPr/>
          <p:nvPr/>
        </p:nvGrpSpPr>
        <p:grpSpPr>
          <a:xfrm>
            <a:off x="2743084" y="4147190"/>
            <a:ext cx="159372" cy="308896"/>
            <a:chOff x="2743084" y="4299590"/>
            <a:chExt cx="159372" cy="308896"/>
          </a:xfrm>
        </p:grpSpPr>
        <p:sp>
          <p:nvSpPr>
            <p:cNvPr id="11053" name="Google Shape;11053;p8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86"/>
          <p:cNvGrpSpPr/>
          <p:nvPr/>
        </p:nvGrpSpPr>
        <p:grpSpPr>
          <a:xfrm>
            <a:off x="1293506" y="2787316"/>
            <a:ext cx="374730" cy="272211"/>
            <a:chOff x="1293506" y="2939716"/>
            <a:chExt cx="374730" cy="272211"/>
          </a:xfrm>
        </p:grpSpPr>
        <p:sp>
          <p:nvSpPr>
            <p:cNvPr id="11069" name="Google Shape;11069;p8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86"/>
          <p:cNvGrpSpPr/>
          <p:nvPr/>
        </p:nvGrpSpPr>
        <p:grpSpPr>
          <a:xfrm>
            <a:off x="6669900" y="1353074"/>
            <a:ext cx="345083" cy="369216"/>
            <a:chOff x="6669900" y="1505474"/>
            <a:chExt cx="345083" cy="369216"/>
          </a:xfrm>
        </p:grpSpPr>
        <p:sp>
          <p:nvSpPr>
            <p:cNvPr id="11100" name="Google Shape;11100;p8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86"/>
          <p:cNvGrpSpPr/>
          <p:nvPr/>
        </p:nvGrpSpPr>
        <p:grpSpPr>
          <a:xfrm>
            <a:off x="7117003" y="1365600"/>
            <a:ext cx="333003" cy="344085"/>
            <a:chOff x="7117003" y="1518000"/>
            <a:chExt cx="333003" cy="344085"/>
          </a:xfrm>
        </p:grpSpPr>
        <p:sp>
          <p:nvSpPr>
            <p:cNvPr id="11123" name="Google Shape;11123;p8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86"/>
          <p:cNvGrpSpPr/>
          <p:nvPr/>
        </p:nvGrpSpPr>
        <p:grpSpPr>
          <a:xfrm>
            <a:off x="2200238" y="4136765"/>
            <a:ext cx="374756" cy="329300"/>
            <a:chOff x="2200238" y="4289165"/>
            <a:chExt cx="374756" cy="329300"/>
          </a:xfrm>
        </p:grpSpPr>
        <p:sp>
          <p:nvSpPr>
            <p:cNvPr id="11162" name="Google Shape;11162;p8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86"/>
          <p:cNvGrpSpPr/>
          <p:nvPr/>
        </p:nvGrpSpPr>
        <p:grpSpPr>
          <a:xfrm>
            <a:off x="7556043" y="1347559"/>
            <a:ext cx="337283" cy="380192"/>
            <a:chOff x="7556043" y="1499959"/>
            <a:chExt cx="337283" cy="380192"/>
          </a:xfrm>
        </p:grpSpPr>
        <p:sp>
          <p:nvSpPr>
            <p:cNvPr id="11185" name="Google Shape;11185;p8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86"/>
          <p:cNvGrpSpPr/>
          <p:nvPr/>
        </p:nvGrpSpPr>
        <p:grpSpPr>
          <a:xfrm>
            <a:off x="4864446" y="3187807"/>
            <a:ext cx="395607" cy="387414"/>
            <a:chOff x="4864446" y="3340207"/>
            <a:chExt cx="395607" cy="387414"/>
          </a:xfrm>
        </p:grpSpPr>
        <p:sp>
          <p:nvSpPr>
            <p:cNvPr id="11200" name="Google Shape;11200;p8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86"/>
          <p:cNvGrpSpPr/>
          <p:nvPr/>
        </p:nvGrpSpPr>
        <p:grpSpPr>
          <a:xfrm>
            <a:off x="3130367" y="4172085"/>
            <a:ext cx="297342" cy="258871"/>
            <a:chOff x="3130367" y="4324485"/>
            <a:chExt cx="297342" cy="258871"/>
          </a:xfrm>
        </p:grpSpPr>
        <p:sp>
          <p:nvSpPr>
            <p:cNvPr id="11226" name="Google Shape;11226;p8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86"/>
          <p:cNvGrpSpPr/>
          <p:nvPr/>
        </p:nvGrpSpPr>
        <p:grpSpPr>
          <a:xfrm>
            <a:off x="5302988" y="3237439"/>
            <a:ext cx="394609" cy="286523"/>
            <a:chOff x="5302988" y="3389839"/>
            <a:chExt cx="394609" cy="286523"/>
          </a:xfrm>
        </p:grpSpPr>
        <p:sp>
          <p:nvSpPr>
            <p:cNvPr id="11250" name="Google Shape;11250;p8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3" name="Google Shape;11283;p86"/>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4" name="Google Shape;11284;p86"/>
          <p:cNvGrpSpPr/>
          <p:nvPr/>
        </p:nvGrpSpPr>
        <p:grpSpPr>
          <a:xfrm>
            <a:off x="3060752" y="2751209"/>
            <a:ext cx="390565" cy="359578"/>
            <a:chOff x="3060752" y="2903609"/>
            <a:chExt cx="390565" cy="359578"/>
          </a:xfrm>
        </p:grpSpPr>
        <p:sp>
          <p:nvSpPr>
            <p:cNvPr id="11285" name="Google Shape;11285;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86"/>
          <p:cNvGrpSpPr/>
          <p:nvPr/>
        </p:nvGrpSpPr>
        <p:grpSpPr>
          <a:xfrm>
            <a:off x="5741031" y="3233657"/>
            <a:ext cx="394609" cy="294585"/>
            <a:chOff x="5741031" y="3386057"/>
            <a:chExt cx="394609" cy="294585"/>
          </a:xfrm>
        </p:grpSpPr>
        <p:sp>
          <p:nvSpPr>
            <p:cNvPr id="11320" name="Google Shape;11320;p8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0" name="Google Shape;11350;p86"/>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1" name="Google Shape;11351;p86"/>
          <p:cNvGrpSpPr/>
          <p:nvPr/>
        </p:nvGrpSpPr>
        <p:grpSpPr>
          <a:xfrm>
            <a:off x="6179074" y="3216326"/>
            <a:ext cx="394609" cy="328749"/>
            <a:chOff x="6179074" y="3368726"/>
            <a:chExt cx="394609" cy="328749"/>
          </a:xfrm>
        </p:grpSpPr>
        <p:sp>
          <p:nvSpPr>
            <p:cNvPr id="11352" name="Google Shape;11352;p8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6"/>
          <p:cNvGrpSpPr/>
          <p:nvPr/>
        </p:nvGrpSpPr>
        <p:grpSpPr>
          <a:xfrm>
            <a:off x="7054924" y="3215328"/>
            <a:ext cx="394583" cy="331007"/>
            <a:chOff x="7054924" y="3367728"/>
            <a:chExt cx="394583" cy="331007"/>
          </a:xfrm>
        </p:grpSpPr>
        <p:sp>
          <p:nvSpPr>
            <p:cNvPr id="11436" name="Google Shape;11436;p8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86"/>
          <p:cNvGrpSpPr/>
          <p:nvPr/>
        </p:nvGrpSpPr>
        <p:grpSpPr>
          <a:xfrm>
            <a:off x="7492967" y="3209025"/>
            <a:ext cx="394583" cy="343586"/>
            <a:chOff x="7492967" y="3361425"/>
            <a:chExt cx="394583" cy="343586"/>
          </a:xfrm>
        </p:grpSpPr>
        <p:sp>
          <p:nvSpPr>
            <p:cNvPr id="11452" name="Google Shape;11452;p8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86"/>
          <p:cNvGrpSpPr/>
          <p:nvPr/>
        </p:nvGrpSpPr>
        <p:grpSpPr>
          <a:xfrm>
            <a:off x="7935527" y="3200754"/>
            <a:ext cx="385287" cy="360156"/>
            <a:chOff x="7935527" y="3353154"/>
            <a:chExt cx="385287" cy="360156"/>
          </a:xfrm>
        </p:grpSpPr>
        <p:sp>
          <p:nvSpPr>
            <p:cNvPr id="11476" name="Google Shape;11476;p8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86"/>
          <p:cNvGrpSpPr/>
          <p:nvPr/>
        </p:nvGrpSpPr>
        <p:grpSpPr>
          <a:xfrm>
            <a:off x="5319821" y="1833842"/>
            <a:ext cx="348103" cy="348103"/>
            <a:chOff x="5319821" y="1986242"/>
            <a:chExt cx="348103" cy="348103"/>
          </a:xfrm>
        </p:grpSpPr>
        <p:sp>
          <p:nvSpPr>
            <p:cNvPr id="11489" name="Google Shape;11489;p8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86"/>
          <p:cNvGrpSpPr/>
          <p:nvPr/>
        </p:nvGrpSpPr>
        <p:grpSpPr>
          <a:xfrm>
            <a:off x="5765926" y="1824283"/>
            <a:ext cx="348339" cy="348103"/>
            <a:chOff x="5765926" y="1976683"/>
            <a:chExt cx="348339" cy="348103"/>
          </a:xfrm>
        </p:grpSpPr>
        <p:sp>
          <p:nvSpPr>
            <p:cNvPr id="11527" name="Google Shape;11527;p8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86"/>
          <p:cNvGrpSpPr/>
          <p:nvPr/>
        </p:nvGrpSpPr>
        <p:grpSpPr>
          <a:xfrm>
            <a:off x="6191390" y="1829089"/>
            <a:ext cx="389068" cy="347787"/>
            <a:chOff x="6191390" y="1981489"/>
            <a:chExt cx="389068" cy="347787"/>
          </a:xfrm>
        </p:grpSpPr>
        <p:sp>
          <p:nvSpPr>
            <p:cNvPr id="11542" name="Google Shape;11542;p8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86"/>
          <p:cNvGrpSpPr/>
          <p:nvPr/>
        </p:nvGrpSpPr>
        <p:grpSpPr>
          <a:xfrm>
            <a:off x="6657846" y="1855191"/>
            <a:ext cx="348103" cy="295714"/>
            <a:chOff x="6657846" y="2007591"/>
            <a:chExt cx="348103" cy="295714"/>
          </a:xfrm>
        </p:grpSpPr>
        <p:sp>
          <p:nvSpPr>
            <p:cNvPr id="11550" name="Google Shape;11550;p8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6"/>
          <p:cNvGrpSpPr/>
          <p:nvPr/>
        </p:nvGrpSpPr>
        <p:grpSpPr>
          <a:xfrm>
            <a:off x="7104188" y="1819504"/>
            <a:ext cx="347341" cy="348103"/>
            <a:chOff x="7104188" y="1971904"/>
            <a:chExt cx="347341" cy="348103"/>
          </a:xfrm>
        </p:grpSpPr>
        <p:sp>
          <p:nvSpPr>
            <p:cNvPr id="11577" name="Google Shape;11577;p8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6"/>
          <p:cNvGrpSpPr/>
          <p:nvPr/>
        </p:nvGrpSpPr>
        <p:grpSpPr>
          <a:xfrm>
            <a:off x="7551264" y="1819504"/>
            <a:ext cx="344321" cy="348155"/>
            <a:chOff x="7551264" y="1971904"/>
            <a:chExt cx="344321" cy="348155"/>
          </a:xfrm>
        </p:grpSpPr>
        <p:sp>
          <p:nvSpPr>
            <p:cNvPr id="11608" name="Google Shape;11608;p8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86"/>
          <p:cNvGrpSpPr/>
          <p:nvPr/>
        </p:nvGrpSpPr>
        <p:grpSpPr>
          <a:xfrm>
            <a:off x="7992826" y="1365390"/>
            <a:ext cx="317431" cy="344584"/>
            <a:chOff x="7992826" y="1517790"/>
            <a:chExt cx="317431" cy="344584"/>
          </a:xfrm>
        </p:grpSpPr>
        <p:sp>
          <p:nvSpPr>
            <p:cNvPr id="11628" name="Google Shape;11628;p8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86"/>
          <p:cNvGrpSpPr/>
          <p:nvPr/>
        </p:nvGrpSpPr>
        <p:grpSpPr>
          <a:xfrm>
            <a:off x="7992065" y="1819504"/>
            <a:ext cx="351621" cy="348103"/>
            <a:chOff x="7992065" y="1971904"/>
            <a:chExt cx="351621" cy="348103"/>
          </a:xfrm>
        </p:grpSpPr>
        <p:sp>
          <p:nvSpPr>
            <p:cNvPr id="11646" name="Google Shape;11646;p8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86"/>
          <p:cNvGrpSpPr/>
          <p:nvPr/>
        </p:nvGrpSpPr>
        <p:grpSpPr>
          <a:xfrm>
            <a:off x="4911189" y="3641055"/>
            <a:ext cx="296580" cy="364935"/>
            <a:chOff x="4911189" y="3793455"/>
            <a:chExt cx="296580" cy="364935"/>
          </a:xfrm>
        </p:grpSpPr>
        <p:sp>
          <p:nvSpPr>
            <p:cNvPr id="11662" name="Google Shape;11662;p8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6"/>
          <p:cNvGrpSpPr/>
          <p:nvPr/>
        </p:nvGrpSpPr>
        <p:grpSpPr>
          <a:xfrm>
            <a:off x="5341433" y="3640871"/>
            <a:ext cx="330272" cy="329117"/>
            <a:chOff x="5341433" y="3793271"/>
            <a:chExt cx="330272" cy="329117"/>
          </a:xfrm>
        </p:grpSpPr>
        <p:sp>
          <p:nvSpPr>
            <p:cNvPr id="11683" name="Google Shape;11683;p8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86"/>
          <p:cNvGrpSpPr/>
          <p:nvPr/>
        </p:nvGrpSpPr>
        <p:grpSpPr>
          <a:xfrm>
            <a:off x="5744051" y="3613850"/>
            <a:ext cx="428511" cy="383186"/>
            <a:chOff x="5744051" y="3766250"/>
            <a:chExt cx="428511" cy="383186"/>
          </a:xfrm>
        </p:grpSpPr>
        <p:sp>
          <p:nvSpPr>
            <p:cNvPr id="11700" name="Google Shape;11700;p8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86"/>
          <p:cNvGrpSpPr/>
          <p:nvPr/>
        </p:nvGrpSpPr>
        <p:grpSpPr>
          <a:xfrm>
            <a:off x="6678697" y="3640924"/>
            <a:ext cx="342824" cy="328985"/>
            <a:chOff x="6678697" y="3793324"/>
            <a:chExt cx="342824" cy="328985"/>
          </a:xfrm>
        </p:grpSpPr>
        <p:sp>
          <p:nvSpPr>
            <p:cNvPr id="11718" name="Google Shape;11718;p8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86"/>
          <p:cNvGrpSpPr/>
          <p:nvPr/>
        </p:nvGrpSpPr>
        <p:grpSpPr>
          <a:xfrm>
            <a:off x="7101903" y="3609622"/>
            <a:ext cx="398627" cy="392088"/>
            <a:chOff x="7101903" y="3762022"/>
            <a:chExt cx="398627" cy="392088"/>
          </a:xfrm>
        </p:grpSpPr>
        <p:sp>
          <p:nvSpPr>
            <p:cNvPr id="11727" name="Google Shape;11727;p8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86"/>
          <p:cNvGrpSpPr/>
          <p:nvPr/>
        </p:nvGrpSpPr>
        <p:grpSpPr>
          <a:xfrm>
            <a:off x="7541469" y="3641055"/>
            <a:ext cx="407897" cy="328985"/>
            <a:chOff x="7541469" y="3793455"/>
            <a:chExt cx="407897" cy="328985"/>
          </a:xfrm>
        </p:grpSpPr>
        <p:sp>
          <p:nvSpPr>
            <p:cNvPr id="11746" name="Google Shape;11746;p8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86"/>
          <p:cNvGrpSpPr/>
          <p:nvPr/>
        </p:nvGrpSpPr>
        <p:grpSpPr>
          <a:xfrm>
            <a:off x="5310288" y="2803912"/>
            <a:ext cx="432292" cy="264412"/>
            <a:chOff x="5310288" y="2956312"/>
            <a:chExt cx="432292" cy="264412"/>
          </a:xfrm>
        </p:grpSpPr>
        <p:sp>
          <p:nvSpPr>
            <p:cNvPr id="11777" name="Google Shape;11777;p8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6"/>
          <p:cNvGrpSpPr/>
          <p:nvPr/>
        </p:nvGrpSpPr>
        <p:grpSpPr>
          <a:xfrm>
            <a:off x="4879047" y="2279920"/>
            <a:ext cx="398075" cy="340303"/>
            <a:chOff x="4879047" y="2432320"/>
            <a:chExt cx="398075" cy="340303"/>
          </a:xfrm>
        </p:grpSpPr>
        <p:sp>
          <p:nvSpPr>
            <p:cNvPr id="11805" name="Google Shape;11805;p8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86"/>
          <p:cNvGrpSpPr/>
          <p:nvPr/>
        </p:nvGrpSpPr>
        <p:grpSpPr>
          <a:xfrm>
            <a:off x="5388701" y="2241423"/>
            <a:ext cx="280982" cy="395896"/>
            <a:chOff x="5388701" y="2393823"/>
            <a:chExt cx="280982" cy="395896"/>
          </a:xfrm>
        </p:grpSpPr>
        <p:sp>
          <p:nvSpPr>
            <p:cNvPr id="11832" name="Google Shape;11832;p8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86"/>
          <p:cNvGrpSpPr/>
          <p:nvPr/>
        </p:nvGrpSpPr>
        <p:grpSpPr>
          <a:xfrm>
            <a:off x="5743289" y="2286722"/>
            <a:ext cx="444871" cy="316407"/>
            <a:chOff x="5743289" y="2439122"/>
            <a:chExt cx="444871" cy="316407"/>
          </a:xfrm>
        </p:grpSpPr>
        <p:sp>
          <p:nvSpPr>
            <p:cNvPr id="11863" name="Google Shape;11863;p8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6"/>
          <p:cNvGrpSpPr/>
          <p:nvPr/>
        </p:nvGrpSpPr>
        <p:grpSpPr>
          <a:xfrm>
            <a:off x="6230360" y="2280183"/>
            <a:ext cx="351359" cy="363412"/>
            <a:chOff x="6230360" y="2432583"/>
            <a:chExt cx="351359" cy="363412"/>
          </a:xfrm>
        </p:grpSpPr>
        <p:sp>
          <p:nvSpPr>
            <p:cNvPr id="11893" name="Google Shape;11893;p8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86"/>
          <p:cNvGrpSpPr/>
          <p:nvPr/>
        </p:nvGrpSpPr>
        <p:grpSpPr>
          <a:xfrm>
            <a:off x="6633976" y="2307152"/>
            <a:ext cx="387781" cy="286680"/>
            <a:chOff x="6633976" y="2459552"/>
            <a:chExt cx="387781" cy="286680"/>
          </a:xfrm>
        </p:grpSpPr>
        <p:sp>
          <p:nvSpPr>
            <p:cNvPr id="11915" name="Google Shape;11915;p8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86"/>
          <p:cNvGrpSpPr/>
          <p:nvPr/>
        </p:nvGrpSpPr>
        <p:grpSpPr>
          <a:xfrm>
            <a:off x="7091110" y="2276165"/>
            <a:ext cx="376989" cy="348864"/>
            <a:chOff x="7091110" y="2428565"/>
            <a:chExt cx="376989" cy="348864"/>
          </a:xfrm>
        </p:grpSpPr>
        <p:sp>
          <p:nvSpPr>
            <p:cNvPr id="11923" name="Google Shape;11923;p8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86"/>
          <p:cNvGrpSpPr/>
          <p:nvPr/>
        </p:nvGrpSpPr>
        <p:grpSpPr>
          <a:xfrm>
            <a:off x="7536427" y="2262825"/>
            <a:ext cx="369715" cy="375492"/>
            <a:chOff x="7536427" y="2415225"/>
            <a:chExt cx="369715" cy="375492"/>
          </a:xfrm>
        </p:grpSpPr>
        <p:sp>
          <p:nvSpPr>
            <p:cNvPr id="11955" name="Google Shape;11955;p8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6"/>
          <p:cNvGrpSpPr/>
          <p:nvPr/>
        </p:nvGrpSpPr>
        <p:grpSpPr>
          <a:xfrm>
            <a:off x="7980773" y="2276402"/>
            <a:ext cx="353381" cy="358160"/>
            <a:chOff x="7980773" y="2428802"/>
            <a:chExt cx="353381" cy="358160"/>
          </a:xfrm>
        </p:grpSpPr>
        <p:sp>
          <p:nvSpPr>
            <p:cNvPr id="11994" name="Google Shape;11994;p8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86"/>
          <p:cNvGrpSpPr/>
          <p:nvPr/>
        </p:nvGrpSpPr>
        <p:grpSpPr>
          <a:xfrm>
            <a:off x="4886058" y="4138840"/>
            <a:ext cx="346343" cy="343953"/>
            <a:chOff x="4886058" y="4291240"/>
            <a:chExt cx="346343" cy="343953"/>
          </a:xfrm>
        </p:grpSpPr>
        <p:sp>
          <p:nvSpPr>
            <p:cNvPr id="12025" name="Google Shape;12025;p8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86"/>
          <p:cNvGrpSpPr/>
          <p:nvPr/>
        </p:nvGrpSpPr>
        <p:grpSpPr>
          <a:xfrm>
            <a:off x="5344216" y="4138656"/>
            <a:ext cx="304616" cy="343560"/>
            <a:chOff x="5344216" y="4291056"/>
            <a:chExt cx="304616" cy="343560"/>
          </a:xfrm>
        </p:grpSpPr>
        <p:sp>
          <p:nvSpPr>
            <p:cNvPr id="12039" name="Google Shape;12039;p8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6"/>
          <p:cNvGrpSpPr/>
          <p:nvPr/>
        </p:nvGrpSpPr>
        <p:grpSpPr>
          <a:xfrm>
            <a:off x="6279999" y="4112022"/>
            <a:ext cx="204093" cy="343743"/>
            <a:chOff x="6271562" y="4290872"/>
            <a:chExt cx="204093" cy="343743"/>
          </a:xfrm>
        </p:grpSpPr>
        <p:sp>
          <p:nvSpPr>
            <p:cNvPr id="12051" name="Google Shape;12051;p8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6"/>
          <p:cNvGrpSpPr/>
          <p:nvPr/>
        </p:nvGrpSpPr>
        <p:grpSpPr>
          <a:xfrm>
            <a:off x="6639491" y="4176838"/>
            <a:ext cx="344085" cy="267195"/>
            <a:chOff x="6639491" y="4329238"/>
            <a:chExt cx="344085" cy="267195"/>
          </a:xfrm>
        </p:grpSpPr>
        <p:sp>
          <p:nvSpPr>
            <p:cNvPr id="12064" name="Google Shape;12064;p8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86"/>
          <p:cNvGrpSpPr/>
          <p:nvPr/>
        </p:nvGrpSpPr>
        <p:grpSpPr>
          <a:xfrm>
            <a:off x="7133336" y="4138656"/>
            <a:ext cx="232979" cy="343560"/>
            <a:chOff x="7133336" y="4291056"/>
            <a:chExt cx="232979" cy="343560"/>
          </a:xfrm>
        </p:grpSpPr>
        <p:sp>
          <p:nvSpPr>
            <p:cNvPr id="12083" name="Google Shape;12083;p8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86"/>
          <p:cNvGrpSpPr/>
          <p:nvPr/>
        </p:nvGrpSpPr>
        <p:grpSpPr>
          <a:xfrm>
            <a:off x="7571379" y="4138656"/>
            <a:ext cx="232979" cy="343560"/>
            <a:chOff x="7571379" y="4291056"/>
            <a:chExt cx="232979" cy="343560"/>
          </a:xfrm>
        </p:grpSpPr>
        <p:sp>
          <p:nvSpPr>
            <p:cNvPr id="12101" name="Google Shape;12101;p8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86"/>
          <p:cNvGrpSpPr/>
          <p:nvPr/>
        </p:nvGrpSpPr>
        <p:grpSpPr>
          <a:xfrm>
            <a:off x="6666381" y="3195475"/>
            <a:ext cx="295819" cy="370712"/>
            <a:chOff x="6666381" y="3347875"/>
            <a:chExt cx="295819" cy="370712"/>
          </a:xfrm>
        </p:grpSpPr>
        <p:sp>
          <p:nvSpPr>
            <p:cNvPr id="12118" name="Google Shape;12118;p8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6"/>
          <p:cNvGrpSpPr/>
          <p:nvPr/>
        </p:nvGrpSpPr>
        <p:grpSpPr>
          <a:xfrm>
            <a:off x="4877760" y="2735059"/>
            <a:ext cx="389567" cy="390329"/>
            <a:chOff x="4877760" y="2887459"/>
            <a:chExt cx="389567" cy="390329"/>
          </a:xfrm>
        </p:grpSpPr>
        <p:sp>
          <p:nvSpPr>
            <p:cNvPr id="12159" name="Google Shape;12159;p8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3" name="Google Shape;12203;p86"/>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8" name="Google Shape;12208;p86"/>
          <p:cNvGrpSpPr/>
          <p:nvPr/>
        </p:nvGrpSpPr>
        <p:grpSpPr>
          <a:xfrm>
            <a:off x="5779239" y="2735295"/>
            <a:ext cx="314411" cy="389830"/>
            <a:chOff x="5779239" y="2887695"/>
            <a:chExt cx="314411" cy="389830"/>
          </a:xfrm>
        </p:grpSpPr>
        <p:sp>
          <p:nvSpPr>
            <p:cNvPr id="12209" name="Google Shape;12209;p8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86"/>
          <p:cNvGrpSpPr/>
          <p:nvPr/>
        </p:nvGrpSpPr>
        <p:grpSpPr>
          <a:xfrm>
            <a:off x="6190130" y="2788577"/>
            <a:ext cx="389830" cy="283004"/>
            <a:chOff x="6190130" y="2940977"/>
            <a:chExt cx="389830" cy="283004"/>
          </a:xfrm>
        </p:grpSpPr>
        <p:sp>
          <p:nvSpPr>
            <p:cNvPr id="12254" name="Google Shape;12254;p8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6"/>
          <p:cNvGrpSpPr/>
          <p:nvPr/>
        </p:nvGrpSpPr>
        <p:grpSpPr>
          <a:xfrm>
            <a:off x="6633976" y="2747874"/>
            <a:ext cx="389803" cy="364673"/>
            <a:chOff x="6633976" y="2900274"/>
            <a:chExt cx="389803" cy="364673"/>
          </a:xfrm>
        </p:grpSpPr>
        <p:sp>
          <p:nvSpPr>
            <p:cNvPr id="12285" name="Google Shape;12285;p8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86"/>
          <p:cNvGrpSpPr/>
          <p:nvPr/>
        </p:nvGrpSpPr>
        <p:grpSpPr>
          <a:xfrm>
            <a:off x="7517835" y="2733037"/>
            <a:ext cx="364935" cy="382529"/>
            <a:chOff x="7517835" y="2885437"/>
            <a:chExt cx="364935" cy="382529"/>
          </a:xfrm>
        </p:grpSpPr>
        <p:sp>
          <p:nvSpPr>
            <p:cNvPr id="12303" name="Google Shape;12303;p8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86"/>
          <p:cNvGrpSpPr/>
          <p:nvPr/>
        </p:nvGrpSpPr>
        <p:grpSpPr>
          <a:xfrm>
            <a:off x="7087591" y="2734744"/>
            <a:ext cx="358160" cy="385602"/>
            <a:chOff x="7087591" y="2887144"/>
            <a:chExt cx="358160" cy="385602"/>
          </a:xfrm>
        </p:grpSpPr>
        <p:sp>
          <p:nvSpPr>
            <p:cNvPr id="12341" name="Google Shape;12341;p8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86"/>
          <p:cNvGrpSpPr/>
          <p:nvPr/>
        </p:nvGrpSpPr>
        <p:grpSpPr>
          <a:xfrm>
            <a:off x="7951362" y="2733037"/>
            <a:ext cx="382529" cy="382529"/>
            <a:chOff x="7951362" y="2885437"/>
            <a:chExt cx="382529" cy="382529"/>
          </a:xfrm>
        </p:grpSpPr>
        <p:sp>
          <p:nvSpPr>
            <p:cNvPr id="12361" name="Google Shape;12361;p8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6"/>
          <p:cNvGrpSpPr/>
          <p:nvPr/>
        </p:nvGrpSpPr>
        <p:grpSpPr>
          <a:xfrm>
            <a:off x="8054406" y="3662089"/>
            <a:ext cx="276964" cy="336601"/>
            <a:chOff x="8054406" y="3814489"/>
            <a:chExt cx="276964" cy="336601"/>
          </a:xfrm>
        </p:grpSpPr>
        <p:sp>
          <p:nvSpPr>
            <p:cNvPr id="12411" name="Google Shape;12411;p8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86"/>
          <p:cNvGrpSpPr/>
          <p:nvPr/>
        </p:nvGrpSpPr>
        <p:grpSpPr>
          <a:xfrm>
            <a:off x="7936787" y="4142674"/>
            <a:ext cx="378249" cy="335524"/>
            <a:chOff x="7936787" y="4295074"/>
            <a:chExt cx="378249" cy="335524"/>
          </a:xfrm>
        </p:grpSpPr>
        <p:sp>
          <p:nvSpPr>
            <p:cNvPr id="12421" name="Google Shape;12421;p8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86"/>
          <p:cNvGrpSpPr/>
          <p:nvPr/>
        </p:nvGrpSpPr>
        <p:grpSpPr>
          <a:xfrm>
            <a:off x="4886058" y="1813490"/>
            <a:ext cx="388569" cy="388307"/>
            <a:chOff x="4886058" y="1965890"/>
            <a:chExt cx="388569" cy="388307"/>
          </a:xfrm>
        </p:grpSpPr>
        <p:sp>
          <p:nvSpPr>
            <p:cNvPr id="12438" name="Google Shape;12438;p8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9" name="Google Shape;12449;p8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450" name="Google Shape;12450;p8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54"/>
        <p:cNvGrpSpPr/>
        <p:nvPr/>
      </p:nvGrpSpPr>
      <p:grpSpPr>
        <a:xfrm>
          <a:off x="0" y="0"/>
          <a:ext cx="0" cy="0"/>
          <a:chOff x="0" y="0"/>
          <a:chExt cx="0" cy="0"/>
        </a:xfrm>
      </p:grpSpPr>
      <p:grpSp>
        <p:nvGrpSpPr>
          <p:cNvPr id="12455" name="Google Shape;12455;p87"/>
          <p:cNvGrpSpPr/>
          <p:nvPr/>
        </p:nvGrpSpPr>
        <p:grpSpPr>
          <a:xfrm>
            <a:off x="1765162" y="3194389"/>
            <a:ext cx="292801" cy="359258"/>
            <a:chOff x="1765162" y="3346789"/>
            <a:chExt cx="292801" cy="359258"/>
          </a:xfrm>
        </p:grpSpPr>
        <p:sp>
          <p:nvSpPr>
            <p:cNvPr id="12456" name="Google Shape;12456;p8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7"/>
          <p:cNvGrpSpPr/>
          <p:nvPr/>
        </p:nvGrpSpPr>
        <p:grpSpPr>
          <a:xfrm>
            <a:off x="3077632" y="2292604"/>
            <a:ext cx="358996" cy="296309"/>
            <a:chOff x="3077632" y="2445004"/>
            <a:chExt cx="358996" cy="296309"/>
          </a:xfrm>
        </p:grpSpPr>
        <p:sp>
          <p:nvSpPr>
            <p:cNvPr id="12472" name="Google Shape;12472;p8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87"/>
          <p:cNvGrpSpPr/>
          <p:nvPr/>
        </p:nvGrpSpPr>
        <p:grpSpPr>
          <a:xfrm>
            <a:off x="2635237" y="2279380"/>
            <a:ext cx="359232" cy="323018"/>
            <a:chOff x="2635237" y="2431780"/>
            <a:chExt cx="359232" cy="323018"/>
          </a:xfrm>
        </p:grpSpPr>
        <p:sp>
          <p:nvSpPr>
            <p:cNvPr id="12499" name="Google Shape;12499;p8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87"/>
          <p:cNvGrpSpPr/>
          <p:nvPr/>
        </p:nvGrpSpPr>
        <p:grpSpPr>
          <a:xfrm>
            <a:off x="4011651" y="3615732"/>
            <a:ext cx="373189" cy="358944"/>
            <a:chOff x="4011651" y="3768132"/>
            <a:chExt cx="373189" cy="358944"/>
          </a:xfrm>
        </p:grpSpPr>
        <p:sp>
          <p:nvSpPr>
            <p:cNvPr id="12515" name="Google Shape;12515;p8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87"/>
          <p:cNvGrpSpPr/>
          <p:nvPr/>
        </p:nvGrpSpPr>
        <p:grpSpPr>
          <a:xfrm>
            <a:off x="2189568" y="1809203"/>
            <a:ext cx="364993" cy="359049"/>
            <a:chOff x="2189568" y="1961603"/>
            <a:chExt cx="364993" cy="359049"/>
          </a:xfrm>
        </p:grpSpPr>
        <p:sp>
          <p:nvSpPr>
            <p:cNvPr id="12526" name="Google Shape;12526;p8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87"/>
          <p:cNvGrpSpPr/>
          <p:nvPr/>
        </p:nvGrpSpPr>
        <p:grpSpPr>
          <a:xfrm>
            <a:off x="2193077" y="2267571"/>
            <a:ext cx="378426" cy="346323"/>
            <a:chOff x="2193077" y="2419971"/>
            <a:chExt cx="378426" cy="346323"/>
          </a:xfrm>
        </p:grpSpPr>
        <p:sp>
          <p:nvSpPr>
            <p:cNvPr id="12543" name="Google Shape;12543;p8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87"/>
          <p:cNvGrpSpPr/>
          <p:nvPr/>
        </p:nvGrpSpPr>
        <p:grpSpPr>
          <a:xfrm>
            <a:off x="861622" y="2729370"/>
            <a:ext cx="276802" cy="367140"/>
            <a:chOff x="861622" y="2881770"/>
            <a:chExt cx="276802" cy="367140"/>
          </a:xfrm>
        </p:grpSpPr>
        <p:sp>
          <p:nvSpPr>
            <p:cNvPr id="12565" name="Google Shape;12565;p8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7"/>
          <p:cNvGrpSpPr/>
          <p:nvPr/>
        </p:nvGrpSpPr>
        <p:grpSpPr>
          <a:xfrm>
            <a:off x="3968184" y="2729291"/>
            <a:ext cx="369444" cy="367140"/>
            <a:chOff x="3968184" y="2881691"/>
            <a:chExt cx="369444" cy="367140"/>
          </a:xfrm>
        </p:grpSpPr>
        <p:sp>
          <p:nvSpPr>
            <p:cNvPr id="12588" name="Google Shape;12588;p8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87"/>
          <p:cNvGrpSpPr/>
          <p:nvPr/>
        </p:nvGrpSpPr>
        <p:grpSpPr>
          <a:xfrm>
            <a:off x="3513796" y="2729684"/>
            <a:ext cx="371487" cy="366826"/>
            <a:chOff x="3513796" y="2882084"/>
            <a:chExt cx="371487" cy="366826"/>
          </a:xfrm>
        </p:grpSpPr>
        <p:sp>
          <p:nvSpPr>
            <p:cNvPr id="12613" name="Google Shape;12613;p8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87"/>
          <p:cNvGrpSpPr/>
          <p:nvPr/>
        </p:nvGrpSpPr>
        <p:grpSpPr>
          <a:xfrm>
            <a:off x="873615" y="1347875"/>
            <a:ext cx="335011" cy="359232"/>
            <a:chOff x="873615" y="1500275"/>
            <a:chExt cx="335011" cy="359232"/>
          </a:xfrm>
        </p:grpSpPr>
        <p:sp>
          <p:nvSpPr>
            <p:cNvPr id="12663" name="Google Shape;12663;p8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87"/>
          <p:cNvGrpSpPr/>
          <p:nvPr/>
        </p:nvGrpSpPr>
        <p:grpSpPr>
          <a:xfrm>
            <a:off x="2202058" y="3194337"/>
            <a:ext cx="337158" cy="359311"/>
            <a:chOff x="2202058" y="3346737"/>
            <a:chExt cx="337158" cy="359311"/>
          </a:xfrm>
        </p:grpSpPr>
        <p:sp>
          <p:nvSpPr>
            <p:cNvPr id="12675" name="Google Shape;12675;p8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87"/>
          <p:cNvGrpSpPr/>
          <p:nvPr/>
        </p:nvGrpSpPr>
        <p:grpSpPr>
          <a:xfrm>
            <a:off x="2223059" y="3665772"/>
            <a:ext cx="359232" cy="306050"/>
            <a:chOff x="2223059" y="3818172"/>
            <a:chExt cx="359232" cy="306050"/>
          </a:xfrm>
        </p:grpSpPr>
        <p:sp>
          <p:nvSpPr>
            <p:cNvPr id="12685" name="Google Shape;12685;p8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87"/>
          <p:cNvGrpSpPr/>
          <p:nvPr/>
        </p:nvGrpSpPr>
        <p:grpSpPr>
          <a:xfrm>
            <a:off x="1725989" y="1839420"/>
            <a:ext cx="378426" cy="298509"/>
            <a:chOff x="1725989" y="1991820"/>
            <a:chExt cx="378426" cy="298509"/>
          </a:xfrm>
        </p:grpSpPr>
        <p:sp>
          <p:nvSpPr>
            <p:cNvPr id="12695" name="Google Shape;12695;p8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87"/>
          <p:cNvGrpSpPr/>
          <p:nvPr/>
        </p:nvGrpSpPr>
        <p:grpSpPr>
          <a:xfrm>
            <a:off x="1768409" y="3639351"/>
            <a:ext cx="367978" cy="359075"/>
            <a:chOff x="1768409" y="3791751"/>
            <a:chExt cx="367978" cy="359075"/>
          </a:xfrm>
        </p:grpSpPr>
        <p:sp>
          <p:nvSpPr>
            <p:cNvPr id="12708" name="Google Shape;12708;p8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87"/>
          <p:cNvGrpSpPr/>
          <p:nvPr/>
        </p:nvGrpSpPr>
        <p:grpSpPr>
          <a:xfrm>
            <a:off x="2668963" y="3638906"/>
            <a:ext cx="358735" cy="359311"/>
            <a:chOff x="2668963" y="3791306"/>
            <a:chExt cx="358735" cy="359311"/>
          </a:xfrm>
        </p:grpSpPr>
        <p:sp>
          <p:nvSpPr>
            <p:cNvPr id="12722" name="Google Shape;12722;p8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7"/>
          <p:cNvGrpSpPr/>
          <p:nvPr/>
        </p:nvGrpSpPr>
        <p:grpSpPr>
          <a:xfrm>
            <a:off x="849682" y="1842798"/>
            <a:ext cx="363893" cy="291727"/>
            <a:chOff x="849682" y="1995198"/>
            <a:chExt cx="363893" cy="291727"/>
          </a:xfrm>
        </p:grpSpPr>
        <p:sp>
          <p:nvSpPr>
            <p:cNvPr id="12739" name="Google Shape;12739;p8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87"/>
          <p:cNvGrpSpPr/>
          <p:nvPr/>
        </p:nvGrpSpPr>
        <p:grpSpPr>
          <a:xfrm>
            <a:off x="3065430" y="1837666"/>
            <a:ext cx="378190" cy="302044"/>
            <a:chOff x="3065430" y="1990066"/>
            <a:chExt cx="378190" cy="302044"/>
          </a:xfrm>
        </p:grpSpPr>
        <p:sp>
          <p:nvSpPr>
            <p:cNvPr id="12758" name="Google Shape;12758;p8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87"/>
          <p:cNvGrpSpPr/>
          <p:nvPr/>
        </p:nvGrpSpPr>
        <p:grpSpPr>
          <a:xfrm>
            <a:off x="3568234" y="3639010"/>
            <a:ext cx="347501" cy="359284"/>
            <a:chOff x="3568234" y="3791410"/>
            <a:chExt cx="347501" cy="359284"/>
          </a:xfrm>
        </p:grpSpPr>
        <p:sp>
          <p:nvSpPr>
            <p:cNvPr id="12770" name="Google Shape;12770;p8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87"/>
          <p:cNvGrpSpPr/>
          <p:nvPr/>
        </p:nvGrpSpPr>
        <p:grpSpPr>
          <a:xfrm>
            <a:off x="1759925" y="1348687"/>
            <a:ext cx="347004" cy="358420"/>
            <a:chOff x="1759925" y="1501087"/>
            <a:chExt cx="347004" cy="358420"/>
          </a:xfrm>
        </p:grpSpPr>
        <p:sp>
          <p:nvSpPr>
            <p:cNvPr id="12782" name="Google Shape;12782;p8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87"/>
          <p:cNvGrpSpPr/>
          <p:nvPr/>
        </p:nvGrpSpPr>
        <p:grpSpPr>
          <a:xfrm>
            <a:off x="3519295" y="2261260"/>
            <a:ext cx="360227" cy="359311"/>
            <a:chOff x="3519295" y="2413660"/>
            <a:chExt cx="360227" cy="359311"/>
          </a:xfrm>
        </p:grpSpPr>
        <p:sp>
          <p:nvSpPr>
            <p:cNvPr id="12810" name="Google Shape;12810;p8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7"/>
          <p:cNvGrpSpPr/>
          <p:nvPr/>
        </p:nvGrpSpPr>
        <p:grpSpPr>
          <a:xfrm>
            <a:off x="1330255" y="3693318"/>
            <a:ext cx="358996" cy="250774"/>
            <a:chOff x="1330255" y="3845718"/>
            <a:chExt cx="358996" cy="250774"/>
          </a:xfrm>
        </p:grpSpPr>
        <p:sp>
          <p:nvSpPr>
            <p:cNvPr id="12846" name="Google Shape;12846;p8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87"/>
          <p:cNvGrpSpPr/>
          <p:nvPr/>
        </p:nvGrpSpPr>
        <p:grpSpPr>
          <a:xfrm>
            <a:off x="3115103" y="3638984"/>
            <a:ext cx="373424" cy="359311"/>
            <a:chOff x="3115103" y="3791384"/>
            <a:chExt cx="373424" cy="359311"/>
          </a:xfrm>
        </p:grpSpPr>
        <p:sp>
          <p:nvSpPr>
            <p:cNvPr id="12857" name="Google Shape;12857;p8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87"/>
          <p:cNvGrpSpPr/>
          <p:nvPr/>
        </p:nvGrpSpPr>
        <p:grpSpPr>
          <a:xfrm>
            <a:off x="883853" y="3640241"/>
            <a:ext cx="378190" cy="357059"/>
            <a:chOff x="883853" y="3792641"/>
            <a:chExt cx="378190" cy="357059"/>
          </a:xfrm>
        </p:grpSpPr>
        <p:sp>
          <p:nvSpPr>
            <p:cNvPr id="12872" name="Google Shape;12872;p8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87"/>
          <p:cNvGrpSpPr/>
          <p:nvPr/>
        </p:nvGrpSpPr>
        <p:grpSpPr>
          <a:xfrm>
            <a:off x="3934196" y="2332405"/>
            <a:ext cx="401207" cy="214036"/>
            <a:chOff x="3934196" y="2484805"/>
            <a:chExt cx="401207" cy="214036"/>
          </a:xfrm>
        </p:grpSpPr>
        <p:sp>
          <p:nvSpPr>
            <p:cNvPr id="12899" name="Google Shape;12899;p8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7"/>
          <p:cNvGrpSpPr/>
          <p:nvPr/>
        </p:nvGrpSpPr>
        <p:grpSpPr>
          <a:xfrm>
            <a:off x="3999894" y="1347797"/>
            <a:ext cx="342474" cy="359232"/>
            <a:chOff x="3999894" y="1500197"/>
            <a:chExt cx="342474" cy="359232"/>
          </a:xfrm>
        </p:grpSpPr>
        <p:sp>
          <p:nvSpPr>
            <p:cNvPr id="12905" name="Google Shape;12905;p8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87"/>
          <p:cNvGrpSpPr/>
          <p:nvPr/>
        </p:nvGrpSpPr>
        <p:grpSpPr>
          <a:xfrm>
            <a:off x="2233795" y="2729762"/>
            <a:ext cx="232601" cy="366747"/>
            <a:chOff x="2233795" y="2882162"/>
            <a:chExt cx="232601" cy="366747"/>
          </a:xfrm>
        </p:grpSpPr>
        <p:sp>
          <p:nvSpPr>
            <p:cNvPr id="12916" name="Google Shape;12916;p8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7"/>
          <p:cNvGrpSpPr/>
          <p:nvPr/>
        </p:nvGrpSpPr>
        <p:grpSpPr>
          <a:xfrm>
            <a:off x="3523772" y="3252022"/>
            <a:ext cx="362008" cy="244175"/>
            <a:chOff x="3523772" y="3404422"/>
            <a:chExt cx="362008" cy="244175"/>
          </a:xfrm>
        </p:grpSpPr>
        <p:sp>
          <p:nvSpPr>
            <p:cNvPr id="12935" name="Google Shape;12935;p8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87"/>
          <p:cNvGrpSpPr/>
          <p:nvPr/>
        </p:nvGrpSpPr>
        <p:grpSpPr>
          <a:xfrm>
            <a:off x="3531026" y="1824914"/>
            <a:ext cx="359232" cy="327836"/>
            <a:chOff x="3531026" y="1977314"/>
            <a:chExt cx="359232" cy="327836"/>
          </a:xfrm>
        </p:grpSpPr>
        <p:sp>
          <p:nvSpPr>
            <p:cNvPr id="12951" name="Google Shape;12951;p8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87"/>
          <p:cNvGrpSpPr/>
          <p:nvPr/>
        </p:nvGrpSpPr>
        <p:grpSpPr>
          <a:xfrm>
            <a:off x="3123351" y="1347875"/>
            <a:ext cx="296781" cy="359232"/>
            <a:chOff x="3123351" y="1500275"/>
            <a:chExt cx="296781" cy="359232"/>
          </a:xfrm>
        </p:grpSpPr>
        <p:sp>
          <p:nvSpPr>
            <p:cNvPr id="12962" name="Google Shape;12962;p8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7"/>
          <p:cNvGrpSpPr/>
          <p:nvPr/>
        </p:nvGrpSpPr>
        <p:grpSpPr>
          <a:xfrm>
            <a:off x="2659458" y="1347875"/>
            <a:ext cx="332261" cy="359232"/>
            <a:chOff x="2659458" y="1500275"/>
            <a:chExt cx="332261" cy="359232"/>
          </a:xfrm>
        </p:grpSpPr>
        <p:sp>
          <p:nvSpPr>
            <p:cNvPr id="12974" name="Google Shape;12974;p8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87"/>
          <p:cNvGrpSpPr/>
          <p:nvPr/>
        </p:nvGrpSpPr>
        <p:grpSpPr>
          <a:xfrm>
            <a:off x="1750184" y="2261130"/>
            <a:ext cx="359730" cy="359441"/>
            <a:chOff x="1750184" y="2413530"/>
            <a:chExt cx="359730" cy="359441"/>
          </a:xfrm>
        </p:grpSpPr>
        <p:sp>
          <p:nvSpPr>
            <p:cNvPr id="12995" name="Google Shape;12995;p8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87"/>
          <p:cNvGrpSpPr/>
          <p:nvPr/>
        </p:nvGrpSpPr>
        <p:grpSpPr>
          <a:xfrm>
            <a:off x="2230050" y="1347823"/>
            <a:ext cx="316524" cy="359284"/>
            <a:chOff x="2230050" y="1500223"/>
            <a:chExt cx="316524" cy="359284"/>
          </a:xfrm>
        </p:grpSpPr>
        <p:sp>
          <p:nvSpPr>
            <p:cNvPr id="13007" name="Google Shape;13007;p8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87"/>
          <p:cNvGrpSpPr/>
          <p:nvPr/>
        </p:nvGrpSpPr>
        <p:grpSpPr>
          <a:xfrm>
            <a:off x="2690042" y="4110367"/>
            <a:ext cx="359389" cy="359232"/>
            <a:chOff x="2690042" y="4262767"/>
            <a:chExt cx="359389" cy="359232"/>
          </a:xfrm>
        </p:grpSpPr>
        <p:sp>
          <p:nvSpPr>
            <p:cNvPr id="13028" name="Google Shape;13028;p8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87"/>
          <p:cNvGrpSpPr/>
          <p:nvPr/>
        </p:nvGrpSpPr>
        <p:grpSpPr>
          <a:xfrm>
            <a:off x="2689440" y="2729762"/>
            <a:ext cx="222337" cy="366721"/>
            <a:chOff x="2689440" y="2882162"/>
            <a:chExt cx="222337" cy="366721"/>
          </a:xfrm>
        </p:grpSpPr>
        <p:sp>
          <p:nvSpPr>
            <p:cNvPr id="13036" name="Google Shape;13036;p8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5" name="Google Shape;13045;p87"/>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6" name="Google Shape;13046;p87"/>
          <p:cNvGrpSpPr/>
          <p:nvPr/>
        </p:nvGrpSpPr>
        <p:grpSpPr>
          <a:xfrm>
            <a:off x="2637986" y="1827742"/>
            <a:ext cx="359232" cy="322023"/>
            <a:chOff x="2637986" y="1980142"/>
            <a:chExt cx="359232" cy="322023"/>
          </a:xfrm>
        </p:grpSpPr>
        <p:sp>
          <p:nvSpPr>
            <p:cNvPr id="13047" name="Google Shape;13047;p8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87"/>
          <p:cNvGrpSpPr/>
          <p:nvPr/>
        </p:nvGrpSpPr>
        <p:grpSpPr>
          <a:xfrm>
            <a:off x="1306531" y="3194572"/>
            <a:ext cx="323018" cy="359075"/>
            <a:chOff x="1306531" y="3346972"/>
            <a:chExt cx="323018" cy="359075"/>
          </a:xfrm>
        </p:grpSpPr>
        <p:sp>
          <p:nvSpPr>
            <p:cNvPr id="13061" name="Google Shape;13061;p8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87"/>
          <p:cNvGrpSpPr/>
          <p:nvPr/>
        </p:nvGrpSpPr>
        <p:grpSpPr>
          <a:xfrm>
            <a:off x="1308024" y="2261575"/>
            <a:ext cx="360253" cy="357111"/>
            <a:chOff x="1308024" y="2413975"/>
            <a:chExt cx="360253" cy="357111"/>
          </a:xfrm>
        </p:grpSpPr>
        <p:sp>
          <p:nvSpPr>
            <p:cNvPr id="13071" name="Google Shape;13071;p8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87"/>
          <p:cNvGrpSpPr/>
          <p:nvPr/>
        </p:nvGrpSpPr>
        <p:grpSpPr>
          <a:xfrm>
            <a:off x="1298519" y="1817922"/>
            <a:ext cx="378452" cy="341321"/>
            <a:chOff x="1298519" y="1970322"/>
            <a:chExt cx="378452" cy="341321"/>
          </a:xfrm>
        </p:grpSpPr>
        <p:sp>
          <p:nvSpPr>
            <p:cNvPr id="13102" name="Google Shape;13102;p8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2" name="Google Shape;13122;p87"/>
          <p:cNvGrpSpPr/>
          <p:nvPr/>
        </p:nvGrpSpPr>
        <p:grpSpPr>
          <a:xfrm>
            <a:off x="3114815" y="3194468"/>
            <a:ext cx="283217" cy="359180"/>
            <a:chOff x="3114815" y="3346868"/>
            <a:chExt cx="283217" cy="359180"/>
          </a:xfrm>
        </p:grpSpPr>
        <p:sp>
          <p:nvSpPr>
            <p:cNvPr id="13123" name="Google Shape;13123;p8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7"/>
          <p:cNvGrpSpPr/>
          <p:nvPr/>
        </p:nvGrpSpPr>
        <p:grpSpPr>
          <a:xfrm>
            <a:off x="3973186" y="3200831"/>
            <a:ext cx="378661" cy="346558"/>
            <a:chOff x="3973186" y="3353231"/>
            <a:chExt cx="378661" cy="346558"/>
          </a:xfrm>
        </p:grpSpPr>
        <p:sp>
          <p:nvSpPr>
            <p:cNvPr id="13137" name="Google Shape;13137;p8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87"/>
          <p:cNvGrpSpPr/>
          <p:nvPr/>
        </p:nvGrpSpPr>
        <p:grpSpPr>
          <a:xfrm>
            <a:off x="2152857" y="4110602"/>
            <a:ext cx="373241" cy="359127"/>
            <a:chOff x="2152857" y="4263002"/>
            <a:chExt cx="373241" cy="359127"/>
          </a:xfrm>
        </p:grpSpPr>
        <p:sp>
          <p:nvSpPr>
            <p:cNvPr id="13156" name="Google Shape;13156;p8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4" name="Google Shape;13164;p87"/>
          <p:cNvGrpSpPr/>
          <p:nvPr/>
        </p:nvGrpSpPr>
        <p:grpSpPr>
          <a:xfrm>
            <a:off x="859632" y="3194572"/>
            <a:ext cx="303537" cy="359127"/>
            <a:chOff x="859632" y="3346972"/>
            <a:chExt cx="303537" cy="359127"/>
          </a:xfrm>
        </p:grpSpPr>
        <p:sp>
          <p:nvSpPr>
            <p:cNvPr id="13165" name="Google Shape;13165;p8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87"/>
          <p:cNvGrpSpPr/>
          <p:nvPr/>
        </p:nvGrpSpPr>
        <p:grpSpPr>
          <a:xfrm>
            <a:off x="1767911" y="2729841"/>
            <a:ext cx="265306" cy="366799"/>
            <a:chOff x="1767911" y="2882241"/>
            <a:chExt cx="265306" cy="366799"/>
          </a:xfrm>
        </p:grpSpPr>
        <p:sp>
          <p:nvSpPr>
            <p:cNvPr id="13171" name="Google Shape;13171;p8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87"/>
          <p:cNvGrpSpPr/>
          <p:nvPr/>
        </p:nvGrpSpPr>
        <p:grpSpPr>
          <a:xfrm>
            <a:off x="1332009" y="1347535"/>
            <a:ext cx="331895" cy="359311"/>
            <a:chOff x="1332009" y="1499935"/>
            <a:chExt cx="331895" cy="359311"/>
          </a:xfrm>
        </p:grpSpPr>
        <p:sp>
          <p:nvSpPr>
            <p:cNvPr id="13187" name="Google Shape;13187;p8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87"/>
          <p:cNvGrpSpPr/>
          <p:nvPr/>
        </p:nvGrpSpPr>
        <p:grpSpPr>
          <a:xfrm>
            <a:off x="2663464" y="3194415"/>
            <a:ext cx="289528" cy="359232"/>
            <a:chOff x="2663464" y="3346815"/>
            <a:chExt cx="289528" cy="359232"/>
          </a:xfrm>
        </p:grpSpPr>
        <p:sp>
          <p:nvSpPr>
            <p:cNvPr id="13205" name="Google Shape;13205;p8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87"/>
          <p:cNvGrpSpPr/>
          <p:nvPr/>
        </p:nvGrpSpPr>
        <p:grpSpPr>
          <a:xfrm>
            <a:off x="1315775" y="2729527"/>
            <a:ext cx="269051" cy="366983"/>
            <a:chOff x="1315775" y="2881927"/>
            <a:chExt cx="269051" cy="366983"/>
          </a:xfrm>
        </p:grpSpPr>
        <p:sp>
          <p:nvSpPr>
            <p:cNvPr id="13217" name="Google Shape;13217;p8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87"/>
          <p:cNvGrpSpPr/>
          <p:nvPr/>
        </p:nvGrpSpPr>
        <p:grpSpPr>
          <a:xfrm>
            <a:off x="3977427" y="1827742"/>
            <a:ext cx="359232" cy="322023"/>
            <a:chOff x="3977427" y="1980142"/>
            <a:chExt cx="359232" cy="322023"/>
          </a:xfrm>
        </p:grpSpPr>
        <p:sp>
          <p:nvSpPr>
            <p:cNvPr id="13233" name="Google Shape;13233;p8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87"/>
          <p:cNvGrpSpPr/>
          <p:nvPr/>
        </p:nvGrpSpPr>
        <p:grpSpPr>
          <a:xfrm>
            <a:off x="865628" y="2261208"/>
            <a:ext cx="361720" cy="359180"/>
            <a:chOff x="865628" y="2413608"/>
            <a:chExt cx="361720" cy="359180"/>
          </a:xfrm>
        </p:grpSpPr>
        <p:sp>
          <p:nvSpPr>
            <p:cNvPr id="13244" name="Google Shape;13244;p8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87"/>
          <p:cNvGrpSpPr/>
          <p:nvPr/>
        </p:nvGrpSpPr>
        <p:grpSpPr>
          <a:xfrm>
            <a:off x="3117093" y="2729527"/>
            <a:ext cx="268815" cy="366983"/>
            <a:chOff x="3117093" y="2881927"/>
            <a:chExt cx="268815" cy="366983"/>
          </a:xfrm>
        </p:grpSpPr>
        <p:sp>
          <p:nvSpPr>
            <p:cNvPr id="13258" name="Google Shape;13258;p8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7"/>
          <p:cNvGrpSpPr/>
          <p:nvPr/>
        </p:nvGrpSpPr>
        <p:grpSpPr>
          <a:xfrm>
            <a:off x="3534508" y="1355600"/>
            <a:ext cx="368502" cy="343521"/>
            <a:chOff x="3534508" y="1508000"/>
            <a:chExt cx="368502" cy="343521"/>
          </a:xfrm>
        </p:grpSpPr>
        <p:sp>
          <p:nvSpPr>
            <p:cNvPr id="13274" name="Google Shape;13274;p8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87"/>
          <p:cNvGrpSpPr/>
          <p:nvPr/>
        </p:nvGrpSpPr>
        <p:grpSpPr>
          <a:xfrm>
            <a:off x="7147436" y="1350599"/>
            <a:ext cx="279054" cy="354754"/>
            <a:chOff x="7147436" y="1502999"/>
            <a:chExt cx="279054" cy="354754"/>
          </a:xfrm>
        </p:grpSpPr>
        <p:sp>
          <p:nvSpPr>
            <p:cNvPr id="13290" name="Google Shape;13290;p8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87"/>
          <p:cNvGrpSpPr/>
          <p:nvPr/>
        </p:nvGrpSpPr>
        <p:grpSpPr>
          <a:xfrm>
            <a:off x="7603081" y="1820672"/>
            <a:ext cx="276802" cy="354807"/>
            <a:chOff x="7603081" y="1973072"/>
            <a:chExt cx="276802" cy="354807"/>
          </a:xfrm>
        </p:grpSpPr>
        <p:sp>
          <p:nvSpPr>
            <p:cNvPr id="13307" name="Google Shape;13307;p8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87"/>
          <p:cNvGrpSpPr/>
          <p:nvPr/>
        </p:nvGrpSpPr>
        <p:grpSpPr>
          <a:xfrm>
            <a:off x="6696792" y="1350599"/>
            <a:ext cx="276802" cy="354754"/>
            <a:chOff x="6696792" y="1502999"/>
            <a:chExt cx="276802" cy="354754"/>
          </a:xfrm>
        </p:grpSpPr>
        <p:sp>
          <p:nvSpPr>
            <p:cNvPr id="13322" name="Google Shape;13322;p8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7" name="Google Shape;13337;p8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8" name="Google Shape;13338;p87"/>
          <p:cNvGrpSpPr/>
          <p:nvPr/>
        </p:nvGrpSpPr>
        <p:grpSpPr>
          <a:xfrm>
            <a:off x="6223393" y="1350599"/>
            <a:ext cx="320295" cy="354754"/>
            <a:chOff x="6223393" y="1502999"/>
            <a:chExt cx="320295" cy="354754"/>
          </a:xfrm>
        </p:grpSpPr>
        <p:sp>
          <p:nvSpPr>
            <p:cNvPr id="13339" name="Google Shape;13339;p8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87"/>
          <p:cNvGrpSpPr/>
          <p:nvPr/>
        </p:nvGrpSpPr>
        <p:grpSpPr>
          <a:xfrm>
            <a:off x="5310611" y="1350572"/>
            <a:ext cx="339515" cy="354781"/>
            <a:chOff x="5310611" y="1502972"/>
            <a:chExt cx="339515" cy="354781"/>
          </a:xfrm>
        </p:grpSpPr>
        <p:sp>
          <p:nvSpPr>
            <p:cNvPr id="13363" name="Google Shape;13363;p8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87"/>
          <p:cNvGrpSpPr/>
          <p:nvPr/>
        </p:nvGrpSpPr>
        <p:grpSpPr>
          <a:xfrm>
            <a:off x="6253637" y="3637701"/>
            <a:ext cx="274550" cy="354833"/>
            <a:chOff x="6253637" y="3790101"/>
            <a:chExt cx="274550" cy="354833"/>
          </a:xfrm>
        </p:grpSpPr>
        <p:sp>
          <p:nvSpPr>
            <p:cNvPr id="13380" name="Google Shape;13380;p8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7"/>
          <p:cNvGrpSpPr/>
          <p:nvPr/>
        </p:nvGrpSpPr>
        <p:grpSpPr>
          <a:xfrm>
            <a:off x="5802731" y="3637780"/>
            <a:ext cx="274576" cy="354754"/>
            <a:chOff x="5802731" y="3790180"/>
            <a:chExt cx="274576" cy="354754"/>
          </a:xfrm>
        </p:grpSpPr>
        <p:sp>
          <p:nvSpPr>
            <p:cNvPr id="13398" name="Google Shape;13398;p8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87"/>
          <p:cNvGrpSpPr/>
          <p:nvPr/>
        </p:nvGrpSpPr>
        <p:grpSpPr>
          <a:xfrm>
            <a:off x="5352088" y="3637806"/>
            <a:ext cx="274550" cy="354728"/>
            <a:chOff x="5352088" y="3790206"/>
            <a:chExt cx="274550" cy="354728"/>
          </a:xfrm>
        </p:grpSpPr>
        <p:sp>
          <p:nvSpPr>
            <p:cNvPr id="13420" name="Google Shape;13420;p8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7"/>
          <p:cNvGrpSpPr/>
          <p:nvPr/>
        </p:nvGrpSpPr>
        <p:grpSpPr>
          <a:xfrm>
            <a:off x="4901706" y="3637675"/>
            <a:ext cx="274550" cy="354859"/>
            <a:chOff x="4901706" y="3790075"/>
            <a:chExt cx="274550" cy="354859"/>
          </a:xfrm>
        </p:grpSpPr>
        <p:sp>
          <p:nvSpPr>
            <p:cNvPr id="13445" name="Google Shape;13445;p8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87"/>
          <p:cNvGrpSpPr/>
          <p:nvPr/>
        </p:nvGrpSpPr>
        <p:grpSpPr>
          <a:xfrm>
            <a:off x="8052704" y="1350808"/>
            <a:ext cx="275073" cy="354545"/>
            <a:chOff x="8052704" y="1503208"/>
            <a:chExt cx="275073" cy="354545"/>
          </a:xfrm>
        </p:grpSpPr>
        <p:sp>
          <p:nvSpPr>
            <p:cNvPr id="13463" name="Google Shape;13463;p8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87"/>
          <p:cNvGrpSpPr/>
          <p:nvPr/>
        </p:nvGrpSpPr>
        <p:grpSpPr>
          <a:xfrm>
            <a:off x="5794745" y="1350599"/>
            <a:ext cx="274550" cy="354754"/>
            <a:chOff x="5794745" y="1502999"/>
            <a:chExt cx="274550" cy="354754"/>
          </a:xfrm>
        </p:grpSpPr>
        <p:sp>
          <p:nvSpPr>
            <p:cNvPr id="13481" name="Google Shape;13481;p8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87"/>
          <p:cNvGrpSpPr/>
          <p:nvPr/>
        </p:nvGrpSpPr>
        <p:grpSpPr>
          <a:xfrm>
            <a:off x="4896940" y="1350599"/>
            <a:ext cx="263316" cy="354754"/>
            <a:chOff x="4896940" y="1502999"/>
            <a:chExt cx="263316" cy="354754"/>
          </a:xfrm>
        </p:grpSpPr>
        <p:sp>
          <p:nvSpPr>
            <p:cNvPr id="13505" name="Google Shape;13505;p8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87"/>
          <p:cNvGrpSpPr/>
          <p:nvPr/>
        </p:nvGrpSpPr>
        <p:grpSpPr>
          <a:xfrm>
            <a:off x="6255392" y="4115682"/>
            <a:ext cx="274550" cy="354728"/>
            <a:chOff x="6255392" y="4268082"/>
            <a:chExt cx="274550" cy="354728"/>
          </a:xfrm>
        </p:grpSpPr>
        <p:sp>
          <p:nvSpPr>
            <p:cNvPr id="13527" name="Google Shape;13527;p8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87"/>
          <p:cNvGrpSpPr/>
          <p:nvPr/>
        </p:nvGrpSpPr>
        <p:grpSpPr>
          <a:xfrm>
            <a:off x="7604076" y="3637675"/>
            <a:ext cx="275807" cy="354859"/>
            <a:chOff x="7604076" y="3790075"/>
            <a:chExt cx="275807" cy="354859"/>
          </a:xfrm>
        </p:grpSpPr>
        <p:sp>
          <p:nvSpPr>
            <p:cNvPr id="13548" name="Google Shape;13548;p8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87"/>
          <p:cNvGrpSpPr/>
          <p:nvPr/>
        </p:nvGrpSpPr>
        <p:grpSpPr>
          <a:xfrm>
            <a:off x="7154427" y="3637806"/>
            <a:ext cx="274550" cy="354493"/>
            <a:chOff x="7154427" y="3790206"/>
            <a:chExt cx="274550" cy="354493"/>
          </a:xfrm>
        </p:grpSpPr>
        <p:sp>
          <p:nvSpPr>
            <p:cNvPr id="13571" name="Google Shape;13571;p8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87"/>
          <p:cNvGrpSpPr/>
          <p:nvPr/>
        </p:nvGrpSpPr>
        <p:grpSpPr>
          <a:xfrm>
            <a:off x="8054458" y="1820750"/>
            <a:ext cx="274576" cy="354728"/>
            <a:chOff x="8054458" y="1973150"/>
            <a:chExt cx="274576" cy="354728"/>
          </a:xfrm>
        </p:grpSpPr>
        <p:sp>
          <p:nvSpPr>
            <p:cNvPr id="13592" name="Google Shape;13592;p8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87"/>
          <p:cNvGrpSpPr/>
          <p:nvPr/>
        </p:nvGrpSpPr>
        <p:grpSpPr>
          <a:xfrm>
            <a:off x="7153930" y="1820750"/>
            <a:ext cx="274812" cy="354728"/>
            <a:chOff x="7153930" y="1973150"/>
            <a:chExt cx="274812" cy="354728"/>
          </a:xfrm>
        </p:grpSpPr>
        <p:sp>
          <p:nvSpPr>
            <p:cNvPr id="13615" name="Google Shape;13615;p8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87"/>
          <p:cNvGrpSpPr/>
          <p:nvPr/>
        </p:nvGrpSpPr>
        <p:grpSpPr>
          <a:xfrm>
            <a:off x="6703522" y="1820698"/>
            <a:ext cx="274812" cy="354781"/>
            <a:chOff x="6703522" y="1973098"/>
            <a:chExt cx="274812" cy="354781"/>
          </a:xfrm>
        </p:grpSpPr>
        <p:sp>
          <p:nvSpPr>
            <p:cNvPr id="13635" name="Google Shape;13635;p8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87"/>
          <p:cNvGrpSpPr/>
          <p:nvPr/>
        </p:nvGrpSpPr>
        <p:grpSpPr>
          <a:xfrm>
            <a:off x="6253375" y="1820750"/>
            <a:ext cx="274812" cy="354728"/>
            <a:chOff x="6253375" y="1973150"/>
            <a:chExt cx="274812" cy="354728"/>
          </a:xfrm>
        </p:grpSpPr>
        <p:sp>
          <p:nvSpPr>
            <p:cNvPr id="13661" name="Google Shape;13661;p8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87"/>
          <p:cNvGrpSpPr/>
          <p:nvPr/>
        </p:nvGrpSpPr>
        <p:grpSpPr>
          <a:xfrm>
            <a:off x="5802496" y="1820750"/>
            <a:ext cx="275309" cy="354728"/>
            <a:chOff x="5802496" y="1973150"/>
            <a:chExt cx="275309" cy="354728"/>
          </a:xfrm>
        </p:grpSpPr>
        <p:sp>
          <p:nvSpPr>
            <p:cNvPr id="13700" name="Google Shape;13700;p8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87"/>
          <p:cNvGrpSpPr/>
          <p:nvPr/>
        </p:nvGrpSpPr>
        <p:grpSpPr>
          <a:xfrm>
            <a:off x="5353083" y="1820750"/>
            <a:ext cx="274576" cy="354728"/>
            <a:chOff x="5353083" y="1973150"/>
            <a:chExt cx="274576" cy="354728"/>
          </a:xfrm>
        </p:grpSpPr>
        <p:sp>
          <p:nvSpPr>
            <p:cNvPr id="13727" name="Google Shape;13727;p8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87"/>
          <p:cNvGrpSpPr/>
          <p:nvPr/>
        </p:nvGrpSpPr>
        <p:grpSpPr>
          <a:xfrm>
            <a:off x="4902701" y="1820750"/>
            <a:ext cx="274812" cy="354728"/>
            <a:chOff x="4902701" y="1973150"/>
            <a:chExt cx="274812" cy="354728"/>
          </a:xfrm>
        </p:grpSpPr>
        <p:sp>
          <p:nvSpPr>
            <p:cNvPr id="13749" name="Google Shape;13749;p8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87"/>
          <p:cNvGrpSpPr/>
          <p:nvPr/>
        </p:nvGrpSpPr>
        <p:grpSpPr>
          <a:xfrm>
            <a:off x="4902701" y="2727589"/>
            <a:ext cx="272560" cy="354676"/>
            <a:chOff x="4902701" y="2879989"/>
            <a:chExt cx="272560" cy="354676"/>
          </a:xfrm>
        </p:grpSpPr>
        <p:sp>
          <p:nvSpPr>
            <p:cNvPr id="13775" name="Google Shape;13775;p8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87"/>
          <p:cNvGrpSpPr/>
          <p:nvPr/>
        </p:nvGrpSpPr>
        <p:grpSpPr>
          <a:xfrm>
            <a:off x="5803988" y="4115682"/>
            <a:ext cx="274550" cy="354728"/>
            <a:chOff x="5803988" y="4268082"/>
            <a:chExt cx="274550" cy="354728"/>
          </a:xfrm>
        </p:grpSpPr>
        <p:sp>
          <p:nvSpPr>
            <p:cNvPr id="13800" name="Google Shape;13800;p8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87"/>
          <p:cNvGrpSpPr/>
          <p:nvPr/>
        </p:nvGrpSpPr>
        <p:grpSpPr>
          <a:xfrm>
            <a:off x="5352349" y="4115682"/>
            <a:ext cx="274550" cy="354728"/>
            <a:chOff x="5352349" y="4268082"/>
            <a:chExt cx="274550" cy="354728"/>
          </a:xfrm>
        </p:grpSpPr>
        <p:sp>
          <p:nvSpPr>
            <p:cNvPr id="13823" name="Google Shape;13823;p8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87"/>
          <p:cNvGrpSpPr/>
          <p:nvPr/>
        </p:nvGrpSpPr>
        <p:grpSpPr>
          <a:xfrm>
            <a:off x="7606826" y="2266890"/>
            <a:ext cx="274550" cy="354728"/>
            <a:chOff x="7606826" y="2419290"/>
            <a:chExt cx="274550" cy="354728"/>
          </a:xfrm>
        </p:grpSpPr>
        <p:sp>
          <p:nvSpPr>
            <p:cNvPr id="13846" name="Google Shape;13846;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87"/>
          <p:cNvGrpSpPr/>
          <p:nvPr/>
        </p:nvGrpSpPr>
        <p:grpSpPr>
          <a:xfrm>
            <a:off x="7156182" y="2266890"/>
            <a:ext cx="274550" cy="354728"/>
            <a:chOff x="7156182" y="2419290"/>
            <a:chExt cx="274550" cy="354728"/>
          </a:xfrm>
        </p:grpSpPr>
        <p:sp>
          <p:nvSpPr>
            <p:cNvPr id="13862" name="Google Shape;13862;p8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87"/>
          <p:cNvGrpSpPr/>
          <p:nvPr/>
        </p:nvGrpSpPr>
        <p:grpSpPr>
          <a:xfrm>
            <a:off x="6705276" y="2266890"/>
            <a:ext cx="274812" cy="354728"/>
            <a:chOff x="6705276" y="2419290"/>
            <a:chExt cx="274812" cy="354728"/>
          </a:xfrm>
        </p:grpSpPr>
        <p:sp>
          <p:nvSpPr>
            <p:cNvPr id="13878" name="Google Shape;13878;p8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6" name="Google Shape;13906;p87"/>
          <p:cNvGrpSpPr/>
          <p:nvPr/>
        </p:nvGrpSpPr>
        <p:grpSpPr>
          <a:xfrm>
            <a:off x="4902936" y="2266890"/>
            <a:ext cx="274576" cy="354728"/>
            <a:chOff x="4902936" y="2419290"/>
            <a:chExt cx="274576" cy="354728"/>
          </a:xfrm>
        </p:grpSpPr>
        <p:sp>
          <p:nvSpPr>
            <p:cNvPr id="13907" name="Google Shape;13907;p8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87"/>
          <p:cNvGrpSpPr/>
          <p:nvPr/>
        </p:nvGrpSpPr>
        <p:grpSpPr>
          <a:xfrm>
            <a:off x="7608056" y="3193394"/>
            <a:ext cx="270334" cy="354754"/>
            <a:chOff x="7608056" y="3345794"/>
            <a:chExt cx="270334" cy="354754"/>
          </a:xfrm>
        </p:grpSpPr>
        <p:sp>
          <p:nvSpPr>
            <p:cNvPr id="13928" name="Google Shape;13928;p8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87"/>
          <p:cNvGrpSpPr/>
          <p:nvPr/>
        </p:nvGrpSpPr>
        <p:grpSpPr>
          <a:xfrm>
            <a:off x="6712765" y="4115682"/>
            <a:ext cx="263316" cy="354728"/>
            <a:chOff x="6712765" y="4268082"/>
            <a:chExt cx="263316" cy="354728"/>
          </a:xfrm>
        </p:grpSpPr>
        <p:sp>
          <p:nvSpPr>
            <p:cNvPr id="13948" name="Google Shape;13948;p8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87"/>
          <p:cNvGrpSpPr/>
          <p:nvPr/>
        </p:nvGrpSpPr>
        <p:grpSpPr>
          <a:xfrm>
            <a:off x="5359341" y="2266759"/>
            <a:ext cx="262819" cy="354859"/>
            <a:chOff x="5359341" y="2419159"/>
            <a:chExt cx="262819" cy="354859"/>
          </a:xfrm>
        </p:grpSpPr>
        <p:sp>
          <p:nvSpPr>
            <p:cNvPr id="13965" name="Google Shape;13965;p8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87"/>
          <p:cNvGrpSpPr/>
          <p:nvPr/>
        </p:nvGrpSpPr>
        <p:grpSpPr>
          <a:xfrm>
            <a:off x="6709282" y="3637806"/>
            <a:ext cx="263316" cy="354493"/>
            <a:chOff x="6709282" y="3790206"/>
            <a:chExt cx="263316" cy="354493"/>
          </a:xfrm>
        </p:grpSpPr>
        <p:sp>
          <p:nvSpPr>
            <p:cNvPr id="13987" name="Google Shape;13987;p8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87"/>
          <p:cNvGrpSpPr/>
          <p:nvPr/>
        </p:nvGrpSpPr>
        <p:grpSpPr>
          <a:xfrm>
            <a:off x="6260629" y="2266890"/>
            <a:ext cx="263055" cy="354493"/>
            <a:chOff x="6260629" y="2419290"/>
            <a:chExt cx="263055" cy="354493"/>
          </a:xfrm>
        </p:grpSpPr>
        <p:sp>
          <p:nvSpPr>
            <p:cNvPr id="14004" name="Google Shape;14004;p8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87"/>
          <p:cNvGrpSpPr/>
          <p:nvPr/>
        </p:nvGrpSpPr>
        <p:grpSpPr>
          <a:xfrm>
            <a:off x="6260864" y="2727511"/>
            <a:ext cx="263343" cy="354754"/>
            <a:chOff x="6260864" y="2879911"/>
            <a:chExt cx="263343" cy="354754"/>
          </a:xfrm>
        </p:grpSpPr>
        <p:sp>
          <p:nvSpPr>
            <p:cNvPr id="14020" name="Google Shape;14020;p8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87"/>
          <p:cNvGrpSpPr/>
          <p:nvPr/>
        </p:nvGrpSpPr>
        <p:grpSpPr>
          <a:xfrm>
            <a:off x="8062968" y="2266890"/>
            <a:ext cx="263316" cy="354728"/>
            <a:chOff x="8062968" y="2419290"/>
            <a:chExt cx="263316" cy="354728"/>
          </a:xfrm>
        </p:grpSpPr>
        <p:sp>
          <p:nvSpPr>
            <p:cNvPr id="14039" name="Google Shape;14039;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87"/>
          <p:cNvGrpSpPr/>
          <p:nvPr/>
        </p:nvGrpSpPr>
        <p:grpSpPr>
          <a:xfrm>
            <a:off x="5809723" y="2266890"/>
            <a:ext cx="263316" cy="354728"/>
            <a:chOff x="5809723" y="2419290"/>
            <a:chExt cx="263316" cy="354728"/>
          </a:xfrm>
        </p:grpSpPr>
        <p:sp>
          <p:nvSpPr>
            <p:cNvPr id="14057" name="Google Shape;14057;p8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87"/>
          <p:cNvGrpSpPr/>
          <p:nvPr/>
        </p:nvGrpSpPr>
        <p:grpSpPr>
          <a:xfrm>
            <a:off x="7606826" y="1350599"/>
            <a:ext cx="263552" cy="354754"/>
            <a:chOff x="7606826" y="1502999"/>
            <a:chExt cx="263552" cy="354754"/>
          </a:xfrm>
        </p:grpSpPr>
        <p:sp>
          <p:nvSpPr>
            <p:cNvPr id="14075" name="Google Shape;14075;p8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87"/>
          <p:cNvGrpSpPr/>
          <p:nvPr/>
        </p:nvGrpSpPr>
        <p:grpSpPr>
          <a:xfrm>
            <a:off x="8060455" y="3637675"/>
            <a:ext cx="264076" cy="354623"/>
            <a:chOff x="8060455" y="3790075"/>
            <a:chExt cx="264076" cy="354623"/>
          </a:xfrm>
        </p:grpSpPr>
        <p:sp>
          <p:nvSpPr>
            <p:cNvPr id="14094" name="Google Shape;14094;p8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87"/>
          <p:cNvGrpSpPr/>
          <p:nvPr/>
        </p:nvGrpSpPr>
        <p:grpSpPr>
          <a:xfrm>
            <a:off x="7614550" y="2727511"/>
            <a:ext cx="263316" cy="354754"/>
            <a:chOff x="7614550" y="2879911"/>
            <a:chExt cx="263316" cy="354754"/>
          </a:xfrm>
        </p:grpSpPr>
        <p:sp>
          <p:nvSpPr>
            <p:cNvPr id="14118" name="Google Shape;14118;p8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87"/>
          <p:cNvGrpSpPr/>
          <p:nvPr/>
        </p:nvGrpSpPr>
        <p:grpSpPr>
          <a:xfrm>
            <a:off x="4900684" y="4115787"/>
            <a:ext cx="274576" cy="354623"/>
            <a:chOff x="4900684" y="4268187"/>
            <a:chExt cx="274576" cy="354623"/>
          </a:xfrm>
        </p:grpSpPr>
        <p:sp>
          <p:nvSpPr>
            <p:cNvPr id="14138" name="Google Shape;14138;p8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87"/>
          <p:cNvGrpSpPr/>
          <p:nvPr/>
        </p:nvGrpSpPr>
        <p:grpSpPr>
          <a:xfrm>
            <a:off x="7161654" y="3193394"/>
            <a:ext cx="263343" cy="354754"/>
            <a:chOff x="7161654" y="3345794"/>
            <a:chExt cx="263343" cy="354754"/>
          </a:xfrm>
        </p:grpSpPr>
        <p:sp>
          <p:nvSpPr>
            <p:cNvPr id="14154" name="Google Shape;14154;p8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87"/>
          <p:cNvGrpSpPr/>
          <p:nvPr/>
        </p:nvGrpSpPr>
        <p:grpSpPr>
          <a:xfrm>
            <a:off x="6711770" y="3193394"/>
            <a:ext cx="263081" cy="354754"/>
            <a:chOff x="6711770" y="3345794"/>
            <a:chExt cx="263081" cy="354754"/>
          </a:xfrm>
        </p:grpSpPr>
        <p:sp>
          <p:nvSpPr>
            <p:cNvPr id="14174" name="Google Shape;14174;p8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87"/>
          <p:cNvGrpSpPr/>
          <p:nvPr/>
        </p:nvGrpSpPr>
        <p:grpSpPr>
          <a:xfrm>
            <a:off x="7163409" y="2727851"/>
            <a:ext cx="263316" cy="354414"/>
            <a:chOff x="7163409" y="2880251"/>
            <a:chExt cx="263316" cy="354414"/>
          </a:xfrm>
        </p:grpSpPr>
        <p:sp>
          <p:nvSpPr>
            <p:cNvPr id="14192" name="Google Shape;14192;p8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87"/>
          <p:cNvGrpSpPr/>
          <p:nvPr/>
        </p:nvGrpSpPr>
        <p:grpSpPr>
          <a:xfrm>
            <a:off x="6712032" y="2727772"/>
            <a:ext cx="263316" cy="354493"/>
            <a:chOff x="6712032" y="2880172"/>
            <a:chExt cx="263316" cy="354493"/>
          </a:xfrm>
        </p:grpSpPr>
        <p:sp>
          <p:nvSpPr>
            <p:cNvPr id="14205" name="Google Shape;14205;p8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87"/>
          <p:cNvGrpSpPr/>
          <p:nvPr/>
        </p:nvGrpSpPr>
        <p:grpSpPr>
          <a:xfrm>
            <a:off x="6261624" y="3193394"/>
            <a:ext cx="263316" cy="354754"/>
            <a:chOff x="6261624" y="3345794"/>
            <a:chExt cx="263316" cy="354754"/>
          </a:xfrm>
        </p:grpSpPr>
        <p:sp>
          <p:nvSpPr>
            <p:cNvPr id="14227" name="Google Shape;14227;p8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5" name="Google Shape;14255;p87"/>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6" name="Google Shape;14256;p87"/>
          <p:cNvGrpSpPr/>
          <p:nvPr/>
        </p:nvGrpSpPr>
        <p:grpSpPr>
          <a:xfrm>
            <a:off x="5811739" y="3193394"/>
            <a:ext cx="263316" cy="354754"/>
            <a:chOff x="5811739" y="3345794"/>
            <a:chExt cx="263316" cy="354754"/>
          </a:xfrm>
        </p:grpSpPr>
        <p:sp>
          <p:nvSpPr>
            <p:cNvPr id="14257" name="Google Shape;14257;p8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87"/>
          <p:cNvGrpSpPr/>
          <p:nvPr/>
        </p:nvGrpSpPr>
        <p:grpSpPr>
          <a:xfrm>
            <a:off x="5363818" y="3193394"/>
            <a:ext cx="259074" cy="354493"/>
            <a:chOff x="5363818" y="3345794"/>
            <a:chExt cx="259074" cy="354493"/>
          </a:xfrm>
        </p:grpSpPr>
        <p:sp>
          <p:nvSpPr>
            <p:cNvPr id="14279" name="Google Shape;14279;p8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87"/>
          <p:cNvGrpSpPr/>
          <p:nvPr/>
        </p:nvGrpSpPr>
        <p:grpSpPr>
          <a:xfrm>
            <a:off x="4912939" y="3193263"/>
            <a:ext cx="261326" cy="354885"/>
            <a:chOff x="4912939" y="3345663"/>
            <a:chExt cx="261326" cy="354885"/>
          </a:xfrm>
        </p:grpSpPr>
        <p:sp>
          <p:nvSpPr>
            <p:cNvPr id="14305" name="Google Shape;14305;p8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87"/>
          <p:cNvGrpSpPr/>
          <p:nvPr/>
        </p:nvGrpSpPr>
        <p:grpSpPr>
          <a:xfrm>
            <a:off x="5809723" y="2727511"/>
            <a:ext cx="263081" cy="355016"/>
            <a:chOff x="5809723" y="2879911"/>
            <a:chExt cx="263081" cy="355016"/>
          </a:xfrm>
        </p:grpSpPr>
        <p:sp>
          <p:nvSpPr>
            <p:cNvPr id="14327" name="Google Shape;14327;p8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87"/>
          <p:cNvGrpSpPr/>
          <p:nvPr/>
        </p:nvGrpSpPr>
        <p:grpSpPr>
          <a:xfrm>
            <a:off x="7616069" y="4115656"/>
            <a:ext cx="263316" cy="354754"/>
            <a:chOff x="7616069" y="4268056"/>
            <a:chExt cx="263316" cy="354754"/>
          </a:xfrm>
        </p:grpSpPr>
        <p:sp>
          <p:nvSpPr>
            <p:cNvPr id="14350" name="Google Shape;14350;p8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87"/>
          <p:cNvGrpSpPr/>
          <p:nvPr/>
        </p:nvGrpSpPr>
        <p:grpSpPr>
          <a:xfrm>
            <a:off x="7164404" y="4115918"/>
            <a:ext cx="263316" cy="354493"/>
            <a:chOff x="7164404" y="4268318"/>
            <a:chExt cx="263316" cy="354493"/>
          </a:xfrm>
        </p:grpSpPr>
        <p:sp>
          <p:nvSpPr>
            <p:cNvPr id="14372" name="Google Shape;14372;p8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8" name="Google Shape;14388;p87"/>
          <p:cNvGrpSpPr/>
          <p:nvPr/>
        </p:nvGrpSpPr>
        <p:grpSpPr>
          <a:xfrm>
            <a:off x="5358346" y="2727511"/>
            <a:ext cx="263316" cy="354754"/>
            <a:chOff x="5358346" y="2879911"/>
            <a:chExt cx="263316" cy="354754"/>
          </a:xfrm>
        </p:grpSpPr>
        <p:sp>
          <p:nvSpPr>
            <p:cNvPr id="14389" name="Google Shape;14389;p8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87"/>
          <p:cNvGrpSpPr/>
          <p:nvPr/>
        </p:nvGrpSpPr>
        <p:grpSpPr>
          <a:xfrm>
            <a:off x="8061450" y="3193342"/>
            <a:ext cx="263316" cy="354807"/>
            <a:chOff x="8061450" y="3345742"/>
            <a:chExt cx="263316" cy="354807"/>
          </a:xfrm>
        </p:grpSpPr>
        <p:sp>
          <p:nvSpPr>
            <p:cNvPr id="14411" name="Google Shape;14411;p8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7" name="Google Shape;14427;p87"/>
          <p:cNvGrpSpPr/>
          <p:nvPr/>
        </p:nvGrpSpPr>
        <p:grpSpPr>
          <a:xfrm>
            <a:off x="8065953" y="2727511"/>
            <a:ext cx="263081" cy="354754"/>
            <a:chOff x="8065953" y="2879911"/>
            <a:chExt cx="263081" cy="354754"/>
          </a:xfrm>
        </p:grpSpPr>
        <p:sp>
          <p:nvSpPr>
            <p:cNvPr id="14428" name="Google Shape;14428;p8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87"/>
          <p:cNvGrpSpPr/>
          <p:nvPr/>
        </p:nvGrpSpPr>
        <p:grpSpPr>
          <a:xfrm>
            <a:off x="8064199" y="4115918"/>
            <a:ext cx="270308" cy="354493"/>
            <a:chOff x="8064199" y="4268318"/>
            <a:chExt cx="270308" cy="354493"/>
          </a:xfrm>
        </p:grpSpPr>
        <p:sp>
          <p:nvSpPr>
            <p:cNvPr id="14445" name="Google Shape;14445;p8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3" name="Google Shape;14463;p8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464" name="Google Shape;14464;p8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68"/>
        <p:cNvGrpSpPr/>
        <p:nvPr/>
      </p:nvGrpSpPr>
      <p:grpSpPr>
        <a:xfrm>
          <a:off x="0" y="0"/>
          <a:ext cx="0" cy="0"/>
          <a:chOff x="0" y="0"/>
          <a:chExt cx="0" cy="0"/>
        </a:xfrm>
      </p:grpSpPr>
      <p:grpSp>
        <p:nvGrpSpPr>
          <p:cNvPr id="14469" name="Google Shape;14469;p88"/>
          <p:cNvGrpSpPr/>
          <p:nvPr/>
        </p:nvGrpSpPr>
        <p:grpSpPr>
          <a:xfrm>
            <a:off x="3511608" y="3163570"/>
            <a:ext cx="381482" cy="366926"/>
            <a:chOff x="3511608" y="3348218"/>
            <a:chExt cx="381482" cy="366926"/>
          </a:xfrm>
        </p:grpSpPr>
        <p:sp>
          <p:nvSpPr>
            <p:cNvPr id="14470" name="Google Shape;14470;p8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88"/>
          <p:cNvGrpSpPr/>
          <p:nvPr/>
        </p:nvGrpSpPr>
        <p:grpSpPr>
          <a:xfrm>
            <a:off x="1849816" y="3622692"/>
            <a:ext cx="163616" cy="366665"/>
            <a:chOff x="1849816" y="3807339"/>
            <a:chExt cx="163616" cy="366665"/>
          </a:xfrm>
        </p:grpSpPr>
        <p:sp>
          <p:nvSpPr>
            <p:cNvPr id="14485" name="Google Shape;14485;p8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88"/>
          <p:cNvGrpSpPr/>
          <p:nvPr/>
        </p:nvGrpSpPr>
        <p:grpSpPr>
          <a:xfrm>
            <a:off x="2274757" y="3622666"/>
            <a:ext cx="202292" cy="366430"/>
            <a:chOff x="2274757" y="3807313"/>
            <a:chExt cx="202292" cy="366430"/>
          </a:xfrm>
        </p:grpSpPr>
        <p:sp>
          <p:nvSpPr>
            <p:cNvPr id="14500" name="Google Shape;14500;p8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88"/>
          <p:cNvGrpSpPr/>
          <p:nvPr/>
        </p:nvGrpSpPr>
        <p:grpSpPr>
          <a:xfrm>
            <a:off x="3972716" y="3163570"/>
            <a:ext cx="366404" cy="366665"/>
            <a:chOff x="3972716" y="3348218"/>
            <a:chExt cx="366404" cy="366665"/>
          </a:xfrm>
        </p:grpSpPr>
        <p:sp>
          <p:nvSpPr>
            <p:cNvPr id="14511" name="Google Shape;14511;p8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88"/>
          <p:cNvGrpSpPr/>
          <p:nvPr/>
        </p:nvGrpSpPr>
        <p:grpSpPr>
          <a:xfrm>
            <a:off x="866528" y="3163701"/>
            <a:ext cx="317405" cy="366534"/>
            <a:chOff x="866528" y="3348348"/>
            <a:chExt cx="317405" cy="366534"/>
          </a:xfrm>
        </p:grpSpPr>
        <p:sp>
          <p:nvSpPr>
            <p:cNvPr id="14524" name="Google Shape;14524;p8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88"/>
          <p:cNvGrpSpPr/>
          <p:nvPr/>
        </p:nvGrpSpPr>
        <p:grpSpPr>
          <a:xfrm>
            <a:off x="1316818" y="3163648"/>
            <a:ext cx="310872" cy="366848"/>
            <a:chOff x="1316818" y="3348296"/>
            <a:chExt cx="310872" cy="366848"/>
          </a:xfrm>
        </p:grpSpPr>
        <p:sp>
          <p:nvSpPr>
            <p:cNvPr id="14533" name="Google Shape;14533;p8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88"/>
          <p:cNvGrpSpPr/>
          <p:nvPr/>
        </p:nvGrpSpPr>
        <p:grpSpPr>
          <a:xfrm>
            <a:off x="3105248" y="3163596"/>
            <a:ext cx="305620" cy="366430"/>
            <a:chOff x="3105248" y="3348244"/>
            <a:chExt cx="305620" cy="366430"/>
          </a:xfrm>
        </p:grpSpPr>
        <p:sp>
          <p:nvSpPr>
            <p:cNvPr id="14558" name="Google Shape;14558;p8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88"/>
          <p:cNvGrpSpPr/>
          <p:nvPr/>
        </p:nvGrpSpPr>
        <p:grpSpPr>
          <a:xfrm>
            <a:off x="2661988" y="3163570"/>
            <a:ext cx="304078" cy="366665"/>
            <a:chOff x="2661988" y="3348218"/>
            <a:chExt cx="304078" cy="366665"/>
          </a:xfrm>
        </p:grpSpPr>
        <p:sp>
          <p:nvSpPr>
            <p:cNvPr id="14566" name="Google Shape;14566;p8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5" name="Google Shape;14585;p88"/>
          <p:cNvGrpSpPr/>
          <p:nvPr/>
        </p:nvGrpSpPr>
        <p:grpSpPr>
          <a:xfrm>
            <a:off x="2212927" y="3164249"/>
            <a:ext cx="307606" cy="366482"/>
            <a:chOff x="2212927" y="3348897"/>
            <a:chExt cx="307606" cy="366482"/>
          </a:xfrm>
        </p:grpSpPr>
        <p:sp>
          <p:nvSpPr>
            <p:cNvPr id="14586" name="Google Shape;14586;p8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88"/>
          <p:cNvGrpSpPr/>
          <p:nvPr/>
        </p:nvGrpSpPr>
        <p:grpSpPr>
          <a:xfrm>
            <a:off x="1764389" y="3163570"/>
            <a:ext cx="310114" cy="366665"/>
            <a:chOff x="1764389" y="3348218"/>
            <a:chExt cx="310114" cy="366665"/>
          </a:xfrm>
        </p:grpSpPr>
        <p:sp>
          <p:nvSpPr>
            <p:cNvPr id="14597" name="Google Shape;14597;p8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88"/>
          <p:cNvGrpSpPr/>
          <p:nvPr/>
        </p:nvGrpSpPr>
        <p:grpSpPr>
          <a:xfrm>
            <a:off x="2777572" y="3622640"/>
            <a:ext cx="81716" cy="366717"/>
            <a:chOff x="2777572" y="3807287"/>
            <a:chExt cx="81716" cy="366717"/>
          </a:xfrm>
        </p:grpSpPr>
        <p:sp>
          <p:nvSpPr>
            <p:cNvPr id="14618" name="Google Shape;14618;p8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9" name="Google Shape;14629;p88"/>
          <p:cNvGrpSpPr/>
          <p:nvPr/>
        </p:nvGrpSpPr>
        <p:grpSpPr>
          <a:xfrm>
            <a:off x="3934014" y="4145133"/>
            <a:ext cx="366665" cy="256334"/>
            <a:chOff x="3934014" y="4329780"/>
            <a:chExt cx="366665" cy="256334"/>
          </a:xfrm>
        </p:grpSpPr>
        <p:sp>
          <p:nvSpPr>
            <p:cNvPr id="14630" name="Google Shape;14630;p8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88"/>
          <p:cNvGrpSpPr/>
          <p:nvPr/>
        </p:nvGrpSpPr>
        <p:grpSpPr>
          <a:xfrm>
            <a:off x="947670" y="3622692"/>
            <a:ext cx="194295" cy="366404"/>
            <a:chOff x="947670" y="3807339"/>
            <a:chExt cx="194295" cy="366404"/>
          </a:xfrm>
        </p:grpSpPr>
        <p:sp>
          <p:nvSpPr>
            <p:cNvPr id="14644" name="Google Shape;14644;p8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4" name="Google Shape;14654;p88"/>
          <p:cNvGrpSpPr/>
          <p:nvPr/>
        </p:nvGrpSpPr>
        <p:grpSpPr>
          <a:xfrm>
            <a:off x="3420379" y="4101910"/>
            <a:ext cx="368939" cy="342283"/>
            <a:chOff x="3420379" y="4286557"/>
            <a:chExt cx="368939" cy="342283"/>
          </a:xfrm>
        </p:grpSpPr>
        <p:sp>
          <p:nvSpPr>
            <p:cNvPr id="14655" name="Google Shape;14655;p8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1" name="Google Shape;14671;p88"/>
          <p:cNvGrpSpPr/>
          <p:nvPr/>
        </p:nvGrpSpPr>
        <p:grpSpPr>
          <a:xfrm>
            <a:off x="3965190" y="3657605"/>
            <a:ext cx="369801" cy="296813"/>
            <a:chOff x="3965190" y="3842252"/>
            <a:chExt cx="369801" cy="296813"/>
          </a:xfrm>
        </p:grpSpPr>
        <p:sp>
          <p:nvSpPr>
            <p:cNvPr id="14672" name="Google Shape;14672;p8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3" name="Google Shape;14693;p88"/>
          <p:cNvGrpSpPr/>
          <p:nvPr/>
        </p:nvGrpSpPr>
        <p:grpSpPr>
          <a:xfrm>
            <a:off x="3506590" y="3649164"/>
            <a:ext cx="396796" cy="313407"/>
            <a:chOff x="3506590" y="3833812"/>
            <a:chExt cx="396796" cy="313407"/>
          </a:xfrm>
        </p:grpSpPr>
        <p:sp>
          <p:nvSpPr>
            <p:cNvPr id="14694" name="Google Shape;14694;p8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88"/>
          <p:cNvGrpSpPr/>
          <p:nvPr/>
        </p:nvGrpSpPr>
        <p:grpSpPr>
          <a:xfrm>
            <a:off x="2769288" y="1780716"/>
            <a:ext cx="104556" cy="366665"/>
            <a:chOff x="2769288" y="1965364"/>
            <a:chExt cx="104556" cy="366665"/>
          </a:xfrm>
        </p:grpSpPr>
        <p:sp>
          <p:nvSpPr>
            <p:cNvPr id="14698" name="Google Shape;14698;p8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88"/>
          <p:cNvGrpSpPr/>
          <p:nvPr/>
        </p:nvGrpSpPr>
        <p:grpSpPr>
          <a:xfrm>
            <a:off x="3966679" y="1826213"/>
            <a:ext cx="367162" cy="275698"/>
            <a:chOff x="3966679" y="2010861"/>
            <a:chExt cx="367162" cy="275698"/>
          </a:xfrm>
        </p:grpSpPr>
        <p:sp>
          <p:nvSpPr>
            <p:cNvPr id="14711" name="Google Shape;14711;p8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88"/>
          <p:cNvGrpSpPr/>
          <p:nvPr/>
        </p:nvGrpSpPr>
        <p:grpSpPr>
          <a:xfrm>
            <a:off x="1752577" y="1840847"/>
            <a:ext cx="366404" cy="246220"/>
            <a:chOff x="1752577" y="2025495"/>
            <a:chExt cx="366404" cy="246220"/>
          </a:xfrm>
        </p:grpSpPr>
        <p:sp>
          <p:nvSpPr>
            <p:cNvPr id="14716" name="Google Shape;14716;p8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88"/>
          <p:cNvGrpSpPr/>
          <p:nvPr/>
        </p:nvGrpSpPr>
        <p:grpSpPr>
          <a:xfrm>
            <a:off x="1309553" y="1884933"/>
            <a:ext cx="366404" cy="158363"/>
            <a:chOff x="1309553" y="2069580"/>
            <a:chExt cx="366404" cy="158363"/>
          </a:xfrm>
        </p:grpSpPr>
        <p:sp>
          <p:nvSpPr>
            <p:cNvPr id="14733" name="Google Shape;14733;p8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88"/>
          <p:cNvGrpSpPr/>
          <p:nvPr/>
        </p:nvGrpSpPr>
        <p:grpSpPr>
          <a:xfrm>
            <a:off x="866528" y="1904114"/>
            <a:ext cx="366639" cy="119635"/>
            <a:chOff x="866528" y="2088762"/>
            <a:chExt cx="366639" cy="119635"/>
          </a:xfrm>
        </p:grpSpPr>
        <p:sp>
          <p:nvSpPr>
            <p:cNvPr id="14760" name="Google Shape;14760;p8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4" name="Google Shape;14774;p88"/>
          <p:cNvGrpSpPr/>
          <p:nvPr/>
        </p:nvGrpSpPr>
        <p:grpSpPr>
          <a:xfrm>
            <a:off x="2329269" y="1780664"/>
            <a:ext cx="98807" cy="366273"/>
            <a:chOff x="2329269" y="1965312"/>
            <a:chExt cx="98807" cy="366273"/>
          </a:xfrm>
        </p:grpSpPr>
        <p:sp>
          <p:nvSpPr>
            <p:cNvPr id="14775" name="Google Shape;14775;p8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88"/>
          <p:cNvGrpSpPr/>
          <p:nvPr/>
        </p:nvGrpSpPr>
        <p:grpSpPr>
          <a:xfrm>
            <a:off x="3208053" y="1780324"/>
            <a:ext cx="112344" cy="366926"/>
            <a:chOff x="3208053" y="1964972"/>
            <a:chExt cx="112344" cy="366926"/>
          </a:xfrm>
        </p:grpSpPr>
        <p:sp>
          <p:nvSpPr>
            <p:cNvPr id="14779" name="Google Shape;14779;p8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88"/>
          <p:cNvGrpSpPr/>
          <p:nvPr/>
        </p:nvGrpSpPr>
        <p:grpSpPr>
          <a:xfrm>
            <a:off x="3225379" y="3622692"/>
            <a:ext cx="72413" cy="366404"/>
            <a:chOff x="3225379" y="3807339"/>
            <a:chExt cx="72413" cy="366404"/>
          </a:xfrm>
        </p:grpSpPr>
        <p:sp>
          <p:nvSpPr>
            <p:cNvPr id="14786" name="Google Shape;14786;p8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88"/>
          <p:cNvGrpSpPr/>
          <p:nvPr/>
        </p:nvGrpSpPr>
        <p:grpSpPr>
          <a:xfrm>
            <a:off x="3523916" y="1826448"/>
            <a:ext cx="366665" cy="275201"/>
            <a:chOff x="3523916" y="2011096"/>
            <a:chExt cx="366665" cy="275201"/>
          </a:xfrm>
        </p:grpSpPr>
        <p:sp>
          <p:nvSpPr>
            <p:cNvPr id="14795" name="Google Shape;14795;p8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88"/>
          <p:cNvGrpSpPr/>
          <p:nvPr/>
        </p:nvGrpSpPr>
        <p:grpSpPr>
          <a:xfrm>
            <a:off x="1742777" y="1315349"/>
            <a:ext cx="393791" cy="366744"/>
            <a:chOff x="1742777" y="1499997"/>
            <a:chExt cx="393791" cy="366744"/>
          </a:xfrm>
        </p:grpSpPr>
        <p:sp>
          <p:nvSpPr>
            <p:cNvPr id="14816" name="Google Shape;14816;p8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88"/>
          <p:cNvGrpSpPr/>
          <p:nvPr/>
        </p:nvGrpSpPr>
        <p:grpSpPr>
          <a:xfrm>
            <a:off x="4014449" y="1315349"/>
            <a:ext cx="319914" cy="366639"/>
            <a:chOff x="4014449" y="1499997"/>
            <a:chExt cx="319914" cy="366639"/>
          </a:xfrm>
        </p:grpSpPr>
        <p:sp>
          <p:nvSpPr>
            <p:cNvPr id="14831" name="Google Shape;14831;p8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88"/>
          <p:cNvGrpSpPr/>
          <p:nvPr/>
        </p:nvGrpSpPr>
        <p:grpSpPr>
          <a:xfrm>
            <a:off x="866267" y="1406813"/>
            <a:ext cx="367397" cy="183711"/>
            <a:chOff x="866267" y="1591460"/>
            <a:chExt cx="367397" cy="183711"/>
          </a:xfrm>
        </p:grpSpPr>
        <p:sp>
          <p:nvSpPr>
            <p:cNvPr id="14837" name="Google Shape;14837;p8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5" name="Google Shape;14855;p88"/>
          <p:cNvGrpSpPr/>
          <p:nvPr/>
        </p:nvGrpSpPr>
        <p:grpSpPr>
          <a:xfrm>
            <a:off x="3117843" y="1315244"/>
            <a:ext cx="327440" cy="366744"/>
            <a:chOff x="3117843" y="1499892"/>
            <a:chExt cx="327440" cy="366744"/>
          </a:xfrm>
        </p:grpSpPr>
        <p:sp>
          <p:nvSpPr>
            <p:cNvPr id="14856" name="Google Shape;14856;p8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3" name="Google Shape;14863;p88"/>
          <p:cNvGrpSpPr/>
          <p:nvPr/>
        </p:nvGrpSpPr>
        <p:grpSpPr>
          <a:xfrm>
            <a:off x="2667005" y="1315349"/>
            <a:ext cx="336770" cy="366639"/>
            <a:chOff x="2667005" y="1499997"/>
            <a:chExt cx="336770" cy="366639"/>
          </a:xfrm>
        </p:grpSpPr>
        <p:sp>
          <p:nvSpPr>
            <p:cNvPr id="14864" name="Google Shape;14864;p8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88"/>
          <p:cNvGrpSpPr/>
          <p:nvPr/>
        </p:nvGrpSpPr>
        <p:grpSpPr>
          <a:xfrm>
            <a:off x="3564866" y="1315349"/>
            <a:ext cx="326473" cy="366639"/>
            <a:chOff x="3564866" y="1499997"/>
            <a:chExt cx="326473" cy="366639"/>
          </a:xfrm>
        </p:grpSpPr>
        <p:sp>
          <p:nvSpPr>
            <p:cNvPr id="14884" name="Google Shape;14884;p8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88"/>
          <p:cNvGrpSpPr/>
          <p:nvPr/>
        </p:nvGrpSpPr>
        <p:grpSpPr>
          <a:xfrm>
            <a:off x="1314074" y="1315349"/>
            <a:ext cx="364392" cy="366639"/>
            <a:chOff x="1314074" y="1499997"/>
            <a:chExt cx="364392" cy="366639"/>
          </a:xfrm>
        </p:grpSpPr>
        <p:sp>
          <p:nvSpPr>
            <p:cNvPr id="14894" name="Google Shape;14894;p8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88"/>
          <p:cNvGrpSpPr/>
          <p:nvPr/>
        </p:nvGrpSpPr>
        <p:grpSpPr>
          <a:xfrm>
            <a:off x="2220479" y="1315349"/>
            <a:ext cx="337005" cy="366639"/>
            <a:chOff x="2220479" y="1499997"/>
            <a:chExt cx="337005" cy="366639"/>
          </a:xfrm>
        </p:grpSpPr>
        <p:sp>
          <p:nvSpPr>
            <p:cNvPr id="14907" name="Google Shape;14907;p8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88"/>
          <p:cNvGrpSpPr/>
          <p:nvPr/>
        </p:nvGrpSpPr>
        <p:grpSpPr>
          <a:xfrm>
            <a:off x="4105155" y="2241328"/>
            <a:ext cx="87230" cy="366430"/>
            <a:chOff x="4105155" y="2425976"/>
            <a:chExt cx="87230" cy="366430"/>
          </a:xfrm>
        </p:grpSpPr>
        <p:sp>
          <p:nvSpPr>
            <p:cNvPr id="14919" name="Google Shape;14919;p8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5" name="Google Shape;14925;p88"/>
          <p:cNvGrpSpPr/>
          <p:nvPr/>
        </p:nvGrpSpPr>
        <p:grpSpPr>
          <a:xfrm>
            <a:off x="1808109" y="2241354"/>
            <a:ext cx="267884" cy="366639"/>
            <a:chOff x="1808109" y="2426002"/>
            <a:chExt cx="267884" cy="366639"/>
          </a:xfrm>
        </p:grpSpPr>
        <p:sp>
          <p:nvSpPr>
            <p:cNvPr id="14926" name="Google Shape;14926;p8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88"/>
          <p:cNvGrpSpPr/>
          <p:nvPr/>
        </p:nvGrpSpPr>
        <p:grpSpPr>
          <a:xfrm>
            <a:off x="3603568" y="2241354"/>
            <a:ext cx="207597" cy="366639"/>
            <a:chOff x="3603568" y="2426002"/>
            <a:chExt cx="207597" cy="366639"/>
          </a:xfrm>
        </p:grpSpPr>
        <p:sp>
          <p:nvSpPr>
            <p:cNvPr id="14948" name="Google Shape;14948;p8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4" name="Google Shape;14954;p88"/>
          <p:cNvGrpSpPr/>
          <p:nvPr/>
        </p:nvGrpSpPr>
        <p:grpSpPr>
          <a:xfrm>
            <a:off x="2246115" y="2241354"/>
            <a:ext cx="274417" cy="366404"/>
            <a:chOff x="2246115" y="2426002"/>
            <a:chExt cx="274417" cy="366404"/>
          </a:xfrm>
        </p:grpSpPr>
        <p:sp>
          <p:nvSpPr>
            <p:cNvPr id="14955" name="Google Shape;14955;p8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88"/>
          <p:cNvGrpSpPr/>
          <p:nvPr/>
        </p:nvGrpSpPr>
        <p:grpSpPr>
          <a:xfrm>
            <a:off x="2696666" y="2241354"/>
            <a:ext cx="256099" cy="366639"/>
            <a:chOff x="2696666" y="2426002"/>
            <a:chExt cx="256099" cy="366639"/>
          </a:xfrm>
        </p:grpSpPr>
        <p:sp>
          <p:nvSpPr>
            <p:cNvPr id="14964" name="Google Shape;14964;p8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88"/>
          <p:cNvGrpSpPr/>
          <p:nvPr/>
        </p:nvGrpSpPr>
        <p:grpSpPr>
          <a:xfrm>
            <a:off x="3149072" y="2241354"/>
            <a:ext cx="225863" cy="366430"/>
            <a:chOff x="3149072" y="2426002"/>
            <a:chExt cx="225863" cy="366430"/>
          </a:xfrm>
        </p:grpSpPr>
        <p:sp>
          <p:nvSpPr>
            <p:cNvPr id="14971" name="Google Shape;14971;p8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2" name="Google Shape;14982;p88"/>
          <p:cNvGrpSpPr/>
          <p:nvPr/>
        </p:nvGrpSpPr>
        <p:grpSpPr>
          <a:xfrm>
            <a:off x="1361556" y="2241276"/>
            <a:ext cx="283224" cy="366482"/>
            <a:chOff x="1361556" y="2425923"/>
            <a:chExt cx="283224" cy="366482"/>
          </a:xfrm>
        </p:grpSpPr>
        <p:sp>
          <p:nvSpPr>
            <p:cNvPr id="14983" name="Google Shape;14983;p8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8"/>
          <p:cNvGrpSpPr/>
          <p:nvPr/>
        </p:nvGrpSpPr>
        <p:grpSpPr>
          <a:xfrm>
            <a:off x="3973735" y="2706408"/>
            <a:ext cx="361883" cy="366979"/>
            <a:chOff x="3973735" y="2891056"/>
            <a:chExt cx="361883" cy="366979"/>
          </a:xfrm>
        </p:grpSpPr>
        <p:sp>
          <p:nvSpPr>
            <p:cNvPr id="15004" name="Google Shape;15004;p8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1" name="Google Shape;15021;p88"/>
          <p:cNvGrpSpPr/>
          <p:nvPr/>
        </p:nvGrpSpPr>
        <p:grpSpPr>
          <a:xfrm>
            <a:off x="3527941" y="2732096"/>
            <a:ext cx="366665" cy="315654"/>
            <a:chOff x="3527941" y="2916744"/>
            <a:chExt cx="366665" cy="315654"/>
          </a:xfrm>
        </p:grpSpPr>
        <p:sp>
          <p:nvSpPr>
            <p:cNvPr id="15022" name="Google Shape;15022;p8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2" name="Google Shape;15052;p88"/>
          <p:cNvGrpSpPr/>
          <p:nvPr/>
        </p:nvGrpSpPr>
        <p:grpSpPr>
          <a:xfrm>
            <a:off x="2640873" y="2706983"/>
            <a:ext cx="366404" cy="366404"/>
            <a:chOff x="2640873" y="2891631"/>
            <a:chExt cx="366404" cy="366404"/>
          </a:xfrm>
        </p:grpSpPr>
        <p:sp>
          <p:nvSpPr>
            <p:cNvPr id="15053" name="Google Shape;15053;p8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88"/>
          <p:cNvGrpSpPr/>
          <p:nvPr/>
        </p:nvGrpSpPr>
        <p:grpSpPr>
          <a:xfrm>
            <a:off x="2197091" y="2753473"/>
            <a:ext cx="366665" cy="273189"/>
            <a:chOff x="2197091" y="2938120"/>
            <a:chExt cx="366665" cy="273189"/>
          </a:xfrm>
        </p:grpSpPr>
        <p:sp>
          <p:nvSpPr>
            <p:cNvPr id="15068" name="Google Shape;15068;p8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88"/>
          <p:cNvGrpSpPr/>
          <p:nvPr/>
        </p:nvGrpSpPr>
        <p:grpSpPr>
          <a:xfrm>
            <a:off x="1753570" y="2707479"/>
            <a:ext cx="366665" cy="365202"/>
            <a:chOff x="1753570" y="2892127"/>
            <a:chExt cx="366665" cy="365202"/>
          </a:xfrm>
        </p:grpSpPr>
        <p:sp>
          <p:nvSpPr>
            <p:cNvPr id="15093" name="Google Shape;15093;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88"/>
          <p:cNvGrpSpPr/>
          <p:nvPr/>
        </p:nvGrpSpPr>
        <p:grpSpPr>
          <a:xfrm>
            <a:off x="1303751" y="3622692"/>
            <a:ext cx="367684" cy="366561"/>
            <a:chOff x="1303751" y="3807339"/>
            <a:chExt cx="367684" cy="366561"/>
          </a:xfrm>
        </p:grpSpPr>
        <p:sp>
          <p:nvSpPr>
            <p:cNvPr id="15112" name="Google Shape;15112;p8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3" name="Google Shape;15153;p88"/>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4" name="Google Shape;15154;p88"/>
          <p:cNvGrpSpPr/>
          <p:nvPr/>
        </p:nvGrpSpPr>
        <p:grpSpPr>
          <a:xfrm>
            <a:off x="1310049" y="2706774"/>
            <a:ext cx="384749" cy="366613"/>
            <a:chOff x="1310049" y="2891421"/>
            <a:chExt cx="384749" cy="366613"/>
          </a:xfrm>
        </p:grpSpPr>
        <p:sp>
          <p:nvSpPr>
            <p:cNvPr id="15155" name="Google Shape;15155;p8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88"/>
          <p:cNvGrpSpPr/>
          <p:nvPr/>
        </p:nvGrpSpPr>
        <p:grpSpPr>
          <a:xfrm>
            <a:off x="849673" y="2706695"/>
            <a:ext cx="383468" cy="366665"/>
            <a:chOff x="849673" y="2891343"/>
            <a:chExt cx="383468" cy="366665"/>
          </a:xfrm>
        </p:grpSpPr>
        <p:sp>
          <p:nvSpPr>
            <p:cNvPr id="15170" name="Google Shape;15170;p8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2" name="Google Shape;15182;p88"/>
          <p:cNvGrpSpPr/>
          <p:nvPr/>
        </p:nvGrpSpPr>
        <p:grpSpPr>
          <a:xfrm>
            <a:off x="920257" y="2241354"/>
            <a:ext cx="278024" cy="366508"/>
            <a:chOff x="920257" y="2426002"/>
            <a:chExt cx="278024" cy="366508"/>
          </a:xfrm>
        </p:grpSpPr>
        <p:sp>
          <p:nvSpPr>
            <p:cNvPr id="15183" name="Google Shape;15183;p8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6" name="Google Shape;15196;p88"/>
          <p:cNvGrpSpPr/>
          <p:nvPr/>
        </p:nvGrpSpPr>
        <p:grpSpPr>
          <a:xfrm>
            <a:off x="866528" y="4089836"/>
            <a:ext cx="349810" cy="366665"/>
            <a:chOff x="866528" y="4274484"/>
            <a:chExt cx="349810" cy="366665"/>
          </a:xfrm>
        </p:grpSpPr>
        <p:sp>
          <p:nvSpPr>
            <p:cNvPr id="15197" name="Google Shape;15197;p8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88"/>
          <p:cNvGrpSpPr/>
          <p:nvPr/>
        </p:nvGrpSpPr>
        <p:grpSpPr>
          <a:xfrm>
            <a:off x="1388708" y="4089836"/>
            <a:ext cx="330210" cy="366665"/>
            <a:chOff x="1388708" y="4274484"/>
            <a:chExt cx="330210" cy="366665"/>
          </a:xfrm>
        </p:grpSpPr>
        <p:sp>
          <p:nvSpPr>
            <p:cNvPr id="15209" name="Google Shape;15209;p8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88"/>
          <p:cNvGrpSpPr/>
          <p:nvPr/>
        </p:nvGrpSpPr>
        <p:grpSpPr>
          <a:xfrm>
            <a:off x="1874694" y="4108678"/>
            <a:ext cx="375446" cy="328982"/>
            <a:chOff x="1874694" y="4293326"/>
            <a:chExt cx="375446" cy="328982"/>
          </a:xfrm>
        </p:grpSpPr>
        <p:sp>
          <p:nvSpPr>
            <p:cNvPr id="15230" name="Google Shape;15230;p8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2" name="Google Shape;15252;p88"/>
          <p:cNvGrpSpPr/>
          <p:nvPr/>
        </p:nvGrpSpPr>
        <p:grpSpPr>
          <a:xfrm>
            <a:off x="2396116" y="4108443"/>
            <a:ext cx="366665" cy="329714"/>
            <a:chOff x="2396116" y="4293090"/>
            <a:chExt cx="366665" cy="329714"/>
          </a:xfrm>
        </p:grpSpPr>
        <p:sp>
          <p:nvSpPr>
            <p:cNvPr id="15253" name="Google Shape;15253;p8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88"/>
          <p:cNvGrpSpPr/>
          <p:nvPr/>
        </p:nvGrpSpPr>
        <p:grpSpPr>
          <a:xfrm>
            <a:off x="2908757" y="4105176"/>
            <a:ext cx="367162" cy="336116"/>
            <a:chOff x="2908757" y="4289824"/>
            <a:chExt cx="367162" cy="336116"/>
          </a:xfrm>
        </p:grpSpPr>
        <p:sp>
          <p:nvSpPr>
            <p:cNvPr id="15267" name="Google Shape;15267;p8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88"/>
          <p:cNvGrpSpPr/>
          <p:nvPr/>
        </p:nvGrpSpPr>
        <p:grpSpPr>
          <a:xfrm>
            <a:off x="3082408" y="2734892"/>
            <a:ext cx="368651" cy="310350"/>
            <a:chOff x="3082408" y="2919540"/>
            <a:chExt cx="368651" cy="310350"/>
          </a:xfrm>
        </p:grpSpPr>
        <p:sp>
          <p:nvSpPr>
            <p:cNvPr id="15295" name="Google Shape;15295;p8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88"/>
          <p:cNvGrpSpPr/>
          <p:nvPr/>
        </p:nvGrpSpPr>
        <p:grpSpPr>
          <a:xfrm>
            <a:off x="7069130" y="2240152"/>
            <a:ext cx="366169" cy="360498"/>
            <a:chOff x="7069130" y="2424800"/>
            <a:chExt cx="366169" cy="360498"/>
          </a:xfrm>
        </p:grpSpPr>
        <p:sp>
          <p:nvSpPr>
            <p:cNvPr id="15308" name="Google Shape;15308;p8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88"/>
          <p:cNvGrpSpPr/>
          <p:nvPr/>
        </p:nvGrpSpPr>
        <p:grpSpPr>
          <a:xfrm>
            <a:off x="4885655" y="2240073"/>
            <a:ext cx="281473" cy="360629"/>
            <a:chOff x="4885655" y="2424721"/>
            <a:chExt cx="281473" cy="360629"/>
          </a:xfrm>
        </p:grpSpPr>
        <p:sp>
          <p:nvSpPr>
            <p:cNvPr id="15329" name="Google Shape;15329;p8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0" name="Google Shape;15340;p88"/>
          <p:cNvGrpSpPr/>
          <p:nvPr/>
        </p:nvGrpSpPr>
        <p:grpSpPr>
          <a:xfrm>
            <a:off x="6625609" y="2262129"/>
            <a:ext cx="364130" cy="316726"/>
            <a:chOff x="6625609" y="2446777"/>
            <a:chExt cx="364130" cy="316726"/>
          </a:xfrm>
        </p:grpSpPr>
        <p:sp>
          <p:nvSpPr>
            <p:cNvPr id="15341" name="Google Shape;15341;p8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88"/>
          <p:cNvGrpSpPr/>
          <p:nvPr/>
        </p:nvGrpSpPr>
        <p:grpSpPr>
          <a:xfrm>
            <a:off x="5757644" y="1827703"/>
            <a:ext cx="360628" cy="298825"/>
            <a:chOff x="5757644" y="2012350"/>
            <a:chExt cx="360628" cy="298825"/>
          </a:xfrm>
        </p:grpSpPr>
        <p:sp>
          <p:nvSpPr>
            <p:cNvPr id="15354" name="Google Shape;15354;p8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88"/>
          <p:cNvGrpSpPr/>
          <p:nvPr/>
        </p:nvGrpSpPr>
        <p:grpSpPr>
          <a:xfrm>
            <a:off x="5317625" y="1798826"/>
            <a:ext cx="360628" cy="356839"/>
            <a:chOff x="5317625" y="1983474"/>
            <a:chExt cx="360628" cy="356839"/>
          </a:xfrm>
        </p:grpSpPr>
        <p:sp>
          <p:nvSpPr>
            <p:cNvPr id="15377" name="Google Shape;15377;p8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88"/>
          <p:cNvGrpSpPr/>
          <p:nvPr/>
        </p:nvGrpSpPr>
        <p:grpSpPr>
          <a:xfrm>
            <a:off x="6181827" y="2279037"/>
            <a:ext cx="360629" cy="282989"/>
            <a:chOff x="6181827" y="2463685"/>
            <a:chExt cx="360629" cy="282989"/>
          </a:xfrm>
        </p:grpSpPr>
        <p:sp>
          <p:nvSpPr>
            <p:cNvPr id="15397" name="Google Shape;15397;p8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8" name="Google Shape;15408;p88"/>
          <p:cNvGrpSpPr/>
          <p:nvPr/>
        </p:nvGrpSpPr>
        <p:grpSpPr>
          <a:xfrm>
            <a:off x="5346292" y="3156044"/>
            <a:ext cx="291247" cy="360629"/>
            <a:chOff x="5346292" y="3340691"/>
            <a:chExt cx="291247" cy="360628"/>
          </a:xfrm>
        </p:grpSpPr>
        <p:sp>
          <p:nvSpPr>
            <p:cNvPr id="15409" name="Google Shape;15409;p8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88"/>
          <p:cNvGrpSpPr/>
          <p:nvPr/>
        </p:nvGrpSpPr>
        <p:grpSpPr>
          <a:xfrm>
            <a:off x="7969264" y="1797049"/>
            <a:ext cx="337763" cy="360393"/>
            <a:chOff x="7969264" y="1981697"/>
            <a:chExt cx="337763" cy="360393"/>
          </a:xfrm>
        </p:grpSpPr>
        <p:sp>
          <p:nvSpPr>
            <p:cNvPr id="15435" name="Google Shape;15435;p8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88"/>
          <p:cNvGrpSpPr/>
          <p:nvPr/>
        </p:nvGrpSpPr>
        <p:grpSpPr>
          <a:xfrm>
            <a:off x="5736032" y="2245352"/>
            <a:ext cx="360890" cy="350332"/>
            <a:chOff x="5736032" y="2430000"/>
            <a:chExt cx="360890" cy="350332"/>
          </a:xfrm>
        </p:grpSpPr>
        <p:sp>
          <p:nvSpPr>
            <p:cNvPr id="15454" name="Google Shape;15454;p8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88"/>
          <p:cNvGrpSpPr/>
          <p:nvPr/>
        </p:nvGrpSpPr>
        <p:grpSpPr>
          <a:xfrm>
            <a:off x="4877867" y="1811344"/>
            <a:ext cx="360628" cy="331778"/>
            <a:chOff x="4877867" y="1995991"/>
            <a:chExt cx="360628" cy="331778"/>
          </a:xfrm>
        </p:grpSpPr>
        <p:sp>
          <p:nvSpPr>
            <p:cNvPr id="15472" name="Google Shape;15472;p8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88"/>
          <p:cNvGrpSpPr/>
          <p:nvPr/>
        </p:nvGrpSpPr>
        <p:grpSpPr>
          <a:xfrm>
            <a:off x="7050889" y="2728856"/>
            <a:ext cx="363529" cy="339513"/>
            <a:chOff x="7050889" y="2913503"/>
            <a:chExt cx="363529" cy="339513"/>
          </a:xfrm>
        </p:grpSpPr>
        <p:sp>
          <p:nvSpPr>
            <p:cNvPr id="15487" name="Google Shape;15487;p8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88"/>
          <p:cNvGrpSpPr/>
          <p:nvPr/>
        </p:nvGrpSpPr>
        <p:grpSpPr>
          <a:xfrm>
            <a:off x="7510900" y="1796814"/>
            <a:ext cx="372937" cy="360629"/>
            <a:chOff x="7510900" y="1981462"/>
            <a:chExt cx="372937" cy="360629"/>
          </a:xfrm>
        </p:grpSpPr>
        <p:sp>
          <p:nvSpPr>
            <p:cNvPr id="15497" name="Google Shape;15497;p8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3" name="Google Shape;15513;p88"/>
          <p:cNvGrpSpPr/>
          <p:nvPr/>
        </p:nvGrpSpPr>
        <p:grpSpPr>
          <a:xfrm>
            <a:off x="6599476" y="2733612"/>
            <a:ext cx="360629" cy="329975"/>
            <a:chOff x="6599476" y="2918260"/>
            <a:chExt cx="360629" cy="329975"/>
          </a:xfrm>
        </p:grpSpPr>
        <p:sp>
          <p:nvSpPr>
            <p:cNvPr id="15514" name="Google Shape;15514;p8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9" name="Google Shape;15539;p88"/>
          <p:cNvGrpSpPr/>
          <p:nvPr/>
        </p:nvGrpSpPr>
        <p:grpSpPr>
          <a:xfrm>
            <a:off x="5290499" y="2296886"/>
            <a:ext cx="360628" cy="247292"/>
            <a:chOff x="5290499" y="2481533"/>
            <a:chExt cx="360628" cy="247292"/>
          </a:xfrm>
        </p:grpSpPr>
        <p:sp>
          <p:nvSpPr>
            <p:cNvPr id="15540" name="Google Shape;15540;p8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88"/>
          <p:cNvGrpSpPr/>
          <p:nvPr/>
        </p:nvGrpSpPr>
        <p:grpSpPr>
          <a:xfrm>
            <a:off x="6201923" y="1796866"/>
            <a:ext cx="351325" cy="360576"/>
            <a:chOff x="6201923" y="1981514"/>
            <a:chExt cx="351325" cy="360576"/>
          </a:xfrm>
        </p:grpSpPr>
        <p:sp>
          <p:nvSpPr>
            <p:cNvPr id="15568" name="Google Shape;15568;p8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88"/>
          <p:cNvGrpSpPr/>
          <p:nvPr/>
        </p:nvGrpSpPr>
        <p:grpSpPr>
          <a:xfrm>
            <a:off x="4894461" y="3156044"/>
            <a:ext cx="312884" cy="360785"/>
            <a:chOff x="4894461" y="3340691"/>
            <a:chExt cx="312884" cy="360785"/>
          </a:xfrm>
        </p:grpSpPr>
        <p:sp>
          <p:nvSpPr>
            <p:cNvPr id="15576" name="Google Shape;15576;p8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88"/>
          <p:cNvGrpSpPr/>
          <p:nvPr/>
        </p:nvGrpSpPr>
        <p:grpSpPr>
          <a:xfrm>
            <a:off x="5339237" y="1316603"/>
            <a:ext cx="245541" cy="360628"/>
            <a:chOff x="5339237" y="1501251"/>
            <a:chExt cx="245541" cy="360628"/>
          </a:xfrm>
        </p:grpSpPr>
        <p:sp>
          <p:nvSpPr>
            <p:cNvPr id="15593" name="Google Shape;15593;p8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5" name="Google Shape;15635;p88"/>
          <p:cNvGrpSpPr/>
          <p:nvPr/>
        </p:nvGrpSpPr>
        <p:grpSpPr>
          <a:xfrm>
            <a:off x="7959464" y="2289568"/>
            <a:ext cx="370428" cy="261926"/>
            <a:chOff x="7959464" y="2474216"/>
            <a:chExt cx="370428" cy="261926"/>
          </a:xfrm>
        </p:grpSpPr>
        <p:sp>
          <p:nvSpPr>
            <p:cNvPr id="15636" name="Google Shape;15636;p8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88"/>
          <p:cNvGrpSpPr/>
          <p:nvPr/>
        </p:nvGrpSpPr>
        <p:grpSpPr>
          <a:xfrm>
            <a:off x="7518687" y="2273262"/>
            <a:ext cx="360629" cy="294461"/>
            <a:chOff x="7518687" y="2457909"/>
            <a:chExt cx="360629" cy="294461"/>
          </a:xfrm>
        </p:grpSpPr>
        <p:sp>
          <p:nvSpPr>
            <p:cNvPr id="15649" name="Google Shape;15649;p8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88"/>
          <p:cNvGrpSpPr/>
          <p:nvPr/>
        </p:nvGrpSpPr>
        <p:grpSpPr>
          <a:xfrm>
            <a:off x="7086220" y="1796919"/>
            <a:ext cx="343799" cy="360524"/>
            <a:chOff x="7086220" y="1981566"/>
            <a:chExt cx="343799" cy="360524"/>
          </a:xfrm>
        </p:grpSpPr>
        <p:sp>
          <p:nvSpPr>
            <p:cNvPr id="15669" name="Google Shape;15669;p8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5" name="Google Shape;15685;p88"/>
          <p:cNvGrpSpPr/>
          <p:nvPr/>
        </p:nvGrpSpPr>
        <p:grpSpPr>
          <a:xfrm>
            <a:off x="6141112" y="2742915"/>
            <a:ext cx="368416" cy="311369"/>
            <a:chOff x="6141112" y="2927563"/>
            <a:chExt cx="368416" cy="311369"/>
          </a:xfrm>
        </p:grpSpPr>
        <p:sp>
          <p:nvSpPr>
            <p:cNvPr id="15686" name="Google Shape;15686;p8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88"/>
          <p:cNvGrpSpPr/>
          <p:nvPr/>
        </p:nvGrpSpPr>
        <p:grpSpPr>
          <a:xfrm>
            <a:off x="7520699" y="2718298"/>
            <a:ext cx="335489" cy="360629"/>
            <a:chOff x="7520699" y="2902946"/>
            <a:chExt cx="335489" cy="360629"/>
          </a:xfrm>
        </p:grpSpPr>
        <p:sp>
          <p:nvSpPr>
            <p:cNvPr id="15694" name="Google Shape;15694;p8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9" name="Google Shape;15709;p88"/>
          <p:cNvGrpSpPr/>
          <p:nvPr/>
        </p:nvGrpSpPr>
        <p:grpSpPr>
          <a:xfrm>
            <a:off x="7988340" y="2718298"/>
            <a:ext cx="308886" cy="360628"/>
            <a:chOff x="7988340" y="2902946"/>
            <a:chExt cx="308886" cy="360628"/>
          </a:xfrm>
        </p:grpSpPr>
        <p:sp>
          <p:nvSpPr>
            <p:cNvPr id="15710" name="Google Shape;15710;p8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3" name="Google Shape;15733;p88"/>
          <p:cNvGrpSpPr/>
          <p:nvPr/>
        </p:nvGrpSpPr>
        <p:grpSpPr>
          <a:xfrm>
            <a:off x="5690039" y="2718351"/>
            <a:ext cx="362902" cy="360498"/>
            <a:chOff x="5690039" y="2902998"/>
            <a:chExt cx="362902" cy="360498"/>
          </a:xfrm>
        </p:grpSpPr>
        <p:sp>
          <p:nvSpPr>
            <p:cNvPr id="15734" name="Google Shape;15734;p8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88"/>
          <p:cNvGrpSpPr/>
          <p:nvPr/>
        </p:nvGrpSpPr>
        <p:grpSpPr>
          <a:xfrm>
            <a:off x="4871935" y="1316342"/>
            <a:ext cx="258503" cy="360890"/>
            <a:chOff x="4871935" y="1500990"/>
            <a:chExt cx="258503" cy="360890"/>
          </a:xfrm>
        </p:grpSpPr>
        <p:sp>
          <p:nvSpPr>
            <p:cNvPr id="15742" name="Google Shape;15742;p8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6" name="Google Shape;15756;p88"/>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7" name="Google Shape;15757;p88"/>
          <p:cNvGrpSpPr/>
          <p:nvPr/>
        </p:nvGrpSpPr>
        <p:grpSpPr>
          <a:xfrm>
            <a:off x="6265764" y="1316603"/>
            <a:ext cx="234983" cy="360628"/>
            <a:chOff x="6265764" y="1501251"/>
            <a:chExt cx="234983" cy="360628"/>
          </a:xfrm>
        </p:grpSpPr>
        <p:sp>
          <p:nvSpPr>
            <p:cNvPr id="15758" name="Google Shape;15758;p8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0" name="Google Shape;15770;p88"/>
          <p:cNvGrpSpPr/>
          <p:nvPr/>
        </p:nvGrpSpPr>
        <p:grpSpPr>
          <a:xfrm>
            <a:off x="6193639" y="3217351"/>
            <a:ext cx="360628" cy="238250"/>
            <a:chOff x="6193639" y="3401998"/>
            <a:chExt cx="360628" cy="238250"/>
          </a:xfrm>
        </p:grpSpPr>
        <p:sp>
          <p:nvSpPr>
            <p:cNvPr id="15771" name="Google Shape;15771;p8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88"/>
          <p:cNvGrpSpPr/>
          <p:nvPr/>
        </p:nvGrpSpPr>
        <p:grpSpPr>
          <a:xfrm>
            <a:off x="5801625" y="1316603"/>
            <a:ext cx="246037" cy="360629"/>
            <a:chOff x="5801625" y="1501251"/>
            <a:chExt cx="246037" cy="360629"/>
          </a:xfrm>
        </p:grpSpPr>
        <p:sp>
          <p:nvSpPr>
            <p:cNvPr id="15783" name="Google Shape;15783;p8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88"/>
          <p:cNvGrpSpPr/>
          <p:nvPr/>
        </p:nvGrpSpPr>
        <p:grpSpPr>
          <a:xfrm>
            <a:off x="6641680" y="1796814"/>
            <a:ext cx="352083" cy="360864"/>
            <a:chOff x="6641680" y="1981462"/>
            <a:chExt cx="352083" cy="360864"/>
          </a:xfrm>
        </p:grpSpPr>
        <p:sp>
          <p:nvSpPr>
            <p:cNvPr id="15803" name="Google Shape;15803;p8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88"/>
          <p:cNvGrpSpPr/>
          <p:nvPr/>
        </p:nvGrpSpPr>
        <p:grpSpPr>
          <a:xfrm>
            <a:off x="7205332" y="1316603"/>
            <a:ext cx="198032" cy="360629"/>
            <a:chOff x="7205332" y="1501251"/>
            <a:chExt cx="198032" cy="360629"/>
          </a:xfrm>
        </p:grpSpPr>
        <p:sp>
          <p:nvSpPr>
            <p:cNvPr id="15832" name="Google Shape;15832;p8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88"/>
          <p:cNvGrpSpPr/>
          <p:nvPr/>
        </p:nvGrpSpPr>
        <p:grpSpPr>
          <a:xfrm>
            <a:off x="7688313" y="1316603"/>
            <a:ext cx="153058" cy="360628"/>
            <a:chOff x="7688313" y="1501251"/>
            <a:chExt cx="153058" cy="360628"/>
          </a:xfrm>
        </p:grpSpPr>
        <p:sp>
          <p:nvSpPr>
            <p:cNvPr id="15853" name="Google Shape;15853;p8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9" name="Google Shape;15869;p88"/>
          <p:cNvGrpSpPr/>
          <p:nvPr/>
        </p:nvGrpSpPr>
        <p:grpSpPr>
          <a:xfrm>
            <a:off x="8150179" y="1316603"/>
            <a:ext cx="150811" cy="360628"/>
            <a:chOff x="8150179" y="1501251"/>
            <a:chExt cx="150811" cy="360628"/>
          </a:xfrm>
        </p:grpSpPr>
        <p:sp>
          <p:nvSpPr>
            <p:cNvPr id="15870" name="Google Shape;15870;p8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9" name="Google Shape;15879;p88"/>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0" name="Google Shape;15880;p88"/>
          <p:cNvGrpSpPr/>
          <p:nvPr/>
        </p:nvGrpSpPr>
        <p:grpSpPr>
          <a:xfrm>
            <a:off x="4877867" y="2718298"/>
            <a:ext cx="170149" cy="360629"/>
            <a:chOff x="4877867" y="2902946"/>
            <a:chExt cx="170149" cy="360629"/>
          </a:xfrm>
        </p:grpSpPr>
        <p:sp>
          <p:nvSpPr>
            <p:cNvPr id="15881" name="Google Shape;15881;p8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88"/>
          <p:cNvGrpSpPr/>
          <p:nvPr/>
        </p:nvGrpSpPr>
        <p:grpSpPr>
          <a:xfrm>
            <a:off x="6741689" y="1316028"/>
            <a:ext cx="207962" cy="361203"/>
            <a:chOff x="6741689" y="1500676"/>
            <a:chExt cx="207962" cy="361203"/>
          </a:xfrm>
        </p:grpSpPr>
        <p:sp>
          <p:nvSpPr>
            <p:cNvPr id="15895" name="Google Shape;15895;p8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88"/>
          <p:cNvGrpSpPr/>
          <p:nvPr/>
        </p:nvGrpSpPr>
        <p:grpSpPr>
          <a:xfrm>
            <a:off x="5752627" y="3245757"/>
            <a:ext cx="360628" cy="181464"/>
            <a:chOff x="5752627" y="3430404"/>
            <a:chExt cx="360628" cy="181464"/>
          </a:xfrm>
        </p:grpSpPr>
        <p:sp>
          <p:nvSpPr>
            <p:cNvPr id="15915" name="Google Shape;15915;p8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88"/>
          <p:cNvGrpSpPr/>
          <p:nvPr/>
        </p:nvGrpSpPr>
        <p:grpSpPr>
          <a:xfrm>
            <a:off x="5235700" y="2718351"/>
            <a:ext cx="361909" cy="360759"/>
            <a:chOff x="5235700" y="2902998"/>
            <a:chExt cx="361909" cy="360759"/>
          </a:xfrm>
        </p:grpSpPr>
        <p:sp>
          <p:nvSpPr>
            <p:cNvPr id="15944" name="Google Shape;15944;p8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88"/>
          <p:cNvGrpSpPr/>
          <p:nvPr/>
        </p:nvGrpSpPr>
        <p:grpSpPr>
          <a:xfrm>
            <a:off x="6634912" y="3210321"/>
            <a:ext cx="360367" cy="252309"/>
            <a:chOff x="6634912" y="3394969"/>
            <a:chExt cx="360367" cy="252309"/>
          </a:xfrm>
        </p:grpSpPr>
        <p:sp>
          <p:nvSpPr>
            <p:cNvPr id="15952" name="Google Shape;15952;p8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88"/>
          <p:cNvGrpSpPr/>
          <p:nvPr/>
        </p:nvGrpSpPr>
        <p:grpSpPr>
          <a:xfrm>
            <a:off x="7059330" y="3156148"/>
            <a:ext cx="377170" cy="360655"/>
            <a:chOff x="7059330" y="3340796"/>
            <a:chExt cx="377170" cy="360655"/>
          </a:xfrm>
        </p:grpSpPr>
        <p:sp>
          <p:nvSpPr>
            <p:cNvPr id="15966" name="Google Shape;15966;p8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88"/>
          <p:cNvGrpSpPr/>
          <p:nvPr/>
        </p:nvGrpSpPr>
        <p:grpSpPr>
          <a:xfrm>
            <a:off x="7957948" y="3190983"/>
            <a:ext cx="360629" cy="291012"/>
            <a:chOff x="7957948" y="3375631"/>
            <a:chExt cx="360629" cy="291012"/>
          </a:xfrm>
        </p:grpSpPr>
        <p:sp>
          <p:nvSpPr>
            <p:cNvPr id="15979" name="Google Shape;15979;p8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88"/>
          <p:cNvGrpSpPr/>
          <p:nvPr/>
        </p:nvGrpSpPr>
        <p:grpSpPr>
          <a:xfrm>
            <a:off x="6198656" y="3683241"/>
            <a:ext cx="347562" cy="227954"/>
            <a:chOff x="6198656" y="3867888"/>
            <a:chExt cx="347562" cy="227954"/>
          </a:xfrm>
        </p:grpSpPr>
        <p:sp>
          <p:nvSpPr>
            <p:cNvPr id="15998" name="Google Shape;15998;p8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88"/>
          <p:cNvGrpSpPr/>
          <p:nvPr/>
        </p:nvGrpSpPr>
        <p:grpSpPr>
          <a:xfrm>
            <a:off x="5706895" y="3634504"/>
            <a:ext cx="349392" cy="325454"/>
            <a:chOff x="5706895" y="3819151"/>
            <a:chExt cx="349392" cy="325454"/>
          </a:xfrm>
        </p:grpSpPr>
        <p:sp>
          <p:nvSpPr>
            <p:cNvPr id="16010" name="Google Shape;16010;p8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88"/>
          <p:cNvGrpSpPr/>
          <p:nvPr/>
        </p:nvGrpSpPr>
        <p:grpSpPr>
          <a:xfrm>
            <a:off x="7648618" y="3156096"/>
            <a:ext cx="97265" cy="360393"/>
            <a:chOff x="7648618" y="3340744"/>
            <a:chExt cx="97265" cy="360393"/>
          </a:xfrm>
        </p:grpSpPr>
        <p:sp>
          <p:nvSpPr>
            <p:cNvPr id="16026" name="Google Shape;16026;p8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88"/>
          <p:cNvGrpSpPr/>
          <p:nvPr/>
        </p:nvGrpSpPr>
        <p:grpSpPr>
          <a:xfrm>
            <a:off x="7164356" y="3606019"/>
            <a:ext cx="385507" cy="382501"/>
            <a:chOff x="7164356" y="3790667"/>
            <a:chExt cx="385507" cy="382501"/>
          </a:xfrm>
        </p:grpSpPr>
        <p:sp>
          <p:nvSpPr>
            <p:cNvPr id="16030" name="Google Shape;16030;p8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4" name="Google Shape;16054;p88"/>
          <p:cNvGrpSpPr/>
          <p:nvPr/>
        </p:nvGrpSpPr>
        <p:grpSpPr>
          <a:xfrm>
            <a:off x="6670400" y="3641821"/>
            <a:ext cx="387911" cy="310846"/>
            <a:chOff x="6670400" y="3826468"/>
            <a:chExt cx="387911" cy="310846"/>
          </a:xfrm>
        </p:grpSpPr>
        <p:sp>
          <p:nvSpPr>
            <p:cNvPr id="16055" name="Google Shape;16055;p8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88"/>
          <p:cNvGrpSpPr/>
          <p:nvPr/>
        </p:nvGrpSpPr>
        <p:grpSpPr>
          <a:xfrm>
            <a:off x="7662181" y="3618798"/>
            <a:ext cx="302823" cy="360498"/>
            <a:chOff x="7662181" y="3803446"/>
            <a:chExt cx="302823" cy="360498"/>
          </a:xfrm>
        </p:grpSpPr>
        <p:sp>
          <p:nvSpPr>
            <p:cNvPr id="16074" name="Google Shape;16074;p8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4" name="Google Shape;16084;p88"/>
          <p:cNvGrpSpPr/>
          <p:nvPr/>
        </p:nvGrpSpPr>
        <p:grpSpPr>
          <a:xfrm>
            <a:off x="5206562" y="3619347"/>
            <a:ext cx="363895" cy="355663"/>
            <a:chOff x="5206562" y="3803994"/>
            <a:chExt cx="363895" cy="355663"/>
          </a:xfrm>
        </p:grpSpPr>
        <p:sp>
          <p:nvSpPr>
            <p:cNvPr id="16085" name="Google Shape;16085;p8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9" name="Google Shape;16099;p8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100" name="Google Shape;16100;p8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04"/>
        <p:cNvGrpSpPr/>
        <p:nvPr/>
      </p:nvGrpSpPr>
      <p:grpSpPr>
        <a:xfrm>
          <a:off x="0" y="0"/>
          <a:ext cx="0" cy="0"/>
          <a:chOff x="0" y="0"/>
          <a:chExt cx="0" cy="0"/>
        </a:xfrm>
      </p:grpSpPr>
      <p:grpSp>
        <p:nvGrpSpPr>
          <p:cNvPr id="16105" name="Google Shape;16105;p89"/>
          <p:cNvGrpSpPr/>
          <p:nvPr/>
        </p:nvGrpSpPr>
        <p:grpSpPr>
          <a:xfrm>
            <a:off x="4682526" y="1512217"/>
            <a:ext cx="369948" cy="370132"/>
            <a:chOff x="4682526" y="1512217"/>
            <a:chExt cx="369948" cy="370132"/>
          </a:xfrm>
        </p:grpSpPr>
        <p:sp>
          <p:nvSpPr>
            <p:cNvPr id="16106" name="Google Shape;16106;p8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1" name="Google Shape;16121;p89"/>
          <p:cNvGrpSpPr/>
          <p:nvPr/>
        </p:nvGrpSpPr>
        <p:grpSpPr>
          <a:xfrm>
            <a:off x="3592433" y="1980212"/>
            <a:ext cx="381542" cy="370079"/>
            <a:chOff x="3592433" y="1980212"/>
            <a:chExt cx="381542" cy="370079"/>
          </a:xfrm>
        </p:grpSpPr>
        <p:sp>
          <p:nvSpPr>
            <p:cNvPr id="16122" name="Google Shape;16122;p8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89"/>
          <p:cNvGrpSpPr/>
          <p:nvPr/>
        </p:nvGrpSpPr>
        <p:grpSpPr>
          <a:xfrm>
            <a:off x="1398582" y="2973490"/>
            <a:ext cx="371391" cy="235126"/>
            <a:chOff x="1398582" y="2973490"/>
            <a:chExt cx="371391" cy="235126"/>
          </a:xfrm>
        </p:grpSpPr>
        <p:sp>
          <p:nvSpPr>
            <p:cNvPr id="16135" name="Google Shape;16135;p8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0" name="Google Shape;16150;p89"/>
          <p:cNvGrpSpPr/>
          <p:nvPr/>
        </p:nvGrpSpPr>
        <p:grpSpPr>
          <a:xfrm>
            <a:off x="850795" y="1512217"/>
            <a:ext cx="370132" cy="370132"/>
            <a:chOff x="850795" y="1512217"/>
            <a:chExt cx="370132" cy="370132"/>
          </a:xfrm>
        </p:grpSpPr>
        <p:sp>
          <p:nvSpPr>
            <p:cNvPr id="16151" name="Google Shape;16151;p8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9" name="Google Shape;16169;p89"/>
          <p:cNvGrpSpPr/>
          <p:nvPr/>
        </p:nvGrpSpPr>
        <p:grpSpPr>
          <a:xfrm>
            <a:off x="8038497" y="2906079"/>
            <a:ext cx="236568" cy="370105"/>
            <a:chOff x="8038497" y="2906079"/>
            <a:chExt cx="236568" cy="370105"/>
          </a:xfrm>
        </p:grpSpPr>
        <p:sp>
          <p:nvSpPr>
            <p:cNvPr id="16170" name="Google Shape;16170;p8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7" name="Google Shape;16177;p89"/>
          <p:cNvGrpSpPr/>
          <p:nvPr/>
        </p:nvGrpSpPr>
        <p:grpSpPr>
          <a:xfrm>
            <a:off x="6324130" y="1566303"/>
            <a:ext cx="370630" cy="261802"/>
            <a:chOff x="6324130" y="1566303"/>
            <a:chExt cx="370630" cy="261802"/>
          </a:xfrm>
        </p:grpSpPr>
        <p:sp>
          <p:nvSpPr>
            <p:cNvPr id="16178" name="Google Shape;16178;p8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89"/>
          <p:cNvGrpSpPr/>
          <p:nvPr/>
        </p:nvGrpSpPr>
        <p:grpSpPr>
          <a:xfrm>
            <a:off x="5232280" y="2026587"/>
            <a:ext cx="370840" cy="353213"/>
            <a:chOff x="5232280" y="2026587"/>
            <a:chExt cx="370840" cy="353213"/>
          </a:xfrm>
        </p:grpSpPr>
        <p:sp>
          <p:nvSpPr>
            <p:cNvPr id="16196" name="Google Shape;16196;p8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6" name="Google Shape;16206;p89"/>
          <p:cNvGrpSpPr/>
          <p:nvPr/>
        </p:nvGrpSpPr>
        <p:grpSpPr>
          <a:xfrm>
            <a:off x="7968961" y="2435329"/>
            <a:ext cx="379548" cy="365331"/>
            <a:chOff x="7968961" y="2435329"/>
            <a:chExt cx="379548" cy="365331"/>
          </a:xfrm>
        </p:grpSpPr>
        <p:sp>
          <p:nvSpPr>
            <p:cNvPr id="16207" name="Google Shape;16207;p8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3" name="Google Shape;16213;p89"/>
          <p:cNvGrpSpPr/>
          <p:nvPr/>
        </p:nvGrpSpPr>
        <p:grpSpPr>
          <a:xfrm>
            <a:off x="4136679" y="2115323"/>
            <a:ext cx="373305" cy="223217"/>
            <a:chOff x="4136679" y="2115323"/>
            <a:chExt cx="373305" cy="223217"/>
          </a:xfrm>
        </p:grpSpPr>
        <p:sp>
          <p:nvSpPr>
            <p:cNvPr id="16214" name="Google Shape;16214;p8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4" name="Google Shape;16224;p89"/>
          <p:cNvGrpSpPr/>
          <p:nvPr/>
        </p:nvGrpSpPr>
        <p:grpSpPr>
          <a:xfrm>
            <a:off x="7423823" y="2464077"/>
            <a:ext cx="372046" cy="307730"/>
            <a:chOff x="7423823" y="2464077"/>
            <a:chExt cx="372046" cy="307730"/>
          </a:xfrm>
        </p:grpSpPr>
        <p:sp>
          <p:nvSpPr>
            <p:cNvPr id="16225" name="Google Shape;16225;p8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89"/>
          <p:cNvGrpSpPr/>
          <p:nvPr/>
        </p:nvGrpSpPr>
        <p:grpSpPr>
          <a:xfrm>
            <a:off x="3882511" y="3365156"/>
            <a:ext cx="295061" cy="370263"/>
            <a:chOff x="3882511" y="3365156"/>
            <a:chExt cx="295061" cy="370263"/>
          </a:xfrm>
        </p:grpSpPr>
        <p:sp>
          <p:nvSpPr>
            <p:cNvPr id="16239" name="Google Shape;16239;p8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89"/>
          <p:cNvGrpSpPr/>
          <p:nvPr/>
        </p:nvGrpSpPr>
        <p:grpSpPr>
          <a:xfrm>
            <a:off x="5229788" y="1512217"/>
            <a:ext cx="370132" cy="370132"/>
            <a:chOff x="5229788" y="1512217"/>
            <a:chExt cx="370132" cy="370132"/>
          </a:xfrm>
        </p:grpSpPr>
        <p:sp>
          <p:nvSpPr>
            <p:cNvPr id="16245" name="Google Shape;16245;p8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89"/>
          <p:cNvGrpSpPr/>
          <p:nvPr/>
        </p:nvGrpSpPr>
        <p:grpSpPr>
          <a:xfrm>
            <a:off x="6041869" y="3365392"/>
            <a:ext cx="373882" cy="370053"/>
            <a:chOff x="6041869" y="3365392"/>
            <a:chExt cx="373882" cy="370053"/>
          </a:xfrm>
        </p:grpSpPr>
        <p:sp>
          <p:nvSpPr>
            <p:cNvPr id="16263" name="Google Shape;16263;p8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3" name="Google Shape;16273;p89"/>
          <p:cNvGrpSpPr/>
          <p:nvPr/>
        </p:nvGrpSpPr>
        <p:grpSpPr>
          <a:xfrm>
            <a:off x="4684309" y="2087493"/>
            <a:ext cx="374748" cy="279140"/>
            <a:chOff x="4684309" y="2087493"/>
            <a:chExt cx="374748" cy="279140"/>
          </a:xfrm>
        </p:grpSpPr>
        <p:sp>
          <p:nvSpPr>
            <p:cNvPr id="16274" name="Google Shape;16274;p8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89"/>
          <p:cNvGrpSpPr/>
          <p:nvPr/>
        </p:nvGrpSpPr>
        <p:grpSpPr>
          <a:xfrm>
            <a:off x="7521110" y="2906131"/>
            <a:ext cx="175400" cy="370053"/>
            <a:chOff x="7521110" y="2906131"/>
            <a:chExt cx="175400" cy="370053"/>
          </a:xfrm>
        </p:grpSpPr>
        <p:sp>
          <p:nvSpPr>
            <p:cNvPr id="16287" name="Google Shape;16287;p8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6" name="Google Shape;16296;p89"/>
          <p:cNvGrpSpPr/>
          <p:nvPr/>
        </p:nvGrpSpPr>
        <p:grpSpPr>
          <a:xfrm>
            <a:off x="3586925" y="1523286"/>
            <a:ext cx="371023" cy="347915"/>
            <a:chOff x="3586925" y="1523286"/>
            <a:chExt cx="371023" cy="347915"/>
          </a:xfrm>
        </p:grpSpPr>
        <p:sp>
          <p:nvSpPr>
            <p:cNvPr id="16297" name="Google Shape;16297;p8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89"/>
          <p:cNvGrpSpPr/>
          <p:nvPr/>
        </p:nvGrpSpPr>
        <p:grpSpPr>
          <a:xfrm>
            <a:off x="6876009" y="2475461"/>
            <a:ext cx="370158" cy="285120"/>
            <a:chOff x="6876009" y="2475461"/>
            <a:chExt cx="370158" cy="285120"/>
          </a:xfrm>
        </p:grpSpPr>
        <p:sp>
          <p:nvSpPr>
            <p:cNvPr id="16317" name="Google Shape;16317;p8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89"/>
          <p:cNvGrpSpPr/>
          <p:nvPr/>
        </p:nvGrpSpPr>
        <p:grpSpPr>
          <a:xfrm>
            <a:off x="6328222" y="2445847"/>
            <a:ext cx="370158" cy="344269"/>
            <a:chOff x="6328222" y="2445847"/>
            <a:chExt cx="370158" cy="344269"/>
          </a:xfrm>
        </p:grpSpPr>
        <p:sp>
          <p:nvSpPr>
            <p:cNvPr id="16327" name="Google Shape;16327;p8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89"/>
          <p:cNvGrpSpPr/>
          <p:nvPr/>
        </p:nvGrpSpPr>
        <p:grpSpPr>
          <a:xfrm>
            <a:off x="5249540" y="2432942"/>
            <a:ext cx="351639" cy="370184"/>
            <a:chOff x="5249540" y="2432942"/>
            <a:chExt cx="351639" cy="370184"/>
          </a:xfrm>
        </p:grpSpPr>
        <p:sp>
          <p:nvSpPr>
            <p:cNvPr id="16336" name="Google Shape;16336;p8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89"/>
          <p:cNvGrpSpPr/>
          <p:nvPr/>
        </p:nvGrpSpPr>
        <p:grpSpPr>
          <a:xfrm>
            <a:off x="4137047" y="2482176"/>
            <a:ext cx="371102" cy="271585"/>
            <a:chOff x="4137047" y="2482176"/>
            <a:chExt cx="371102" cy="271585"/>
          </a:xfrm>
        </p:grpSpPr>
        <p:sp>
          <p:nvSpPr>
            <p:cNvPr id="16344" name="Google Shape;16344;p8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5" name="Google Shape;16355;p89"/>
          <p:cNvGrpSpPr/>
          <p:nvPr/>
        </p:nvGrpSpPr>
        <p:grpSpPr>
          <a:xfrm>
            <a:off x="4686434" y="2432916"/>
            <a:ext cx="367377" cy="370079"/>
            <a:chOff x="4686434" y="2432916"/>
            <a:chExt cx="367377" cy="370079"/>
          </a:xfrm>
        </p:grpSpPr>
        <p:sp>
          <p:nvSpPr>
            <p:cNvPr id="16356" name="Google Shape;16356;p8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89"/>
          <p:cNvGrpSpPr/>
          <p:nvPr/>
        </p:nvGrpSpPr>
        <p:grpSpPr>
          <a:xfrm>
            <a:off x="6328222" y="2056306"/>
            <a:ext cx="372099" cy="293986"/>
            <a:chOff x="6328222" y="2056306"/>
            <a:chExt cx="372099" cy="293986"/>
          </a:xfrm>
        </p:grpSpPr>
        <p:sp>
          <p:nvSpPr>
            <p:cNvPr id="16368" name="Google Shape;16368;p8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7" name="Google Shape;16377;p89"/>
          <p:cNvGrpSpPr/>
          <p:nvPr/>
        </p:nvGrpSpPr>
        <p:grpSpPr>
          <a:xfrm>
            <a:off x="5789327" y="2432968"/>
            <a:ext cx="352531" cy="370132"/>
            <a:chOff x="5789327" y="2432968"/>
            <a:chExt cx="352531" cy="370132"/>
          </a:xfrm>
        </p:grpSpPr>
        <p:sp>
          <p:nvSpPr>
            <p:cNvPr id="16378" name="Google Shape;16378;p8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89"/>
          <p:cNvGrpSpPr/>
          <p:nvPr/>
        </p:nvGrpSpPr>
        <p:grpSpPr>
          <a:xfrm>
            <a:off x="874612" y="1980134"/>
            <a:ext cx="322314" cy="370158"/>
            <a:chOff x="874612" y="1980134"/>
            <a:chExt cx="322314" cy="370158"/>
          </a:xfrm>
        </p:grpSpPr>
        <p:sp>
          <p:nvSpPr>
            <p:cNvPr id="16389" name="Google Shape;16389;p8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89"/>
          <p:cNvGrpSpPr/>
          <p:nvPr/>
        </p:nvGrpSpPr>
        <p:grpSpPr>
          <a:xfrm>
            <a:off x="3039662" y="2514780"/>
            <a:ext cx="374223" cy="329764"/>
            <a:chOff x="3039662" y="2514780"/>
            <a:chExt cx="374223" cy="329764"/>
          </a:xfrm>
        </p:grpSpPr>
        <p:sp>
          <p:nvSpPr>
            <p:cNvPr id="16407" name="Google Shape;16407;p8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5" name="Google Shape;16425;p89"/>
          <p:cNvGrpSpPr/>
          <p:nvPr/>
        </p:nvGrpSpPr>
        <p:grpSpPr>
          <a:xfrm>
            <a:off x="1946369" y="2563122"/>
            <a:ext cx="374066" cy="233395"/>
            <a:chOff x="1946369" y="2563122"/>
            <a:chExt cx="374066" cy="233395"/>
          </a:xfrm>
        </p:grpSpPr>
        <p:sp>
          <p:nvSpPr>
            <p:cNvPr id="16426" name="Google Shape;16426;p8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89"/>
          <p:cNvGrpSpPr/>
          <p:nvPr/>
        </p:nvGrpSpPr>
        <p:grpSpPr>
          <a:xfrm>
            <a:off x="4135263" y="2906184"/>
            <a:ext cx="374040" cy="370184"/>
            <a:chOff x="4135263" y="2906184"/>
            <a:chExt cx="374040" cy="370184"/>
          </a:xfrm>
        </p:grpSpPr>
        <p:sp>
          <p:nvSpPr>
            <p:cNvPr id="16435" name="Google Shape;16435;p8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89"/>
          <p:cNvGrpSpPr/>
          <p:nvPr/>
        </p:nvGrpSpPr>
        <p:grpSpPr>
          <a:xfrm>
            <a:off x="4683601" y="2906184"/>
            <a:ext cx="372676" cy="370184"/>
            <a:chOff x="4683601" y="2906184"/>
            <a:chExt cx="372676" cy="370184"/>
          </a:xfrm>
        </p:grpSpPr>
        <p:sp>
          <p:nvSpPr>
            <p:cNvPr id="16439" name="Google Shape;16439;p8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89"/>
          <p:cNvGrpSpPr/>
          <p:nvPr/>
        </p:nvGrpSpPr>
        <p:grpSpPr>
          <a:xfrm>
            <a:off x="870808" y="2906053"/>
            <a:ext cx="329134" cy="370132"/>
            <a:chOff x="870808" y="2906053"/>
            <a:chExt cx="329134" cy="370132"/>
          </a:xfrm>
        </p:grpSpPr>
        <p:sp>
          <p:nvSpPr>
            <p:cNvPr id="16446" name="Google Shape;16446;p8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89"/>
          <p:cNvGrpSpPr/>
          <p:nvPr/>
        </p:nvGrpSpPr>
        <p:grpSpPr>
          <a:xfrm>
            <a:off x="1943878" y="2909069"/>
            <a:ext cx="374774" cy="364282"/>
            <a:chOff x="1943878" y="2909069"/>
            <a:chExt cx="374774" cy="364282"/>
          </a:xfrm>
        </p:grpSpPr>
        <p:sp>
          <p:nvSpPr>
            <p:cNvPr id="16466" name="Google Shape;16466;p8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89"/>
          <p:cNvGrpSpPr/>
          <p:nvPr/>
        </p:nvGrpSpPr>
        <p:grpSpPr>
          <a:xfrm>
            <a:off x="1128072" y="3365261"/>
            <a:ext cx="328872" cy="370158"/>
            <a:chOff x="1128072" y="3365261"/>
            <a:chExt cx="328872" cy="370158"/>
          </a:xfrm>
        </p:grpSpPr>
        <p:sp>
          <p:nvSpPr>
            <p:cNvPr id="16488" name="Google Shape;16488;p8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2" name="Google Shape;16532;p89"/>
          <p:cNvGrpSpPr/>
          <p:nvPr/>
        </p:nvGrpSpPr>
        <p:grpSpPr>
          <a:xfrm>
            <a:off x="5776868" y="1515181"/>
            <a:ext cx="370866" cy="364151"/>
            <a:chOff x="5776868" y="1515181"/>
            <a:chExt cx="370866" cy="364151"/>
          </a:xfrm>
        </p:grpSpPr>
        <p:sp>
          <p:nvSpPr>
            <p:cNvPr id="16533" name="Google Shape;16533;p8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0" name="Google Shape;16550;p89"/>
          <p:cNvGrpSpPr/>
          <p:nvPr/>
        </p:nvGrpSpPr>
        <p:grpSpPr>
          <a:xfrm>
            <a:off x="3577849" y="2432942"/>
            <a:ext cx="393660" cy="370079"/>
            <a:chOff x="3577849" y="2432942"/>
            <a:chExt cx="393660" cy="370079"/>
          </a:xfrm>
        </p:grpSpPr>
        <p:sp>
          <p:nvSpPr>
            <p:cNvPr id="16551" name="Google Shape;16551;p8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89"/>
          <p:cNvGrpSpPr/>
          <p:nvPr/>
        </p:nvGrpSpPr>
        <p:grpSpPr>
          <a:xfrm>
            <a:off x="2493999" y="2927037"/>
            <a:ext cx="370132" cy="328164"/>
            <a:chOff x="2493999" y="2927037"/>
            <a:chExt cx="370132" cy="328164"/>
          </a:xfrm>
        </p:grpSpPr>
        <p:sp>
          <p:nvSpPr>
            <p:cNvPr id="16562" name="Google Shape;16562;p8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89"/>
          <p:cNvGrpSpPr/>
          <p:nvPr/>
        </p:nvGrpSpPr>
        <p:grpSpPr>
          <a:xfrm>
            <a:off x="3589417" y="2950696"/>
            <a:ext cx="370315" cy="281028"/>
            <a:chOff x="3589417" y="2950696"/>
            <a:chExt cx="370315" cy="281028"/>
          </a:xfrm>
        </p:grpSpPr>
        <p:sp>
          <p:nvSpPr>
            <p:cNvPr id="16575" name="Google Shape;16575;p8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5" name="Google Shape;16595;p89"/>
          <p:cNvGrpSpPr/>
          <p:nvPr/>
        </p:nvGrpSpPr>
        <p:grpSpPr>
          <a:xfrm>
            <a:off x="3032711" y="2911718"/>
            <a:ext cx="396125" cy="359062"/>
            <a:chOff x="3032711" y="2911718"/>
            <a:chExt cx="396125" cy="359062"/>
          </a:xfrm>
        </p:grpSpPr>
        <p:sp>
          <p:nvSpPr>
            <p:cNvPr id="16596" name="Google Shape;16596;p8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89"/>
          <p:cNvGrpSpPr/>
          <p:nvPr/>
        </p:nvGrpSpPr>
        <p:grpSpPr>
          <a:xfrm>
            <a:off x="7417764" y="1513397"/>
            <a:ext cx="373174" cy="367692"/>
            <a:chOff x="7417764" y="1513397"/>
            <a:chExt cx="373174" cy="367692"/>
          </a:xfrm>
        </p:grpSpPr>
        <p:sp>
          <p:nvSpPr>
            <p:cNvPr id="16609" name="Google Shape;16609;p8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8" name="Google Shape;16628;p89"/>
          <p:cNvGrpSpPr/>
          <p:nvPr/>
        </p:nvGrpSpPr>
        <p:grpSpPr>
          <a:xfrm>
            <a:off x="6871944" y="1514368"/>
            <a:ext cx="370132" cy="365672"/>
            <a:chOff x="6871944" y="1514368"/>
            <a:chExt cx="370132" cy="365672"/>
          </a:xfrm>
        </p:grpSpPr>
        <p:sp>
          <p:nvSpPr>
            <p:cNvPr id="16629" name="Google Shape;16629;p8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7" name="Google Shape;16647;p89"/>
          <p:cNvGrpSpPr/>
          <p:nvPr/>
        </p:nvGrpSpPr>
        <p:grpSpPr>
          <a:xfrm>
            <a:off x="6561931" y="3365261"/>
            <a:ext cx="400375" cy="370184"/>
            <a:chOff x="6561931" y="3365261"/>
            <a:chExt cx="400375" cy="370184"/>
          </a:xfrm>
        </p:grpSpPr>
        <p:sp>
          <p:nvSpPr>
            <p:cNvPr id="16648" name="Google Shape;16648;p8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0" name="Google Shape;16660;p89"/>
          <p:cNvGrpSpPr/>
          <p:nvPr/>
        </p:nvGrpSpPr>
        <p:grpSpPr>
          <a:xfrm>
            <a:off x="1942120" y="1985852"/>
            <a:ext cx="378315" cy="358695"/>
            <a:chOff x="1942120" y="1985852"/>
            <a:chExt cx="378315" cy="358695"/>
          </a:xfrm>
        </p:grpSpPr>
        <p:sp>
          <p:nvSpPr>
            <p:cNvPr id="16661" name="Google Shape;16661;p8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1" name="Google Shape;16681;p89"/>
          <p:cNvGrpSpPr/>
          <p:nvPr/>
        </p:nvGrpSpPr>
        <p:grpSpPr>
          <a:xfrm>
            <a:off x="1401415" y="2429218"/>
            <a:ext cx="364282" cy="374197"/>
            <a:chOff x="1401415" y="2429218"/>
            <a:chExt cx="364282" cy="374197"/>
          </a:xfrm>
        </p:grpSpPr>
        <p:sp>
          <p:nvSpPr>
            <p:cNvPr id="16682" name="Google Shape;16682;p8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7" name="Google Shape;16697;p89"/>
          <p:cNvGrpSpPr/>
          <p:nvPr/>
        </p:nvGrpSpPr>
        <p:grpSpPr>
          <a:xfrm>
            <a:off x="7110427" y="3365261"/>
            <a:ext cx="400401" cy="370184"/>
            <a:chOff x="7110427" y="3365261"/>
            <a:chExt cx="400401" cy="370184"/>
          </a:xfrm>
        </p:grpSpPr>
        <p:sp>
          <p:nvSpPr>
            <p:cNvPr id="16698" name="Google Shape;16698;p8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5" name="Google Shape;16705;p89"/>
          <p:cNvGrpSpPr/>
          <p:nvPr/>
        </p:nvGrpSpPr>
        <p:grpSpPr>
          <a:xfrm>
            <a:off x="7658949" y="3363137"/>
            <a:ext cx="400375" cy="370132"/>
            <a:chOff x="7658949" y="3363137"/>
            <a:chExt cx="400375" cy="370132"/>
          </a:xfrm>
        </p:grpSpPr>
        <p:sp>
          <p:nvSpPr>
            <p:cNvPr id="16706" name="Google Shape;16706;p8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1" name="Google Shape;16711;p89"/>
          <p:cNvGrpSpPr/>
          <p:nvPr/>
        </p:nvGrpSpPr>
        <p:grpSpPr>
          <a:xfrm>
            <a:off x="3304481" y="3379389"/>
            <a:ext cx="356623" cy="370105"/>
            <a:chOff x="3307156" y="3365314"/>
            <a:chExt cx="356623" cy="370105"/>
          </a:xfrm>
        </p:grpSpPr>
        <p:sp>
          <p:nvSpPr>
            <p:cNvPr id="16712" name="Google Shape;16712;p8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89"/>
          <p:cNvGrpSpPr/>
          <p:nvPr/>
        </p:nvGrpSpPr>
        <p:grpSpPr>
          <a:xfrm>
            <a:off x="7422407" y="1980107"/>
            <a:ext cx="372807" cy="370079"/>
            <a:chOff x="7422407" y="1980107"/>
            <a:chExt cx="372807" cy="370079"/>
          </a:xfrm>
        </p:grpSpPr>
        <p:sp>
          <p:nvSpPr>
            <p:cNvPr id="16728" name="Google Shape;16728;p8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1" name="Google Shape;16741;p89"/>
          <p:cNvGrpSpPr/>
          <p:nvPr/>
        </p:nvGrpSpPr>
        <p:grpSpPr>
          <a:xfrm>
            <a:off x="6916141" y="2906184"/>
            <a:ext cx="289737" cy="370394"/>
            <a:chOff x="6916141" y="2906184"/>
            <a:chExt cx="289737" cy="370394"/>
          </a:xfrm>
        </p:grpSpPr>
        <p:sp>
          <p:nvSpPr>
            <p:cNvPr id="16742" name="Google Shape;16742;p8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3" name="Google Shape;16763;p89"/>
          <p:cNvGrpSpPr/>
          <p:nvPr/>
        </p:nvGrpSpPr>
        <p:grpSpPr>
          <a:xfrm>
            <a:off x="7970194" y="2013577"/>
            <a:ext cx="372676" cy="331731"/>
            <a:chOff x="7970194" y="2013577"/>
            <a:chExt cx="372676" cy="331731"/>
          </a:xfrm>
        </p:grpSpPr>
        <p:sp>
          <p:nvSpPr>
            <p:cNvPr id="16764" name="Google Shape;16764;p8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4" name="Google Shape;16774;p89"/>
          <p:cNvGrpSpPr/>
          <p:nvPr/>
        </p:nvGrpSpPr>
        <p:grpSpPr>
          <a:xfrm>
            <a:off x="1416733" y="1512190"/>
            <a:ext cx="332964" cy="370158"/>
            <a:chOff x="1416733" y="1512190"/>
            <a:chExt cx="332964" cy="370158"/>
          </a:xfrm>
        </p:grpSpPr>
        <p:sp>
          <p:nvSpPr>
            <p:cNvPr id="16775" name="Google Shape;16775;p8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89"/>
          <p:cNvGrpSpPr/>
          <p:nvPr/>
        </p:nvGrpSpPr>
        <p:grpSpPr>
          <a:xfrm>
            <a:off x="5246366" y="2906105"/>
            <a:ext cx="342852" cy="370079"/>
            <a:chOff x="5246366" y="2906105"/>
            <a:chExt cx="342852" cy="370079"/>
          </a:xfrm>
        </p:grpSpPr>
        <p:sp>
          <p:nvSpPr>
            <p:cNvPr id="16795" name="Google Shape;16795;p8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1" name="Google Shape;16801;p89"/>
          <p:cNvGrpSpPr/>
          <p:nvPr/>
        </p:nvGrpSpPr>
        <p:grpSpPr>
          <a:xfrm>
            <a:off x="849667" y="2434883"/>
            <a:ext cx="371259" cy="366249"/>
            <a:chOff x="849667" y="2434883"/>
            <a:chExt cx="371259" cy="366249"/>
          </a:xfrm>
        </p:grpSpPr>
        <p:sp>
          <p:nvSpPr>
            <p:cNvPr id="16802" name="Google Shape;16802;p8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5" name="Google Shape;16815;p89"/>
          <p:cNvGrpSpPr/>
          <p:nvPr/>
        </p:nvGrpSpPr>
        <p:grpSpPr>
          <a:xfrm>
            <a:off x="4417026" y="3365366"/>
            <a:ext cx="332728" cy="370053"/>
            <a:chOff x="4417026" y="3365366"/>
            <a:chExt cx="332728" cy="370053"/>
          </a:xfrm>
        </p:grpSpPr>
        <p:sp>
          <p:nvSpPr>
            <p:cNvPr id="16816" name="Google Shape;16816;p8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89"/>
          <p:cNvGrpSpPr/>
          <p:nvPr/>
        </p:nvGrpSpPr>
        <p:grpSpPr>
          <a:xfrm>
            <a:off x="2497068" y="1980186"/>
            <a:ext cx="363994" cy="370105"/>
            <a:chOff x="2497068" y="1980186"/>
            <a:chExt cx="363994" cy="370105"/>
          </a:xfrm>
        </p:grpSpPr>
        <p:sp>
          <p:nvSpPr>
            <p:cNvPr id="16835" name="Google Shape;16835;p8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6" name="Google Shape;16856;p89"/>
          <p:cNvGrpSpPr/>
          <p:nvPr/>
        </p:nvGrpSpPr>
        <p:grpSpPr>
          <a:xfrm>
            <a:off x="5820278" y="2906158"/>
            <a:ext cx="294904" cy="370027"/>
            <a:chOff x="5820278" y="2906158"/>
            <a:chExt cx="294904" cy="370027"/>
          </a:xfrm>
        </p:grpSpPr>
        <p:sp>
          <p:nvSpPr>
            <p:cNvPr id="16857" name="Google Shape;16857;p8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89"/>
          <p:cNvGrpSpPr/>
          <p:nvPr/>
        </p:nvGrpSpPr>
        <p:grpSpPr>
          <a:xfrm>
            <a:off x="4946819" y="3383229"/>
            <a:ext cx="370132" cy="334223"/>
            <a:chOff x="4946819" y="3383229"/>
            <a:chExt cx="370132" cy="334223"/>
          </a:xfrm>
        </p:grpSpPr>
        <p:sp>
          <p:nvSpPr>
            <p:cNvPr id="16865" name="Google Shape;16865;p8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89"/>
          <p:cNvGrpSpPr/>
          <p:nvPr/>
        </p:nvGrpSpPr>
        <p:grpSpPr>
          <a:xfrm>
            <a:off x="3038403" y="1539234"/>
            <a:ext cx="375482" cy="316072"/>
            <a:chOff x="3038403" y="1539234"/>
            <a:chExt cx="375482" cy="316072"/>
          </a:xfrm>
        </p:grpSpPr>
        <p:sp>
          <p:nvSpPr>
            <p:cNvPr id="16875" name="Google Shape;16875;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6" name="Google Shape;16876;p89"/>
            <p:cNvGrpSpPr/>
            <p:nvPr/>
          </p:nvGrpSpPr>
          <p:grpSpPr>
            <a:xfrm>
              <a:off x="3038403" y="1539234"/>
              <a:ext cx="375482" cy="316072"/>
              <a:chOff x="3038403" y="1539234"/>
              <a:chExt cx="375482" cy="316072"/>
            </a:xfrm>
          </p:grpSpPr>
          <p:sp>
            <p:nvSpPr>
              <p:cNvPr id="16877" name="Google Shape;16877;p8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86" name="Google Shape;16886;p89"/>
          <p:cNvGrpSpPr/>
          <p:nvPr/>
        </p:nvGrpSpPr>
        <p:grpSpPr>
          <a:xfrm>
            <a:off x="6332865" y="2906131"/>
            <a:ext cx="360846" cy="370184"/>
            <a:chOff x="6332865" y="2906131"/>
            <a:chExt cx="360846" cy="370184"/>
          </a:xfrm>
        </p:grpSpPr>
        <p:sp>
          <p:nvSpPr>
            <p:cNvPr id="16887" name="Google Shape;16887;p8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89"/>
          <p:cNvGrpSpPr/>
          <p:nvPr/>
        </p:nvGrpSpPr>
        <p:grpSpPr>
          <a:xfrm>
            <a:off x="4135079" y="1518066"/>
            <a:ext cx="370132" cy="358223"/>
            <a:chOff x="4135079" y="1518066"/>
            <a:chExt cx="370132" cy="358223"/>
          </a:xfrm>
        </p:grpSpPr>
        <p:sp>
          <p:nvSpPr>
            <p:cNvPr id="16899" name="Google Shape;16899;p8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8" name="Google Shape;16918;p89"/>
          <p:cNvGrpSpPr/>
          <p:nvPr/>
        </p:nvGrpSpPr>
        <p:grpSpPr>
          <a:xfrm>
            <a:off x="6878869" y="1980134"/>
            <a:ext cx="361240" cy="370158"/>
            <a:chOff x="6878869" y="1980134"/>
            <a:chExt cx="361240" cy="370158"/>
          </a:xfrm>
        </p:grpSpPr>
        <p:sp>
          <p:nvSpPr>
            <p:cNvPr id="16919" name="Google Shape;16919;p8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2" name="Google Shape;16932;p89"/>
          <p:cNvGrpSpPr/>
          <p:nvPr/>
        </p:nvGrpSpPr>
        <p:grpSpPr>
          <a:xfrm>
            <a:off x="2493999" y="2550033"/>
            <a:ext cx="370132" cy="259467"/>
            <a:chOff x="2493999" y="2550033"/>
            <a:chExt cx="370132" cy="259467"/>
          </a:xfrm>
        </p:grpSpPr>
        <p:sp>
          <p:nvSpPr>
            <p:cNvPr id="16933" name="Google Shape;16933;p8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2" name="Google Shape;16952;p89"/>
          <p:cNvGrpSpPr/>
          <p:nvPr/>
        </p:nvGrpSpPr>
        <p:grpSpPr>
          <a:xfrm>
            <a:off x="1699703" y="3365261"/>
            <a:ext cx="281054" cy="370158"/>
            <a:chOff x="1699703" y="3365261"/>
            <a:chExt cx="281054" cy="370158"/>
          </a:xfrm>
        </p:grpSpPr>
        <p:sp>
          <p:nvSpPr>
            <p:cNvPr id="16953" name="Google Shape;16953;p8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6" name="Google Shape;16966;p89"/>
          <p:cNvGrpSpPr/>
          <p:nvPr/>
        </p:nvGrpSpPr>
        <p:grpSpPr>
          <a:xfrm>
            <a:off x="7966810" y="1519430"/>
            <a:ext cx="369974" cy="355626"/>
            <a:chOff x="7966810" y="1519430"/>
            <a:chExt cx="369974" cy="355626"/>
          </a:xfrm>
        </p:grpSpPr>
        <p:sp>
          <p:nvSpPr>
            <p:cNvPr id="16967" name="Google Shape;16967;p8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3" name="Google Shape;16983;p89"/>
          <p:cNvGrpSpPr/>
          <p:nvPr/>
        </p:nvGrpSpPr>
        <p:grpSpPr>
          <a:xfrm>
            <a:off x="2792628" y="3365340"/>
            <a:ext cx="290445" cy="370079"/>
            <a:chOff x="2792628" y="3365340"/>
            <a:chExt cx="290445" cy="370079"/>
          </a:xfrm>
        </p:grpSpPr>
        <p:sp>
          <p:nvSpPr>
            <p:cNvPr id="16984" name="Google Shape;16984;p8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89"/>
          <p:cNvGrpSpPr/>
          <p:nvPr/>
        </p:nvGrpSpPr>
        <p:grpSpPr>
          <a:xfrm>
            <a:off x="1389585" y="1988317"/>
            <a:ext cx="388125" cy="353790"/>
            <a:chOff x="1389585" y="1988317"/>
            <a:chExt cx="388125" cy="353790"/>
          </a:xfrm>
        </p:grpSpPr>
        <p:sp>
          <p:nvSpPr>
            <p:cNvPr id="16999" name="Google Shape;16999;p8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1" name="Google Shape;17021;p89"/>
          <p:cNvGrpSpPr/>
          <p:nvPr/>
        </p:nvGrpSpPr>
        <p:grpSpPr>
          <a:xfrm>
            <a:off x="2492924" y="1512190"/>
            <a:ext cx="370158" cy="370158"/>
            <a:chOff x="2492924" y="1512190"/>
            <a:chExt cx="370158" cy="370158"/>
          </a:xfrm>
        </p:grpSpPr>
        <p:sp>
          <p:nvSpPr>
            <p:cNvPr id="17022" name="Google Shape;17022;p8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89"/>
          <p:cNvGrpSpPr/>
          <p:nvPr/>
        </p:nvGrpSpPr>
        <p:grpSpPr>
          <a:xfrm>
            <a:off x="1933569" y="1512243"/>
            <a:ext cx="393975" cy="370105"/>
            <a:chOff x="1933569" y="1512243"/>
            <a:chExt cx="393975" cy="370105"/>
          </a:xfrm>
        </p:grpSpPr>
        <p:sp>
          <p:nvSpPr>
            <p:cNvPr id="17045" name="Google Shape;17045;p8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3" name="Google Shape;17073;p89"/>
          <p:cNvGrpSpPr/>
          <p:nvPr/>
        </p:nvGrpSpPr>
        <p:grpSpPr>
          <a:xfrm>
            <a:off x="2236106" y="3365392"/>
            <a:ext cx="306471" cy="370000"/>
            <a:chOff x="2236106" y="3365392"/>
            <a:chExt cx="306471" cy="370000"/>
          </a:xfrm>
        </p:grpSpPr>
        <p:sp>
          <p:nvSpPr>
            <p:cNvPr id="17074" name="Google Shape;17074;p8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89"/>
          <p:cNvGrpSpPr/>
          <p:nvPr/>
        </p:nvGrpSpPr>
        <p:grpSpPr>
          <a:xfrm>
            <a:off x="5492823" y="3385563"/>
            <a:ext cx="375325" cy="329606"/>
            <a:chOff x="5492823" y="3385563"/>
            <a:chExt cx="375325" cy="329606"/>
          </a:xfrm>
        </p:grpSpPr>
        <p:sp>
          <p:nvSpPr>
            <p:cNvPr id="17089" name="Google Shape;17089;p8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9" name="Google Shape;17109;p89"/>
          <p:cNvGrpSpPr/>
          <p:nvPr/>
        </p:nvGrpSpPr>
        <p:grpSpPr>
          <a:xfrm>
            <a:off x="3041787" y="2001118"/>
            <a:ext cx="370158" cy="328164"/>
            <a:chOff x="3041787" y="2001118"/>
            <a:chExt cx="370158" cy="328164"/>
          </a:xfrm>
        </p:grpSpPr>
        <p:sp>
          <p:nvSpPr>
            <p:cNvPr id="17110" name="Google Shape;17110;p8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8" name="Google Shape;17128;p89"/>
          <p:cNvGrpSpPr/>
          <p:nvPr/>
        </p:nvGrpSpPr>
        <p:grpSpPr>
          <a:xfrm>
            <a:off x="5779884" y="2039125"/>
            <a:ext cx="372309" cy="328216"/>
            <a:chOff x="5779884" y="2039125"/>
            <a:chExt cx="372309" cy="328216"/>
          </a:xfrm>
        </p:grpSpPr>
        <p:sp>
          <p:nvSpPr>
            <p:cNvPr id="17129" name="Google Shape;17129;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2" name="Google Shape;17142;p8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46"/>
        <p:cNvGrpSpPr/>
        <p:nvPr/>
      </p:nvGrpSpPr>
      <p:grpSpPr>
        <a:xfrm>
          <a:off x="0" y="0"/>
          <a:ext cx="0" cy="0"/>
          <a:chOff x="0" y="0"/>
          <a:chExt cx="0" cy="0"/>
        </a:xfrm>
      </p:grpSpPr>
      <p:grpSp>
        <p:nvGrpSpPr>
          <p:cNvPr id="17147" name="Google Shape;17147;p90"/>
          <p:cNvGrpSpPr/>
          <p:nvPr/>
        </p:nvGrpSpPr>
        <p:grpSpPr>
          <a:xfrm>
            <a:off x="878066" y="1981993"/>
            <a:ext cx="354610" cy="372358"/>
            <a:chOff x="878066" y="1981993"/>
            <a:chExt cx="354610" cy="372358"/>
          </a:xfrm>
        </p:grpSpPr>
        <p:sp>
          <p:nvSpPr>
            <p:cNvPr id="17148" name="Google Shape;17148;p9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90"/>
          <p:cNvGrpSpPr/>
          <p:nvPr/>
        </p:nvGrpSpPr>
        <p:grpSpPr>
          <a:xfrm>
            <a:off x="1345794" y="1982386"/>
            <a:ext cx="371650" cy="371624"/>
            <a:chOff x="1345794" y="1982386"/>
            <a:chExt cx="371650" cy="371624"/>
          </a:xfrm>
        </p:grpSpPr>
        <p:sp>
          <p:nvSpPr>
            <p:cNvPr id="17163" name="Google Shape;17163;p9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90"/>
          <p:cNvGrpSpPr/>
          <p:nvPr/>
        </p:nvGrpSpPr>
        <p:grpSpPr>
          <a:xfrm>
            <a:off x="1821465" y="1981993"/>
            <a:ext cx="372410" cy="372410"/>
            <a:chOff x="1821465" y="1981993"/>
            <a:chExt cx="372410" cy="372410"/>
          </a:xfrm>
        </p:grpSpPr>
        <p:sp>
          <p:nvSpPr>
            <p:cNvPr id="17201" name="Google Shape;17201;p9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90"/>
          <p:cNvGrpSpPr/>
          <p:nvPr/>
        </p:nvGrpSpPr>
        <p:grpSpPr>
          <a:xfrm>
            <a:off x="2276348" y="1981809"/>
            <a:ext cx="415901" cy="372699"/>
            <a:chOff x="2276348" y="1981809"/>
            <a:chExt cx="415901" cy="372699"/>
          </a:xfrm>
        </p:grpSpPr>
        <p:sp>
          <p:nvSpPr>
            <p:cNvPr id="17216" name="Google Shape;17216;p9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3" name="Google Shape;17223;p90"/>
          <p:cNvGrpSpPr/>
          <p:nvPr/>
        </p:nvGrpSpPr>
        <p:grpSpPr>
          <a:xfrm>
            <a:off x="2774354" y="2009990"/>
            <a:ext cx="372017" cy="316310"/>
            <a:chOff x="2774354" y="2009990"/>
            <a:chExt cx="372017" cy="316310"/>
          </a:xfrm>
        </p:grpSpPr>
        <p:sp>
          <p:nvSpPr>
            <p:cNvPr id="17224" name="Google Shape;17224;p9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0" name="Google Shape;17250;p90"/>
          <p:cNvGrpSpPr/>
          <p:nvPr/>
        </p:nvGrpSpPr>
        <p:grpSpPr>
          <a:xfrm>
            <a:off x="3722682" y="1981993"/>
            <a:ext cx="375818" cy="372043"/>
            <a:chOff x="3722682" y="1981993"/>
            <a:chExt cx="375818" cy="372043"/>
          </a:xfrm>
        </p:grpSpPr>
        <p:sp>
          <p:nvSpPr>
            <p:cNvPr id="17251" name="Google Shape;17251;p9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6" name="Google Shape;17266;p90"/>
          <p:cNvGrpSpPr/>
          <p:nvPr/>
        </p:nvGrpSpPr>
        <p:grpSpPr>
          <a:xfrm>
            <a:off x="4201394" y="1981809"/>
            <a:ext cx="373538" cy="372305"/>
            <a:chOff x="4201394" y="1981809"/>
            <a:chExt cx="373538" cy="372305"/>
          </a:xfrm>
        </p:grpSpPr>
        <p:sp>
          <p:nvSpPr>
            <p:cNvPr id="17267" name="Google Shape;17267;p9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3" name="Google Shape;17283;p90"/>
          <p:cNvGrpSpPr/>
          <p:nvPr/>
        </p:nvGrpSpPr>
        <p:grpSpPr>
          <a:xfrm>
            <a:off x="4659658" y="1500266"/>
            <a:ext cx="422743" cy="377784"/>
            <a:chOff x="4659658" y="1500266"/>
            <a:chExt cx="422743" cy="377784"/>
          </a:xfrm>
        </p:grpSpPr>
        <p:sp>
          <p:nvSpPr>
            <p:cNvPr id="17284" name="Google Shape;17284;p9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1" name="Google Shape;17301;p90"/>
          <p:cNvGrpSpPr/>
          <p:nvPr/>
        </p:nvGrpSpPr>
        <p:grpSpPr>
          <a:xfrm>
            <a:off x="5211406" y="1513504"/>
            <a:ext cx="260394" cy="351202"/>
            <a:chOff x="5211406" y="1513504"/>
            <a:chExt cx="260394" cy="351202"/>
          </a:xfrm>
        </p:grpSpPr>
        <p:sp>
          <p:nvSpPr>
            <p:cNvPr id="17302" name="Google Shape;17302;p9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5" name="Google Shape;17315;p90"/>
          <p:cNvGrpSpPr/>
          <p:nvPr/>
        </p:nvGrpSpPr>
        <p:grpSpPr>
          <a:xfrm>
            <a:off x="5632602" y="1513216"/>
            <a:ext cx="366722" cy="351779"/>
            <a:chOff x="5632602" y="1513216"/>
            <a:chExt cx="366722" cy="351779"/>
          </a:xfrm>
        </p:grpSpPr>
        <p:sp>
          <p:nvSpPr>
            <p:cNvPr id="17316" name="Google Shape;17316;p9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4" name="Google Shape;17324;p90"/>
          <p:cNvGrpSpPr/>
          <p:nvPr/>
        </p:nvGrpSpPr>
        <p:grpSpPr>
          <a:xfrm>
            <a:off x="6089372" y="1527136"/>
            <a:ext cx="401902" cy="323965"/>
            <a:chOff x="6089372" y="1527136"/>
            <a:chExt cx="401902" cy="323965"/>
          </a:xfrm>
        </p:grpSpPr>
        <p:sp>
          <p:nvSpPr>
            <p:cNvPr id="17325" name="Google Shape;17325;p9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5" name="Google Shape;17355;p90"/>
          <p:cNvGrpSpPr/>
          <p:nvPr/>
        </p:nvGrpSpPr>
        <p:grpSpPr>
          <a:xfrm>
            <a:off x="6579435" y="1527897"/>
            <a:ext cx="370103" cy="322445"/>
            <a:chOff x="6579435" y="1527897"/>
            <a:chExt cx="370103" cy="322445"/>
          </a:xfrm>
        </p:grpSpPr>
        <p:sp>
          <p:nvSpPr>
            <p:cNvPr id="17356" name="Google Shape;17356;p9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9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90"/>
          <p:cNvGrpSpPr/>
          <p:nvPr/>
        </p:nvGrpSpPr>
        <p:grpSpPr>
          <a:xfrm>
            <a:off x="6988887" y="1538854"/>
            <a:ext cx="499920" cy="300136"/>
            <a:chOff x="6988887" y="1538854"/>
            <a:chExt cx="499920" cy="300136"/>
          </a:xfrm>
        </p:grpSpPr>
        <p:sp>
          <p:nvSpPr>
            <p:cNvPr id="17378" name="Google Shape;17378;p9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1" name="Google Shape;17391;p90"/>
          <p:cNvGrpSpPr/>
          <p:nvPr/>
        </p:nvGrpSpPr>
        <p:grpSpPr>
          <a:xfrm>
            <a:off x="8050359" y="1520687"/>
            <a:ext cx="279321" cy="336837"/>
            <a:chOff x="8050359" y="1520687"/>
            <a:chExt cx="279321" cy="336837"/>
          </a:xfrm>
        </p:grpSpPr>
        <p:sp>
          <p:nvSpPr>
            <p:cNvPr id="17392" name="Google Shape;17392;p9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90"/>
          <p:cNvGrpSpPr/>
          <p:nvPr/>
        </p:nvGrpSpPr>
        <p:grpSpPr>
          <a:xfrm>
            <a:off x="6093907" y="2461832"/>
            <a:ext cx="364441" cy="339091"/>
            <a:chOff x="6093907" y="2461832"/>
            <a:chExt cx="364441" cy="339091"/>
          </a:xfrm>
        </p:grpSpPr>
        <p:sp>
          <p:nvSpPr>
            <p:cNvPr id="17406" name="Google Shape;17406;p9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90"/>
          <p:cNvGrpSpPr/>
          <p:nvPr/>
        </p:nvGrpSpPr>
        <p:grpSpPr>
          <a:xfrm>
            <a:off x="4676331" y="1980866"/>
            <a:ext cx="377680" cy="377680"/>
            <a:chOff x="4676331" y="1980866"/>
            <a:chExt cx="377680" cy="377680"/>
          </a:xfrm>
        </p:grpSpPr>
        <p:sp>
          <p:nvSpPr>
            <p:cNvPr id="17417" name="Google Shape;17417;p9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6" name="Google Shape;17436;p90"/>
          <p:cNvGrpSpPr/>
          <p:nvPr/>
        </p:nvGrpSpPr>
        <p:grpSpPr>
          <a:xfrm>
            <a:off x="7526242" y="1522968"/>
            <a:ext cx="357651" cy="332275"/>
            <a:chOff x="7526242" y="1522968"/>
            <a:chExt cx="357651" cy="332275"/>
          </a:xfrm>
        </p:grpSpPr>
        <p:sp>
          <p:nvSpPr>
            <p:cNvPr id="17437" name="Google Shape;17437;p9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3" name="Google Shape;17453;p90"/>
          <p:cNvGrpSpPr/>
          <p:nvPr/>
        </p:nvGrpSpPr>
        <p:grpSpPr>
          <a:xfrm>
            <a:off x="3250786" y="1982386"/>
            <a:ext cx="371650" cy="371624"/>
            <a:chOff x="3250786" y="1982386"/>
            <a:chExt cx="371650" cy="371624"/>
          </a:xfrm>
        </p:grpSpPr>
        <p:sp>
          <p:nvSpPr>
            <p:cNvPr id="17454" name="Google Shape;17454;p9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4" name="Google Shape;17484;p90"/>
          <p:cNvGrpSpPr/>
          <p:nvPr/>
        </p:nvGrpSpPr>
        <p:grpSpPr>
          <a:xfrm>
            <a:off x="1342386" y="2916322"/>
            <a:ext cx="373538" cy="331515"/>
            <a:chOff x="1342386" y="2916322"/>
            <a:chExt cx="373538" cy="331515"/>
          </a:xfrm>
        </p:grpSpPr>
        <p:sp>
          <p:nvSpPr>
            <p:cNvPr id="17485" name="Google Shape;17485;p9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6" name="Google Shape;17496;p90"/>
          <p:cNvGrpSpPr/>
          <p:nvPr/>
        </p:nvGrpSpPr>
        <p:grpSpPr>
          <a:xfrm>
            <a:off x="2294122" y="2946600"/>
            <a:ext cx="373931" cy="271351"/>
            <a:chOff x="2294122" y="2946600"/>
            <a:chExt cx="373931" cy="271351"/>
          </a:xfrm>
        </p:grpSpPr>
        <p:sp>
          <p:nvSpPr>
            <p:cNvPr id="17497" name="Google Shape;17497;p9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9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9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9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9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9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9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7" name="Google Shape;17527;p90"/>
          <p:cNvGrpSpPr/>
          <p:nvPr/>
        </p:nvGrpSpPr>
        <p:grpSpPr>
          <a:xfrm>
            <a:off x="2769819" y="2907251"/>
            <a:ext cx="373905" cy="349682"/>
            <a:chOff x="2769819" y="2907251"/>
            <a:chExt cx="373905" cy="349682"/>
          </a:xfrm>
        </p:grpSpPr>
        <p:sp>
          <p:nvSpPr>
            <p:cNvPr id="17528" name="Google Shape;17528;p9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9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90"/>
          <p:cNvGrpSpPr/>
          <p:nvPr/>
        </p:nvGrpSpPr>
        <p:grpSpPr>
          <a:xfrm>
            <a:off x="3246251" y="2895245"/>
            <a:ext cx="375792" cy="373800"/>
            <a:chOff x="3246251" y="2895245"/>
            <a:chExt cx="375792" cy="373800"/>
          </a:xfrm>
        </p:grpSpPr>
        <p:sp>
          <p:nvSpPr>
            <p:cNvPr id="17546" name="Google Shape;17546;p9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90"/>
          <p:cNvGrpSpPr/>
          <p:nvPr/>
        </p:nvGrpSpPr>
        <p:grpSpPr>
          <a:xfrm>
            <a:off x="3791182" y="2895454"/>
            <a:ext cx="234650" cy="373590"/>
            <a:chOff x="3791182" y="2895454"/>
            <a:chExt cx="234650" cy="373590"/>
          </a:xfrm>
        </p:grpSpPr>
        <p:sp>
          <p:nvSpPr>
            <p:cNvPr id="17561" name="Google Shape;17561;p9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90"/>
          <p:cNvGrpSpPr/>
          <p:nvPr/>
        </p:nvGrpSpPr>
        <p:grpSpPr>
          <a:xfrm>
            <a:off x="7042995" y="2489463"/>
            <a:ext cx="364441" cy="256225"/>
            <a:chOff x="7042995" y="2489463"/>
            <a:chExt cx="364441" cy="256225"/>
          </a:xfrm>
        </p:grpSpPr>
        <p:sp>
          <p:nvSpPr>
            <p:cNvPr id="17571" name="Google Shape;17571;p9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9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0" name="Google Shape;17580;p90"/>
          <p:cNvGrpSpPr/>
          <p:nvPr/>
        </p:nvGrpSpPr>
        <p:grpSpPr>
          <a:xfrm>
            <a:off x="7517172" y="2437007"/>
            <a:ext cx="364284" cy="361243"/>
            <a:chOff x="7517172" y="2437007"/>
            <a:chExt cx="364284" cy="361243"/>
          </a:xfrm>
        </p:grpSpPr>
        <p:sp>
          <p:nvSpPr>
            <p:cNvPr id="17581" name="Google Shape;17581;p9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9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9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2" name="Google Shape;17602;p90"/>
          <p:cNvGrpSpPr/>
          <p:nvPr/>
        </p:nvGrpSpPr>
        <p:grpSpPr>
          <a:xfrm>
            <a:off x="8006475" y="2436954"/>
            <a:ext cx="335290" cy="361321"/>
            <a:chOff x="8006475" y="2436954"/>
            <a:chExt cx="335290" cy="361321"/>
          </a:xfrm>
        </p:grpSpPr>
        <p:sp>
          <p:nvSpPr>
            <p:cNvPr id="17603" name="Google Shape;17603;p9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2" name="Google Shape;17622;p90"/>
          <p:cNvGrpSpPr/>
          <p:nvPr/>
        </p:nvGrpSpPr>
        <p:grpSpPr>
          <a:xfrm>
            <a:off x="5596661" y="2909139"/>
            <a:ext cx="394326" cy="349682"/>
            <a:chOff x="5596661" y="2909139"/>
            <a:chExt cx="394326" cy="349682"/>
          </a:xfrm>
        </p:grpSpPr>
        <p:sp>
          <p:nvSpPr>
            <p:cNvPr id="17623" name="Google Shape;17623;p9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9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9" name="Google Shape;17639;p90"/>
          <p:cNvGrpSpPr/>
          <p:nvPr/>
        </p:nvGrpSpPr>
        <p:grpSpPr>
          <a:xfrm>
            <a:off x="874658" y="2914408"/>
            <a:ext cx="356891" cy="335709"/>
            <a:chOff x="874658" y="2914408"/>
            <a:chExt cx="356891" cy="335709"/>
          </a:xfrm>
        </p:grpSpPr>
        <p:sp>
          <p:nvSpPr>
            <p:cNvPr id="17640" name="Google Shape;17640;p9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9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90"/>
          <p:cNvGrpSpPr/>
          <p:nvPr/>
        </p:nvGrpSpPr>
        <p:grpSpPr>
          <a:xfrm>
            <a:off x="4230912" y="2929193"/>
            <a:ext cx="308813" cy="306165"/>
            <a:chOff x="4230912" y="2929193"/>
            <a:chExt cx="308813" cy="306165"/>
          </a:xfrm>
        </p:grpSpPr>
        <p:sp>
          <p:nvSpPr>
            <p:cNvPr id="17661" name="Google Shape;17661;p9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9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6" name="Google Shape;17676;p90"/>
          <p:cNvGrpSpPr/>
          <p:nvPr/>
        </p:nvGrpSpPr>
        <p:grpSpPr>
          <a:xfrm>
            <a:off x="4627886" y="3401089"/>
            <a:ext cx="409111" cy="267944"/>
            <a:chOff x="4627886" y="3401089"/>
            <a:chExt cx="409111" cy="267944"/>
          </a:xfrm>
        </p:grpSpPr>
        <p:sp>
          <p:nvSpPr>
            <p:cNvPr id="17677" name="Google Shape;17677;p9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9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9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8" name="Google Shape;17688;p90"/>
          <p:cNvGrpSpPr/>
          <p:nvPr/>
        </p:nvGrpSpPr>
        <p:grpSpPr>
          <a:xfrm>
            <a:off x="4652476" y="2898915"/>
            <a:ext cx="386016" cy="384495"/>
            <a:chOff x="4652476" y="2898915"/>
            <a:chExt cx="386016" cy="384495"/>
          </a:xfrm>
        </p:grpSpPr>
        <p:sp>
          <p:nvSpPr>
            <p:cNvPr id="17689" name="Google Shape;17689;p9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9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8" name="Google Shape;17698;p90"/>
          <p:cNvGrpSpPr/>
          <p:nvPr/>
        </p:nvGrpSpPr>
        <p:grpSpPr>
          <a:xfrm>
            <a:off x="5156931" y="2922194"/>
            <a:ext cx="324699" cy="347611"/>
            <a:chOff x="5156931" y="2922194"/>
            <a:chExt cx="324699" cy="347611"/>
          </a:xfrm>
        </p:grpSpPr>
        <p:sp>
          <p:nvSpPr>
            <p:cNvPr id="17699" name="Google Shape;17699;p9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90"/>
          <p:cNvGrpSpPr/>
          <p:nvPr/>
        </p:nvGrpSpPr>
        <p:grpSpPr>
          <a:xfrm>
            <a:off x="6086331" y="2905337"/>
            <a:ext cx="364441" cy="364834"/>
            <a:chOff x="6086331" y="2905337"/>
            <a:chExt cx="364441" cy="364834"/>
          </a:xfrm>
        </p:grpSpPr>
        <p:sp>
          <p:nvSpPr>
            <p:cNvPr id="17716" name="Google Shape;17716;p9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2" name="Google Shape;17722;p90"/>
          <p:cNvGrpSpPr/>
          <p:nvPr/>
        </p:nvGrpSpPr>
        <p:grpSpPr>
          <a:xfrm>
            <a:off x="6554059" y="2907251"/>
            <a:ext cx="377706" cy="377680"/>
            <a:chOff x="6554059" y="2907251"/>
            <a:chExt cx="377706" cy="377680"/>
          </a:xfrm>
        </p:grpSpPr>
        <p:sp>
          <p:nvSpPr>
            <p:cNvPr id="17723" name="Google Shape;17723;p9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9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9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9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9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4" name="Google Shape;17744;p90"/>
          <p:cNvGrpSpPr/>
          <p:nvPr/>
        </p:nvGrpSpPr>
        <p:grpSpPr>
          <a:xfrm>
            <a:off x="7491796" y="2945446"/>
            <a:ext cx="400801" cy="317542"/>
            <a:chOff x="7491796" y="2945446"/>
            <a:chExt cx="400801" cy="317542"/>
          </a:xfrm>
        </p:grpSpPr>
        <p:sp>
          <p:nvSpPr>
            <p:cNvPr id="17745" name="Google Shape;17745;p9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9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9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7" name="Google Shape;17767;p90"/>
          <p:cNvGrpSpPr/>
          <p:nvPr/>
        </p:nvGrpSpPr>
        <p:grpSpPr>
          <a:xfrm>
            <a:off x="7045643" y="2907723"/>
            <a:ext cx="345304" cy="365857"/>
            <a:chOff x="7045643" y="2907723"/>
            <a:chExt cx="345304" cy="365857"/>
          </a:xfrm>
        </p:grpSpPr>
        <p:sp>
          <p:nvSpPr>
            <p:cNvPr id="17768" name="Google Shape;17768;p9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9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9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9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9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90"/>
          <p:cNvGrpSpPr/>
          <p:nvPr/>
        </p:nvGrpSpPr>
        <p:grpSpPr>
          <a:xfrm>
            <a:off x="7992843" y="2907251"/>
            <a:ext cx="347794" cy="366328"/>
            <a:chOff x="7992843" y="2907251"/>
            <a:chExt cx="347794" cy="366328"/>
          </a:xfrm>
        </p:grpSpPr>
        <p:sp>
          <p:nvSpPr>
            <p:cNvPr id="17788" name="Google Shape;17788;p9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1" name="Google Shape;17821;p90"/>
          <p:cNvGrpSpPr/>
          <p:nvPr/>
        </p:nvGrpSpPr>
        <p:grpSpPr>
          <a:xfrm>
            <a:off x="873898" y="1512377"/>
            <a:ext cx="398127" cy="353457"/>
            <a:chOff x="873898" y="1512377"/>
            <a:chExt cx="398127" cy="353457"/>
          </a:xfrm>
        </p:grpSpPr>
        <p:sp>
          <p:nvSpPr>
            <p:cNvPr id="17822" name="Google Shape;17822;p9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9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1" name="Google Shape;17841;p90"/>
          <p:cNvGrpSpPr/>
          <p:nvPr/>
        </p:nvGrpSpPr>
        <p:grpSpPr>
          <a:xfrm>
            <a:off x="1424125" y="1515680"/>
            <a:ext cx="246762" cy="347139"/>
            <a:chOff x="1424125" y="1515680"/>
            <a:chExt cx="246762" cy="347139"/>
          </a:xfrm>
        </p:grpSpPr>
        <p:sp>
          <p:nvSpPr>
            <p:cNvPr id="17842" name="Google Shape;17842;p9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2" name="Google Shape;17862;p90"/>
          <p:cNvGrpSpPr/>
          <p:nvPr/>
        </p:nvGrpSpPr>
        <p:grpSpPr>
          <a:xfrm>
            <a:off x="2319498" y="1512744"/>
            <a:ext cx="352697" cy="352723"/>
            <a:chOff x="2319498" y="1512744"/>
            <a:chExt cx="352697" cy="352723"/>
          </a:xfrm>
        </p:grpSpPr>
        <p:sp>
          <p:nvSpPr>
            <p:cNvPr id="17863" name="Google Shape;17863;p9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2" name="Google Shape;17882;p90"/>
          <p:cNvGrpSpPr/>
          <p:nvPr/>
        </p:nvGrpSpPr>
        <p:grpSpPr>
          <a:xfrm>
            <a:off x="4236601" y="1512666"/>
            <a:ext cx="312981" cy="352697"/>
            <a:chOff x="4236601" y="1512666"/>
            <a:chExt cx="312981" cy="352697"/>
          </a:xfrm>
        </p:grpSpPr>
        <p:sp>
          <p:nvSpPr>
            <p:cNvPr id="17883" name="Google Shape;17883;p9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7" name="Google Shape;17897;p90"/>
          <p:cNvGrpSpPr/>
          <p:nvPr/>
        </p:nvGrpSpPr>
        <p:grpSpPr>
          <a:xfrm>
            <a:off x="849675" y="3347716"/>
            <a:ext cx="346300" cy="375818"/>
            <a:chOff x="849675" y="3347716"/>
            <a:chExt cx="346300" cy="375818"/>
          </a:xfrm>
        </p:grpSpPr>
        <p:sp>
          <p:nvSpPr>
            <p:cNvPr id="17898" name="Google Shape;17898;p9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5" name="Google Shape;17915;p90"/>
          <p:cNvGrpSpPr/>
          <p:nvPr/>
        </p:nvGrpSpPr>
        <p:grpSpPr>
          <a:xfrm>
            <a:off x="1324219" y="3399202"/>
            <a:ext cx="376578" cy="272846"/>
            <a:chOff x="1324219" y="3399202"/>
            <a:chExt cx="376578" cy="272846"/>
          </a:xfrm>
        </p:grpSpPr>
        <p:sp>
          <p:nvSpPr>
            <p:cNvPr id="17916" name="Google Shape;17916;p9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9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9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90"/>
          <p:cNvGrpSpPr/>
          <p:nvPr/>
        </p:nvGrpSpPr>
        <p:grpSpPr>
          <a:xfrm>
            <a:off x="1798763" y="3395401"/>
            <a:ext cx="376185" cy="280448"/>
            <a:chOff x="1798763" y="3395401"/>
            <a:chExt cx="376185" cy="280448"/>
          </a:xfrm>
        </p:grpSpPr>
        <p:sp>
          <p:nvSpPr>
            <p:cNvPr id="17950" name="Google Shape;17950;p9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9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9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9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1" name="Google Shape;17981;p90"/>
          <p:cNvGrpSpPr/>
          <p:nvPr/>
        </p:nvGrpSpPr>
        <p:grpSpPr>
          <a:xfrm>
            <a:off x="2273307" y="3378754"/>
            <a:ext cx="375818" cy="313374"/>
            <a:chOff x="2273307" y="3378754"/>
            <a:chExt cx="375818" cy="313374"/>
          </a:xfrm>
        </p:grpSpPr>
        <p:sp>
          <p:nvSpPr>
            <p:cNvPr id="17982" name="Google Shape;17982;p9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9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6" name="Google Shape;18066;p90"/>
          <p:cNvGrpSpPr/>
          <p:nvPr/>
        </p:nvGrpSpPr>
        <p:grpSpPr>
          <a:xfrm>
            <a:off x="2747484" y="3359460"/>
            <a:ext cx="377706" cy="352330"/>
            <a:chOff x="2747484" y="3359460"/>
            <a:chExt cx="377706" cy="352330"/>
          </a:xfrm>
        </p:grpSpPr>
        <p:sp>
          <p:nvSpPr>
            <p:cNvPr id="18067" name="Google Shape;18067;p9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2" name="Google Shape;18082;p90"/>
          <p:cNvGrpSpPr/>
          <p:nvPr/>
        </p:nvGrpSpPr>
        <p:grpSpPr>
          <a:xfrm>
            <a:off x="3696205" y="3371938"/>
            <a:ext cx="375792" cy="327373"/>
            <a:chOff x="3696205" y="3371938"/>
            <a:chExt cx="375792" cy="327373"/>
          </a:xfrm>
        </p:grpSpPr>
        <p:sp>
          <p:nvSpPr>
            <p:cNvPr id="18083" name="Google Shape;18083;p9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9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90"/>
          <p:cNvGrpSpPr/>
          <p:nvPr/>
        </p:nvGrpSpPr>
        <p:grpSpPr>
          <a:xfrm>
            <a:off x="6567324" y="2436849"/>
            <a:ext cx="366722" cy="342892"/>
            <a:chOff x="6567324" y="2436849"/>
            <a:chExt cx="366722" cy="342892"/>
          </a:xfrm>
        </p:grpSpPr>
        <p:sp>
          <p:nvSpPr>
            <p:cNvPr id="18107" name="Google Shape;18107;p9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9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9" name="Google Shape;18119;p90"/>
          <p:cNvGrpSpPr/>
          <p:nvPr/>
        </p:nvGrpSpPr>
        <p:grpSpPr>
          <a:xfrm>
            <a:off x="4208970" y="3361347"/>
            <a:ext cx="299349" cy="348188"/>
            <a:chOff x="4208970" y="3361347"/>
            <a:chExt cx="299349" cy="348188"/>
          </a:xfrm>
        </p:grpSpPr>
        <p:sp>
          <p:nvSpPr>
            <p:cNvPr id="18120" name="Google Shape;18120;p9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9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4" name="Google Shape;18134;p90"/>
          <p:cNvGrpSpPr/>
          <p:nvPr/>
        </p:nvGrpSpPr>
        <p:grpSpPr>
          <a:xfrm>
            <a:off x="2786833" y="1512351"/>
            <a:ext cx="366722" cy="353667"/>
            <a:chOff x="2786833" y="1512351"/>
            <a:chExt cx="366722" cy="353667"/>
          </a:xfrm>
        </p:grpSpPr>
        <p:sp>
          <p:nvSpPr>
            <p:cNvPr id="18135" name="Google Shape;18135;p9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5" name="Google Shape;18155;p90"/>
          <p:cNvGrpSpPr/>
          <p:nvPr/>
        </p:nvGrpSpPr>
        <p:grpSpPr>
          <a:xfrm>
            <a:off x="1845321" y="1512744"/>
            <a:ext cx="352723" cy="353090"/>
            <a:chOff x="1845321" y="1512744"/>
            <a:chExt cx="352723" cy="353090"/>
          </a:xfrm>
        </p:grpSpPr>
        <p:sp>
          <p:nvSpPr>
            <p:cNvPr id="18156" name="Google Shape;18156;p9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9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7" name="Google Shape;18167;p90"/>
          <p:cNvGrpSpPr/>
          <p:nvPr/>
        </p:nvGrpSpPr>
        <p:grpSpPr>
          <a:xfrm>
            <a:off x="3214452" y="3340533"/>
            <a:ext cx="392465" cy="389896"/>
            <a:chOff x="3214452" y="3340533"/>
            <a:chExt cx="392465" cy="389896"/>
          </a:xfrm>
        </p:grpSpPr>
        <p:sp>
          <p:nvSpPr>
            <p:cNvPr id="18168" name="Google Shape;18168;p9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90"/>
          <p:cNvGrpSpPr/>
          <p:nvPr/>
        </p:nvGrpSpPr>
        <p:grpSpPr>
          <a:xfrm>
            <a:off x="3327229" y="1499899"/>
            <a:ext cx="234650" cy="378440"/>
            <a:chOff x="3327229" y="1499899"/>
            <a:chExt cx="234650" cy="378440"/>
          </a:xfrm>
        </p:grpSpPr>
        <p:sp>
          <p:nvSpPr>
            <p:cNvPr id="18194" name="Google Shape;18194;p9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5" name="Google Shape;18215;p90"/>
          <p:cNvGrpSpPr/>
          <p:nvPr/>
        </p:nvGrpSpPr>
        <p:grpSpPr>
          <a:xfrm>
            <a:off x="3735553" y="1530151"/>
            <a:ext cx="366722" cy="317962"/>
            <a:chOff x="3735553" y="1530151"/>
            <a:chExt cx="366722" cy="317962"/>
          </a:xfrm>
        </p:grpSpPr>
        <p:sp>
          <p:nvSpPr>
            <p:cNvPr id="18216" name="Google Shape;18216;p9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90"/>
          <p:cNvGrpSpPr/>
          <p:nvPr/>
        </p:nvGrpSpPr>
        <p:grpSpPr>
          <a:xfrm>
            <a:off x="866322" y="2469775"/>
            <a:ext cx="379226" cy="322733"/>
            <a:chOff x="866322" y="2469775"/>
            <a:chExt cx="379226" cy="322733"/>
          </a:xfrm>
        </p:grpSpPr>
        <p:sp>
          <p:nvSpPr>
            <p:cNvPr id="18229" name="Google Shape;18229;p9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5" name="Google Shape;18255;p90"/>
          <p:cNvGrpSpPr/>
          <p:nvPr/>
        </p:nvGrpSpPr>
        <p:grpSpPr>
          <a:xfrm>
            <a:off x="1328387" y="2500814"/>
            <a:ext cx="404183" cy="289151"/>
            <a:chOff x="1328387" y="2500814"/>
            <a:chExt cx="404183" cy="289151"/>
          </a:xfrm>
        </p:grpSpPr>
        <p:sp>
          <p:nvSpPr>
            <p:cNvPr id="18256" name="Google Shape;18256;p9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9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5" name="Google Shape;18285;p90"/>
          <p:cNvGrpSpPr/>
          <p:nvPr/>
        </p:nvGrpSpPr>
        <p:grpSpPr>
          <a:xfrm>
            <a:off x="1821465" y="2495702"/>
            <a:ext cx="365988" cy="270801"/>
            <a:chOff x="1821465" y="2495702"/>
            <a:chExt cx="365988" cy="270801"/>
          </a:xfrm>
        </p:grpSpPr>
        <p:sp>
          <p:nvSpPr>
            <p:cNvPr id="18286" name="Google Shape;18286;p9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3" name="Google Shape;18293;p90"/>
          <p:cNvGrpSpPr/>
          <p:nvPr/>
        </p:nvGrpSpPr>
        <p:grpSpPr>
          <a:xfrm>
            <a:off x="3725723" y="2455776"/>
            <a:ext cx="354977" cy="351202"/>
            <a:chOff x="3725723" y="2455776"/>
            <a:chExt cx="354977" cy="351202"/>
          </a:xfrm>
        </p:grpSpPr>
        <p:sp>
          <p:nvSpPr>
            <p:cNvPr id="18294" name="Google Shape;18294;p9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7" name="Google Shape;18307;p90"/>
          <p:cNvGrpSpPr/>
          <p:nvPr/>
        </p:nvGrpSpPr>
        <p:grpSpPr>
          <a:xfrm>
            <a:off x="5226165" y="1977641"/>
            <a:ext cx="230482" cy="388847"/>
            <a:chOff x="5226165" y="1977641"/>
            <a:chExt cx="230482" cy="388847"/>
          </a:xfrm>
        </p:grpSpPr>
        <p:sp>
          <p:nvSpPr>
            <p:cNvPr id="18308" name="Google Shape;18308;p9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9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9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0" name="Google Shape;18320;p90"/>
          <p:cNvGrpSpPr/>
          <p:nvPr/>
        </p:nvGrpSpPr>
        <p:grpSpPr>
          <a:xfrm>
            <a:off x="5632602" y="2025510"/>
            <a:ext cx="370130" cy="287264"/>
            <a:chOff x="5632602" y="2025510"/>
            <a:chExt cx="370130" cy="287264"/>
          </a:xfrm>
        </p:grpSpPr>
        <p:sp>
          <p:nvSpPr>
            <p:cNvPr id="18321" name="Google Shape;18321;p9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90"/>
          <p:cNvGrpSpPr/>
          <p:nvPr/>
        </p:nvGrpSpPr>
        <p:grpSpPr>
          <a:xfrm>
            <a:off x="4212378" y="2456537"/>
            <a:ext cx="331515" cy="330021"/>
            <a:chOff x="4212378" y="2456537"/>
            <a:chExt cx="331515" cy="330021"/>
          </a:xfrm>
        </p:grpSpPr>
        <p:sp>
          <p:nvSpPr>
            <p:cNvPr id="18340" name="Google Shape;18340;p9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9" name="Google Shape;18349;p90"/>
          <p:cNvGrpSpPr/>
          <p:nvPr/>
        </p:nvGrpSpPr>
        <p:grpSpPr>
          <a:xfrm>
            <a:off x="6176013" y="1977825"/>
            <a:ext cx="235411" cy="347427"/>
            <a:chOff x="6176013" y="1977825"/>
            <a:chExt cx="235411" cy="347427"/>
          </a:xfrm>
        </p:grpSpPr>
        <p:sp>
          <p:nvSpPr>
            <p:cNvPr id="18350" name="Google Shape;18350;p9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9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7" name="Google Shape;18367;p90"/>
          <p:cNvGrpSpPr/>
          <p:nvPr/>
        </p:nvGrpSpPr>
        <p:grpSpPr>
          <a:xfrm>
            <a:off x="6652077" y="1977458"/>
            <a:ext cx="235778" cy="347794"/>
            <a:chOff x="6652077" y="1977458"/>
            <a:chExt cx="235778" cy="347794"/>
          </a:xfrm>
        </p:grpSpPr>
        <p:sp>
          <p:nvSpPr>
            <p:cNvPr id="18368" name="Google Shape;18368;p9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4" name="Google Shape;18384;p90"/>
          <p:cNvGrpSpPr/>
          <p:nvPr/>
        </p:nvGrpSpPr>
        <p:grpSpPr>
          <a:xfrm>
            <a:off x="7072513" y="1997512"/>
            <a:ext cx="394352" cy="308052"/>
            <a:chOff x="7072513" y="1997512"/>
            <a:chExt cx="394352" cy="308052"/>
          </a:xfrm>
        </p:grpSpPr>
        <p:sp>
          <p:nvSpPr>
            <p:cNvPr id="18385" name="Google Shape;18385;p9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6" name="Google Shape;18396;p90"/>
          <p:cNvGrpSpPr/>
          <p:nvPr/>
        </p:nvGrpSpPr>
        <p:grpSpPr>
          <a:xfrm>
            <a:off x="7576208" y="1977825"/>
            <a:ext cx="292533" cy="347454"/>
            <a:chOff x="7576208" y="1977825"/>
            <a:chExt cx="292533" cy="347454"/>
          </a:xfrm>
        </p:grpSpPr>
        <p:sp>
          <p:nvSpPr>
            <p:cNvPr id="18397" name="Google Shape;18397;p9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0" name="Google Shape;18410;p90"/>
          <p:cNvGrpSpPr/>
          <p:nvPr/>
        </p:nvGrpSpPr>
        <p:grpSpPr>
          <a:xfrm>
            <a:off x="8023882" y="1977458"/>
            <a:ext cx="320557" cy="347794"/>
            <a:chOff x="8023882" y="1977458"/>
            <a:chExt cx="320557" cy="347794"/>
          </a:xfrm>
        </p:grpSpPr>
        <p:sp>
          <p:nvSpPr>
            <p:cNvPr id="18411" name="Google Shape;18411;p9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9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9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1" name="Google Shape;18451;p90"/>
          <p:cNvGrpSpPr/>
          <p:nvPr/>
        </p:nvGrpSpPr>
        <p:grpSpPr>
          <a:xfrm>
            <a:off x="5627674" y="2444819"/>
            <a:ext cx="345147" cy="342630"/>
            <a:chOff x="5627674" y="2444819"/>
            <a:chExt cx="345147" cy="342630"/>
          </a:xfrm>
        </p:grpSpPr>
        <p:sp>
          <p:nvSpPr>
            <p:cNvPr id="18452" name="Google Shape;18452;p9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7" name="Google Shape;18457;p90"/>
          <p:cNvGrpSpPr/>
          <p:nvPr/>
        </p:nvGrpSpPr>
        <p:grpSpPr>
          <a:xfrm>
            <a:off x="4653996" y="2440257"/>
            <a:ext cx="396607" cy="348555"/>
            <a:chOff x="4653996" y="2440257"/>
            <a:chExt cx="396607" cy="348555"/>
          </a:xfrm>
        </p:grpSpPr>
        <p:sp>
          <p:nvSpPr>
            <p:cNvPr id="18458" name="Google Shape;18458;p9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9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6" name="Google Shape;18476;p90"/>
          <p:cNvGrpSpPr/>
          <p:nvPr/>
        </p:nvGrpSpPr>
        <p:grpSpPr>
          <a:xfrm>
            <a:off x="1854391" y="2895140"/>
            <a:ext cx="301630" cy="374272"/>
            <a:chOff x="1854391" y="2895140"/>
            <a:chExt cx="301630" cy="374272"/>
          </a:xfrm>
        </p:grpSpPr>
        <p:sp>
          <p:nvSpPr>
            <p:cNvPr id="18477" name="Google Shape;18477;p9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9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9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9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9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6" name="Google Shape;18526;p90"/>
          <p:cNvGrpSpPr/>
          <p:nvPr/>
        </p:nvGrpSpPr>
        <p:grpSpPr>
          <a:xfrm>
            <a:off x="5172817" y="2438370"/>
            <a:ext cx="289518" cy="357651"/>
            <a:chOff x="5172817" y="2438370"/>
            <a:chExt cx="289518" cy="357651"/>
          </a:xfrm>
        </p:grpSpPr>
        <p:sp>
          <p:nvSpPr>
            <p:cNvPr id="18527" name="Google Shape;18527;p9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9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8" name="Google Shape;18538;p90"/>
          <p:cNvGrpSpPr/>
          <p:nvPr/>
        </p:nvGrpSpPr>
        <p:grpSpPr>
          <a:xfrm>
            <a:off x="3234506" y="2484534"/>
            <a:ext cx="388297" cy="293320"/>
            <a:chOff x="3234506" y="2484534"/>
            <a:chExt cx="388297" cy="293320"/>
          </a:xfrm>
        </p:grpSpPr>
        <p:sp>
          <p:nvSpPr>
            <p:cNvPr id="18539" name="Google Shape;18539;p9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9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9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9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5" name="Google Shape;18555;p90"/>
          <p:cNvGrpSpPr/>
          <p:nvPr/>
        </p:nvGrpSpPr>
        <p:grpSpPr>
          <a:xfrm>
            <a:off x="6065149" y="3367036"/>
            <a:ext cx="362553" cy="356498"/>
            <a:chOff x="6065149" y="3367036"/>
            <a:chExt cx="362553" cy="356498"/>
          </a:xfrm>
        </p:grpSpPr>
        <p:sp>
          <p:nvSpPr>
            <p:cNvPr id="18556" name="Google Shape;18556;p9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1" name="Google Shape;18561;p90"/>
          <p:cNvGrpSpPr/>
          <p:nvPr/>
        </p:nvGrpSpPr>
        <p:grpSpPr>
          <a:xfrm>
            <a:off x="6540821" y="3367036"/>
            <a:ext cx="362553" cy="356498"/>
            <a:chOff x="6540821" y="3367036"/>
            <a:chExt cx="362553" cy="356498"/>
          </a:xfrm>
        </p:grpSpPr>
        <p:sp>
          <p:nvSpPr>
            <p:cNvPr id="18562" name="Google Shape;18562;p9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90"/>
          <p:cNvGrpSpPr/>
          <p:nvPr/>
        </p:nvGrpSpPr>
        <p:grpSpPr>
          <a:xfrm>
            <a:off x="2302458" y="2474704"/>
            <a:ext cx="354479" cy="312561"/>
            <a:chOff x="2302458" y="2474704"/>
            <a:chExt cx="354479" cy="312561"/>
          </a:xfrm>
        </p:grpSpPr>
        <p:sp>
          <p:nvSpPr>
            <p:cNvPr id="18570" name="Google Shape;18570;p9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9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90"/>
          <p:cNvGrpSpPr/>
          <p:nvPr/>
        </p:nvGrpSpPr>
        <p:grpSpPr>
          <a:xfrm>
            <a:off x="2831110" y="2442538"/>
            <a:ext cx="246002" cy="348922"/>
            <a:chOff x="2831110" y="2442538"/>
            <a:chExt cx="246002" cy="348922"/>
          </a:xfrm>
        </p:grpSpPr>
        <p:sp>
          <p:nvSpPr>
            <p:cNvPr id="18583" name="Google Shape;18583;p9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7" name="Google Shape;18597;p90"/>
          <p:cNvGrpSpPr/>
          <p:nvPr/>
        </p:nvGrpSpPr>
        <p:grpSpPr>
          <a:xfrm>
            <a:off x="7016492" y="3367036"/>
            <a:ext cx="362947" cy="356498"/>
            <a:chOff x="7016492" y="3367036"/>
            <a:chExt cx="362947" cy="356498"/>
          </a:xfrm>
        </p:grpSpPr>
        <p:sp>
          <p:nvSpPr>
            <p:cNvPr id="18598" name="Google Shape;18598;p9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4" name="Google Shape;18604;p90"/>
          <p:cNvGrpSpPr/>
          <p:nvPr/>
        </p:nvGrpSpPr>
        <p:grpSpPr>
          <a:xfrm>
            <a:off x="4831774" y="3817357"/>
            <a:ext cx="362947" cy="356576"/>
            <a:chOff x="5108852" y="3817357"/>
            <a:chExt cx="362947" cy="356576"/>
          </a:xfrm>
        </p:grpSpPr>
        <p:sp>
          <p:nvSpPr>
            <p:cNvPr id="18605" name="Google Shape;18605;p9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9" name="Google Shape;18609;p90"/>
          <p:cNvGrpSpPr/>
          <p:nvPr/>
        </p:nvGrpSpPr>
        <p:grpSpPr>
          <a:xfrm>
            <a:off x="5728642" y="3817357"/>
            <a:ext cx="362947" cy="356576"/>
            <a:chOff x="6005720" y="3817357"/>
            <a:chExt cx="362947" cy="356576"/>
          </a:xfrm>
        </p:grpSpPr>
        <p:sp>
          <p:nvSpPr>
            <p:cNvPr id="18610" name="Google Shape;18610;p9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4" name="Google Shape;18614;p90"/>
          <p:cNvGrpSpPr/>
          <p:nvPr/>
        </p:nvGrpSpPr>
        <p:grpSpPr>
          <a:xfrm>
            <a:off x="5589452" y="3367036"/>
            <a:ext cx="362580" cy="356498"/>
            <a:chOff x="5589452" y="3367036"/>
            <a:chExt cx="362580" cy="356498"/>
          </a:xfrm>
        </p:grpSpPr>
        <p:sp>
          <p:nvSpPr>
            <p:cNvPr id="18615" name="Google Shape;18615;p9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8" name="Google Shape;18618;p90"/>
          <p:cNvGrpSpPr/>
          <p:nvPr/>
        </p:nvGrpSpPr>
        <p:grpSpPr>
          <a:xfrm>
            <a:off x="7488021" y="3362475"/>
            <a:ext cx="372017" cy="365621"/>
            <a:chOff x="7488021" y="3362475"/>
            <a:chExt cx="372017" cy="365621"/>
          </a:xfrm>
        </p:grpSpPr>
        <p:sp>
          <p:nvSpPr>
            <p:cNvPr id="18619" name="Google Shape;18619;p9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9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9" name="Google Shape;18629;p90"/>
          <p:cNvGrpSpPr/>
          <p:nvPr/>
        </p:nvGrpSpPr>
        <p:grpSpPr>
          <a:xfrm>
            <a:off x="5113781" y="3367036"/>
            <a:ext cx="362553" cy="356498"/>
            <a:chOff x="5113781" y="3367036"/>
            <a:chExt cx="362553" cy="356498"/>
          </a:xfrm>
        </p:grpSpPr>
        <p:sp>
          <p:nvSpPr>
            <p:cNvPr id="18630" name="Google Shape;18630;p9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2" name="Google Shape;18632;p9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33" name="Google Shape;18633;p90"/>
          <p:cNvGrpSpPr/>
          <p:nvPr/>
        </p:nvGrpSpPr>
        <p:grpSpPr>
          <a:xfrm>
            <a:off x="7968621" y="3365489"/>
            <a:ext cx="375818" cy="357651"/>
            <a:chOff x="7968621" y="3365489"/>
            <a:chExt cx="375818" cy="357651"/>
          </a:xfrm>
        </p:grpSpPr>
        <p:sp>
          <p:nvSpPr>
            <p:cNvPr id="18634" name="Google Shape;18634;p9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6" name="Google Shape;18646;p90"/>
          <p:cNvGrpSpPr/>
          <p:nvPr/>
        </p:nvGrpSpPr>
        <p:grpSpPr>
          <a:xfrm>
            <a:off x="5280208" y="3817357"/>
            <a:ext cx="362947" cy="356576"/>
            <a:chOff x="5557286" y="3817357"/>
            <a:chExt cx="362947" cy="356576"/>
          </a:xfrm>
        </p:grpSpPr>
        <p:grpSp>
          <p:nvGrpSpPr>
            <p:cNvPr id="18647" name="Google Shape;18647;p90"/>
            <p:cNvGrpSpPr/>
            <p:nvPr/>
          </p:nvGrpSpPr>
          <p:grpSpPr>
            <a:xfrm>
              <a:off x="5557286" y="3817357"/>
              <a:ext cx="362947" cy="356576"/>
              <a:chOff x="5557286" y="3817357"/>
              <a:chExt cx="362947" cy="356576"/>
            </a:xfrm>
          </p:grpSpPr>
          <p:sp>
            <p:nvSpPr>
              <p:cNvPr id="18648" name="Google Shape;18648;p9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1" name="Google Shape;18651;p90"/>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2" name="Google Shape;18652;p90"/>
          <p:cNvGrpSpPr/>
          <p:nvPr/>
        </p:nvGrpSpPr>
        <p:grpSpPr>
          <a:xfrm>
            <a:off x="4383341" y="3817357"/>
            <a:ext cx="362947" cy="356576"/>
            <a:chOff x="4660419" y="3817357"/>
            <a:chExt cx="362947" cy="356576"/>
          </a:xfrm>
        </p:grpSpPr>
        <p:grpSp>
          <p:nvGrpSpPr>
            <p:cNvPr id="18653" name="Google Shape;18653;p90"/>
            <p:cNvGrpSpPr/>
            <p:nvPr/>
          </p:nvGrpSpPr>
          <p:grpSpPr>
            <a:xfrm>
              <a:off x="4660419" y="3817357"/>
              <a:ext cx="362947" cy="356576"/>
              <a:chOff x="4660419" y="3817357"/>
              <a:chExt cx="362947" cy="356576"/>
            </a:xfrm>
          </p:grpSpPr>
          <p:sp>
            <p:nvSpPr>
              <p:cNvPr id="18654" name="Google Shape;18654;p9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6" name="Google Shape;18656;p90"/>
            <p:cNvGrpSpPr/>
            <p:nvPr/>
          </p:nvGrpSpPr>
          <p:grpSpPr>
            <a:xfrm>
              <a:off x="4694459" y="3856408"/>
              <a:ext cx="282308" cy="265356"/>
              <a:chOff x="4690600" y="3853050"/>
              <a:chExt cx="289488" cy="272132"/>
            </a:xfrm>
          </p:grpSpPr>
          <p:sp>
            <p:nvSpPr>
              <p:cNvPr id="18657" name="Google Shape;18657;p90"/>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0"/>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9" name="Google Shape;18659;p90"/>
          <p:cNvGrpSpPr/>
          <p:nvPr/>
        </p:nvGrpSpPr>
        <p:grpSpPr>
          <a:xfrm>
            <a:off x="6184880" y="3813323"/>
            <a:ext cx="369882" cy="364325"/>
            <a:chOff x="1190200" y="238125"/>
            <a:chExt cx="5306767" cy="5212083"/>
          </a:xfrm>
        </p:grpSpPr>
        <p:grpSp>
          <p:nvGrpSpPr>
            <p:cNvPr id="18660" name="Google Shape;18660;p90"/>
            <p:cNvGrpSpPr/>
            <p:nvPr/>
          </p:nvGrpSpPr>
          <p:grpSpPr>
            <a:xfrm>
              <a:off x="1190200" y="238125"/>
              <a:ext cx="5212075" cy="5212075"/>
              <a:chOff x="1190200" y="238125"/>
              <a:chExt cx="5212075" cy="5212075"/>
            </a:xfrm>
          </p:grpSpPr>
          <p:sp>
            <p:nvSpPr>
              <p:cNvPr id="18661" name="Google Shape;18661;p9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3" name="Google Shape;18663;p9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4" name="Google Shape;18664;p9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8665" name="Google Shape;18665;p90"/>
          <p:cNvGrpSpPr/>
          <p:nvPr/>
        </p:nvGrpSpPr>
        <p:grpSpPr>
          <a:xfrm>
            <a:off x="3486106" y="3817357"/>
            <a:ext cx="363314" cy="356576"/>
            <a:chOff x="3763184" y="3817357"/>
            <a:chExt cx="363314" cy="356576"/>
          </a:xfrm>
        </p:grpSpPr>
        <p:sp>
          <p:nvSpPr>
            <p:cNvPr id="18666" name="Google Shape;18666;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1" name="Google Shape;18671;p90"/>
          <p:cNvGrpSpPr/>
          <p:nvPr/>
        </p:nvGrpSpPr>
        <p:grpSpPr>
          <a:xfrm>
            <a:off x="3934907" y="3817357"/>
            <a:ext cx="362947" cy="356576"/>
            <a:chOff x="4211985" y="3817357"/>
            <a:chExt cx="362947" cy="356576"/>
          </a:xfrm>
        </p:grpSpPr>
        <p:sp>
          <p:nvSpPr>
            <p:cNvPr id="18672" name="Google Shape;18672;p9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5" name="Google Shape;18675;p90"/>
          <p:cNvGrpSpPr/>
          <p:nvPr/>
        </p:nvGrpSpPr>
        <p:grpSpPr>
          <a:xfrm>
            <a:off x="3037672" y="3817357"/>
            <a:ext cx="362920" cy="356865"/>
            <a:chOff x="3314750" y="3817357"/>
            <a:chExt cx="362920" cy="356865"/>
          </a:xfrm>
        </p:grpSpPr>
        <p:grpSp>
          <p:nvGrpSpPr>
            <p:cNvPr id="18676" name="Google Shape;18676;p90"/>
            <p:cNvGrpSpPr/>
            <p:nvPr/>
          </p:nvGrpSpPr>
          <p:grpSpPr>
            <a:xfrm>
              <a:off x="3314750" y="3817357"/>
              <a:ext cx="362920" cy="356865"/>
              <a:chOff x="3314750" y="3817357"/>
              <a:chExt cx="362920" cy="356865"/>
            </a:xfrm>
          </p:grpSpPr>
          <p:sp>
            <p:nvSpPr>
              <p:cNvPr id="18677" name="Google Shape;18677;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9" name="Google Shape;18679;p90"/>
            <p:cNvGrpSpPr/>
            <p:nvPr/>
          </p:nvGrpSpPr>
          <p:grpSpPr>
            <a:xfrm>
              <a:off x="3394986" y="3894612"/>
              <a:ext cx="202339" cy="202323"/>
              <a:chOff x="935197" y="1793977"/>
              <a:chExt cx="256451" cy="256430"/>
            </a:xfrm>
          </p:grpSpPr>
          <p:sp>
            <p:nvSpPr>
              <p:cNvPr id="18680" name="Google Shape;18680;p9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2" name="Google Shape;18682;p90"/>
          <p:cNvGrpSpPr/>
          <p:nvPr/>
        </p:nvGrpSpPr>
        <p:grpSpPr>
          <a:xfrm>
            <a:off x="2589238" y="3817357"/>
            <a:ext cx="362920" cy="356865"/>
            <a:chOff x="2866317" y="3817357"/>
            <a:chExt cx="362920" cy="356865"/>
          </a:xfrm>
        </p:grpSpPr>
        <p:sp>
          <p:nvSpPr>
            <p:cNvPr id="18683" name="Google Shape;18683;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89"/>
        <p:cNvGrpSpPr/>
        <p:nvPr/>
      </p:nvGrpSpPr>
      <p:grpSpPr>
        <a:xfrm>
          <a:off x="0" y="0"/>
          <a:ext cx="0" cy="0"/>
          <a:chOff x="0" y="0"/>
          <a:chExt cx="0" cy="0"/>
        </a:xfrm>
      </p:grpSpPr>
      <p:pic>
        <p:nvPicPr>
          <p:cNvPr id="18690" name="Google Shape;18690;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788" name="Google Shape;788;p38"/>
          <p:cNvSpPr/>
          <p:nvPr/>
        </p:nvSpPr>
        <p:spPr>
          <a:xfrm>
            <a:off x="685800" y="971550"/>
            <a:ext cx="895500" cy="838200"/>
          </a:xfrm>
          <a:prstGeom prst="ellipse">
            <a:avLst/>
          </a:prstGeom>
          <a:solidFill>
            <a:schemeClr val="lt2"/>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91" name="Google Shape;791;p38"/>
          <p:cNvSpPr txBox="1">
            <a:spLocks noGrp="1"/>
          </p:cNvSpPr>
          <p:nvPr>
            <p:ph type="title" idx="2"/>
          </p:nvPr>
        </p:nvSpPr>
        <p:spPr>
          <a:xfrm>
            <a:off x="609600" y="1200150"/>
            <a:ext cx="9906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rPr>
              <a:t> S:1</a:t>
            </a:r>
            <a:endParaRPr>
              <a:solidFill>
                <a:schemeClr val="lt1"/>
              </a:solidFill>
            </a:endParaRPr>
          </a:p>
        </p:txBody>
      </p:sp>
      <p:sp>
        <p:nvSpPr>
          <p:cNvPr id="793" name="Google Shape;793;p38"/>
          <p:cNvSpPr txBox="1">
            <a:spLocks noGrp="1"/>
          </p:cNvSpPr>
          <p:nvPr>
            <p:ph type="title" idx="3"/>
          </p:nvPr>
        </p:nvSpPr>
        <p:spPr>
          <a:xfrm>
            <a:off x="1676400" y="1123950"/>
            <a:ext cx="3200400" cy="72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3200" dirty="0"/>
              <a:t>B</a:t>
            </a:r>
            <a:r>
              <a:rPr lang="en" sz="3200" dirty="0"/>
              <a:t>asic English</a:t>
            </a:r>
            <a:endParaRPr sz="3200"/>
          </a:p>
        </p:txBody>
      </p:sp>
      <p:sp>
        <p:nvSpPr>
          <p:cNvPr id="795" name="Google Shape;795;p38"/>
          <p:cNvSpPr txBox="1">
            <a:spLocks noGrp="1"/>
          </p:cNvSpPr>
          <p:nvPr>
            <p:ph type="subTitle" idx="5"/>
          </p:nvPr>
        </p:nvSpPr>
        <p:spPr>
          <a:xfrm>
            <a:off x="533400" y="1962150"/>
            <a:ext cx="7924800" cy="281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400" dirty="0" err="1"/>
              <a:t>Dealing</a:t>
            </a:r>
            <a:r>
              <a:rPr lang="fr-FR" sz="2400" dirty="0"/>
              <a:t> </a:t>
            </a:r>
            <a:r>
              <a:rPr lang="fr-FR" sz="2400" dirty="0" err="1"/>
              <a:t>with</a:t>
            </a:r>
            <a:r>
              <a:rPr lang="fr-FR" sz="2400" dirty="0"/>
              <a:t> the </a:t>
            </a:r>
            <a:r>
              <a:rPr lang="fr-FR" sz="2400" dirty="0" err="1"/>
              <a:t>simpliest</a:t>
            </a:r>
            <a:r>
              <a:rPr lang="fr-FR" sz="2400" dirty="0"/>
              <a:t> </a:t>
            </a:r>
            <a:r>
              <a:rPr lang="fr-FR" sz="2400" dirty="0" err="1"/>
              <a:t>form</a:t>
            </a:r>
            <a:r>
              <a:rPr lang="fr-FR" sz="2400" dirty="0"/>
              <a:t> of the English </a:t>
            </a:r>
            <a:r>
              <a:rPr lang="fr-FR" sz="2400" dirty="0" err="1"/>
              <a:t>language</a:t>
            </a:r>
            <a:r>
              <a:rPr lang="fr-FR" sz="2400" dirty="0"/>
              <a:t>: </a:t>
            </a:r>
          </a:p>
          <a:p>
            <a:pPr marL="0" lvl="0" indent="0" algn="l" rtl="0">
              <a:spcBef>
                <a:spcPts val="0"/>
              </a:spcBef>
              <a:spcAft>
                <a:spcPts val="0"/>
              </a:spcAft>
              <a:buNone/>
            </a:pPr>
            <a:r>
              <a:rPr lang="fr-FR" sz="2400" dirty="0"/>
              <a:t>    </a:t>
            </a:r>
            <a:r>
              <a:rPr lang="fr-FR" sz="2400" b="1" dirty="0">
                <a:solidFill>
                  <a:schemeClr val="bg1">
                    <a:lumMod val="10000"/>
                  </a:schemeClr>
                </a:solidFill>
              </a:rPr>
              <a:t>Simple </a:t>
            </a:r>
            <a:r>
              <a:rPr lang="fr-FR" sz="2400" b="1" dirty="0" err="1">
                <a:solidFill>
                  <a:schemeClr val="bg1">
                    <a:lumMod val="10000"/>
                  </a:schemeClr>
                </a:solidFill>
              </a:rPr>
              <a:t>grammar</a:t>
            </a:r>
            <a:r>
              <a:rPr lang="fr-FR" sz="2400" b="1" dirty="0">
                <a:solidFill>
                  <a:schemeClr val="bg1">
                    <a:lumMod val="10000"/>
                  </a:schemeClr>
                </a:solidFill>
              </a:rPr>
              <a:t>: </a:t>
            </a:r>
            <a:r>
              <a:rPr lang="fr-FR" sz="2400" dirty="0"/>
              <a:t>simple </a:t>
            </a:r>
            <a:r>
              <a:rPr lang="fr-FR" sz="2400" dirty="0" err="1"/>
              <a:t>past</a:t>
            </a:r>
            <a:r>
              <a:rPr lang="fr-FR" sz="2400" dirty="0"/>
              <a:t>/</a:t>
            </a:r>
            <a:r>
              <a:rPr lang="fr-FR" sz="2400" dirty="0" err="1"/>
              <a:t>present</a:t>
            </a:r>
            <a:r>
              <a:rPr lang="fr-FR" sz="2400" dirty="0"/>
              <a:t>/future.</a:t>
            </a:r>
          </a:p>
          <a:p>
            <a:pPr marL="0" lvl="0" indent="0" algn="l" rtl="0">
              <a:spcBef>
                <a:spcPts val="0"/>
              </a:spcBef>
              <a:spcAft>
                <a:spcPts val="0"/>
              </a:spcAft>
              <a:buNone/>
            </a:pPr>
            <a:r>
              <a:rPr lang="fr-FR" sz="2400" dirty="0"/>
              <a:t>    </a:t>
            </a:r>
            <a:r>
              <a:rPr lang="fr-FR" sz="2400" b="1" dirty="0">
                <a:solidFill>
                  <a:schemeClr val="bg1">
                    <a:lumMod val="10000"/>
                  </a:schemeClr>
                </a:solidFill>
              </a:rPr>
              <a:t>Simple </a:t>
            </a:r>
            <a:r>
              <a:rPr lang="fr-FR" sz="2400" b="1" dirty="0" err="1">
                <a:solidFill>
                  <a:schemeClr val="bg1">
                    <a:lumMod val="10000"/>
                  </a:schemeClr>
                </a:solidFill>
              </a:rPr>
              <a:t>vocabulary</a:t>
            </a:r>
            <a:r>
              <a:rPr lang="fr-FR" sz="2400" b="1" dirty="0">
                <a:solidFill>
                  <a:schemeClr val="bg1">
                    <a:lumMod val="10000"/>
                  </a:schemeClr>
                </a:solidFill>
              </a:rPr>
              <a:t>(</a:t>
            </a:r>
            <a:r>
              <a:rPr lang="fr-FR" sz="2400" b="1" dirty="0" err="1">
                <a:solidFill>
                  <a:schemeClr val="bg1">
                    <a:lumMod val="10000"/>
                  </a:schemeClr>
                </a:solidFill>
              </a:rPr>
              <a:t>function</a:t>
            </a:r>
            <a:r>
              <a:rPr lang="fr-FR" sz="2400" b="1" dirty="0">
                <a:solidFill>
                  <a:schemeClr val="bg1">
                    <a:lumMod val="10000"/>
                  </a:schemeClr>
                </a:solidFill>
              </a:rPr>
              <a:t> of the </a:t>
            </a:r>
            <a:r>
              <a:rPr lang="fr-FR" sz="2400" b="1" dirty="0" err="1">
                <a:solidFill>
                  <a:schemeClr val="bg1">
                    <a:lumMod val="10000"/>
                  </a:schemeClr>
                </a:solidFill>
              </a:rPr>
              <a:t>language</a:t>
            </a:r>
            <a:r>
              <a:rPr lang="fr-FR" sz="2400" b="1" dirty="0">
                <a:solidFill>
                  <a:schemeClr val="bg1">
                    <a:lumMod val="10000"/>
                  </a:schemeClr>
                </a:solidFill>
              </a:rPr>
              <a:t>): </a:t>
            </a:r>
            <a:r>
              <a:rPr lang="fr-FR" sz="2400" dirty="0"/>
              <a:t>plural, </a:t>
            </a:r>
            <a:r>
              <a:rPr lang="fr-FR" sz="2400" dirty="0" err="1"/>
              <a:t>countable</a:t>
            </a:r>
            <a:r>
              <a:rPr lang="fr-FR" sz="2400" dirty="0"/>
              <a:t>/</a:t>
            </a:r>
            <a:r>
              <a:rPr lang="fr-FR" sz="2400" dirty="0" err="1"/>
              <a:t>uncountable</a:t>
            </a:r>
            <a:r>
              <a:rPr lang="fr-FR" sz="2400" dirty="0"/>
              <a:t> </a:t>
            </a:r>
            <a:r>
              <a:rPr lang="fr-FR" sz="2400" dirty="0" err="1"/>
              <a:t>nouns</a:t>
            </a:r>
            <a:r>
              <a:rPr lang="fr-FR" sz="2400" dirty="0"/>
              <a:t>, </a:t>
            </a:r>
            <a:r>
              <a:rPr lang="fr-FR" sz="2400" dirty="0" err="1"/>
              <a:t>quantifiers,identify</a:t>
            </a:r>
            <a:r>
              <a:rPr lang="fr-FR" sz="2400" dirty="0"/>
              <a:t> </a:t>
            </a:r>
            <a:r>
              <a:rPr lang="fr-FR" sz="2400" dirty="0" err="1"/>
              <a:t>articals</a:t>
            </a:r>
            <a:r>
              <a:rPr lang="fr-FR" sz="2400" dirty="0"/>
              <a:t>, possessive s,…</a:t>
            </a:r>
            <a:r>
              <a:rPr lang="fr-FR" sz="2400" dirty="0" err="1"/>
              <a:t>etc</a:t>
            </a:r>
            <a:endParaRPr lang="fr-FR" sz="2400" dirty="0"/>
          </a:p>
          <a:p>
            <a:pPr marL="0" lvl="0" indent="0" algn="l" rtl="0">
              <a:spcBef>
                <a:spcPts val="0"/>
              </a:spcBef>
              <a:spcAft>
                <a:spcPts val="0"/>
              </a:spcAft>
              <a:buNone/>
            </a:pPr>
            <a:r>
              <a:rPr lang="fr-FR" sz="2400" dirty="0"/>
              <a:t>    </a:t>
            </a:r>
            <a:r>
              <a:rPr lang="fr-FR" sz="2400" b="1" dirty="0">
                <a:solidFill>
                  <a:schemeClr val="bg1">
                    <a:lumMod val="10000"/>
                  </a:schemeClr>
                </a:solidFill>
              </a:rPr>
              <a:t>Simple </a:t>
            </a:r>
            <a:r>
              <a:rPr lang="fr-FR" sz="2400" b="1" dirty="0" err="1">
                <a:solidFill>
                  <a:schemeClr val="bg1">
                    <a:lumMod val="10000"/>
                  </a:schemeClr>
                </a:solidFill>
              </a:rPr>
              <a:t>tasks</a:t>
            </a:r>
            <a:r>
              <a:rPr lang="fr-FR" sz="2400" b="1" dirty="0">
                <a:solidFill>
                  <a:schemeClr val="bg1">
                    <a:lumMod val="10000"/>
                  </a:schemeClr>
                </a:solidFill>
              </a:rPr>
              <a:t>: </a:t>
            </a:r>
            <a:r>
              <a:rPr lang="fr-FR" sz="2400" dirty="0" err="1"/>
              <a:t>texts</a:t>
            </a:r>
            <a:r>
              <a:rPr lang="fr-FR" sz="2400" dirty="0"/>
              <a:t> </a:t>
            </a:r>
            <a:r>
              <a:rPr lang="fr-FR" sz="2400" dirty="0" err="1"/>
              <a:t>reading</a:t>
            </a:r>
            <a:r>
              <a:rPr lang="fr-FR" sz="2400" dirty="0"/>
              <a:t> </a:t>
            </a:r>
            <a:r>
              <a:rPr lang="fr-FR" sz="2400" dirty="0" err="1"/>
              <a:t>comprehension</a:t>
            </a:r>
            <a:r>
              <a:rPr lang="fr-FR" sz="2400" dirty="0"/>
              <a:t>, </a:t>
            </a:r>
            <a:r>
              <a:rPr lang="fr-FR" sz="2400" dirty="0" err="1"/>
              <a:t>filling</a:t>
            </a:r>
            <a:r>
              <a:rPr lang="fr-FR" sz="2400" dirty="0"/>
              <a:t> gaps, </a:t>
            </a:r>
            <a:r>
              <a:rPr lang="fr-FR" sz="2400" dirty="0" err="1"/>
              <a:t>writing</a:t>
            </a:r>
            <a:r>
              <a:rPr lang="fr-FR" sz="2400" dirty="0"/>
              <a:t> </a:t>
            </a:r>
            <a:r>
              <a:rPr lang="fr-FR" sz="2400" dirty="0" err="1"/>
              <a:t>paragraphs</a:t>
            </a:r>
            <a:r>
              <a:rPr lang="fr-FR" sz="2400" dirty="0"/>
              <a:t>, </a:t>
            </a:r>
            <a:r>
              <a:rPr lang="fr-FR" sz="2400" dirty="0" err="1"/>
              <a:t>matching</a:t>
            </a:r>
            <a:r>
              <a:rPr lang="fr-FR" sz="2400" dirty="0"/>
              <a:t>…</a:t>
            </a:r>
            <a:r>
              <a:rPr lang="fr-FR" sz="2400" dirty="0" err="1"/>
              <a:t>etc</a:t>
            </a:r>
            <a:endParaRPr lang="fr-FR" sz="2400" dirty="0"/>
          </a:p>
          <a:p>
            <a:pPr marL="0" lvl="0" indent="0" algn="l" rtl="0">
              <a:spcBef>
                <a:spcPts val="0"/>
              </a:spcBef>
              <a:spcAft>
                <a:spcPts val="0"/>
              </a:spcAft>
              <a:buNone/>
            </a:pPr>
            <a:endParaRPr/>
          </a:p>
        </p:txBody>
      </p:sp>
      <p:sp>
        <p:nvSpPr>
          <p:cNvPr id="802" name="Google Shape;802;p38"/>
          <p:cNvSpPr txBox="1">
            <a:spLocks noGrp="1"/>
          </p:cNvSpPr>
          <p:nvPr>
            <p:ph type="title" idx="15"/>
          </p:nvPr>
        </p:nvSpPr>
        <p:spPr>
          <a:xfrm>
            <a:off x="713225" y="445025"/>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 </a:t>
            </a:r>
            <a:r>
              <a:rPr lang="en" sz="4000" dirty="0"/>
              <a:t>more details:</a:t>
            </a:r>
            <a:endParaRPr>
              <a:solidFill>
                <a:schemeClr val="lt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789" name="Google Shape;789;p38"/>
          <p:cNvSpPr/>
          <p:nvPr/>
        </p:nvSpPr>
        <p:spPr>
          <a:xfrm>
            <a:off x="914400" y="742950"/>
            <a:ext cx="895500" cy="895500"/>
          </a:xfrm>
          <a:prstGeom prst="ellipse">
            <a:avLst/>
          </a:prstGeom>
          <a:solidFill>
            <a:schemeClr val="dk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99" name="Google Shape;799;p38"/>
          <p:cNvSpPr txBox="1">
            <a:spLocks noGrp="1"/>
          </p:cNvSpPr>
          <p:nvPr>
            <p:ph type="title" idx="9"/>
          </p:nvPr>
        </p:nvSpPr>
        <p:spPr>
          <a:xfrm>
            <a:off x="1905000" y="895350"/>
            <a:ext cx="4343400" cy="72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dirty="0"/>
              <a:t>C</a:t>
            </a:r>
            <a:r>
              <a:rPr lang="en" dirty="0"/>
              <a:t>omplex English(more specified) </a:t>
            </a:r>
            <a:endParaRPr/>
          </a:p>
        </p:txBody>
      </p:sp>
      <p:sp>
        <p:nvSpPr>
          <p:cNvPr id="800" name="Google Shape;800;p38"/>
          <p:cNvSpPr txBox="1">
            <a:spLocks noGrp="1"/>
          </p:cNvSpPr>
          <p:nvPr>
            <p:ph type="title" idx="13"/>
          </p:nvPr>
        </p:nvSpPr>
        <p:spPr>
          <a:xfrm>
            <a:off x="914400" y="895350"/>
            <a:ext cx="9303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rPr>
              <a:t>S:2</a:t>
            </a:r>
            <a:endParaRPr>
              <a:solidFill>
                <a:schemeClr val="lt1"/>
              </a:solidFill>
            </a:endParaRPr>
          </a:p>
        </p:txBody>
      </p:sp>
      <p:sp>
        <p:nvSpPr>
          <p:cNvPr id="801" name="Google Shape;801;p38"/>
          <p:cNvSpPr txBox="1">
            <a:spLocks noGrp="1"/>
          </p:cNvSpPr>
          <p:nvPr>
            <p:ph type="subTitle" idx="14"/>
          </p:nvPr>
        </p:nvSpPr>
        <p:spPr>
          <a:xfrm>
            <a:off x="152400" y="3181350"/>
            <a:ext cx="9372600" cy="68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sz="2400" dirty="0" err="1"/>
              <a:t>Dealing</a:t>
            </a:r>
            <a:r>
              <a:rPr lang="fr-FR" sz="2400" dirty="0"/>
              <a:t> </a:t>
            </a:r>
            <a:r>
              <a:rPr lang="fr-FR" sz="2400" dirty="0" err="1"/>
              <a:t>with</a:t>
            </a:r>
            <a:r>
              <a:rPr lang="fr-FR" sz="2400" dirty="0"/>
              <a:t> a more </a:t>
            </a:r>
            <a:r>
              <a:rPr lang="fr-FR" sz="2400" dirty="0" err="1"/>
              <a:t>complex</a:t>
            </a:r>
            <a:r>
              <a:rPr lang="fr-FR" sz="2400" dirty="0"/>
              <a:t> </a:t>
            </a:r>
            <a:r>
              <a:rPr lang="fr-FR" sz="2400" dirty="0" err="1"/>
              <a:t>form</a:t>
            </a:r>
            <a:r>
              <a:rPr lang="fr-FR" sz="2400" dirty="0"/>
              <a:t> of the </a:t>
            </a:r>
            <a:r>
              <a:rPr lang="fr-FR" sz="2400" dirty="0" err="1"/>
              <a:t>language</a:t>
            </a:r>
            <a:r>
              <a:rPr lang="fr-FR" sz="2400" dirty="0"/>
              <a:t> </a:t>
            </a:r>
            <a:r>
              <a:rPr lang="fr-FR" sz="2400" dirty="0" err="1"/>
              <a:t>than</a:t>
            </a:r>
            <a:r>
              <a:rPr lang="fr-FR" sz="2400" dirty="0"/>
              <a:t> the </a:t>
            </a:r>
            <a:r>
              <a:rPr lang="fr-FR" sz="2400" dirty="0" err="1"/>
              <a:t>previous</a:t>
            </a:r>
            <a:r>
              <a:rPr lang="fr-FR" sz="2400" dirty="0"/>
              <a:t> one in S1:</a:t>
            </a:r>
          </a:p>
          <a:p>
            <a:pPr marL="0" lvl="0" indent="0" algn="l" rtl="0">
              <a:spcBef>
                <a:spcPts val="0"/>
              </a:spcBef>
              <a:spcAft>
                <a:spcPts val="0"/>
              </a:spcAft>
              <a:buNone/>
            </a:pPr>
            <a:r>
              <a:rPr lang="fr-FR" sz="2400" dirty="0"/>
              <a:t>    </a:t>
            </a:r>
            <a:r>
              <a:rPr lang="fr-FR" sz="2400" b="1" dirty="0" err="1">
                <a:solidFill>
                  <a:schemeClr val="bg1">
                    <a:lumMod val="10000"/>
                  </a:schemeClr>
                </a:solidFill>
              </a:rPr>
              <a:t>complex</a:t>
            </a:r>
            <a:r>
              <a:rPr lang="fr-FR" sz="2400" b="1" dirty="0">
                <a:solidFill>
                  <a:schemeClr val="bg1">
                    <a:lumMod val="10000"/>
                  </a:schemeClr>
                </a:solidFill>
              </a:rPr>
              <a:t> </a:t>
            </a:r>
            <a:r>
              <a:rPr lang="fr-FR" sz="2400" b="1" dirty="0" err="1">
                <a:solidFill>
                  <a:schemeClr val="bg1">
                    <a:lumMod val="10000"/>
                  </a:schemeClr>
                </a:solidFill>
              </a:rPr>
              <a:t>grammar</a:t>
            </a:r>
            <a:r>
              <a:rPr lang="fr-FR" sz="2400" b="1" dirty="0">
                <a:solidFill>
                  <a:schemeClr val="bg1">
                    <a:lumMod val="10000"/>
                  </a:schemeClr>
                </a:solidFill>
              </a:rPr>
              <a:t>: </a:t>
            </a:r>
            <a:r>
              <a:rPr lang="fr-FR" sz="2400" dirty="0" err="1"/>
              <a:t>present</a:t>
            </a:r>
            <a:r>
              <a:rPr lang="fr-FR" sz="2400" dirty="0"/>
              <a:t>/</a:t>
            </a:r>
            <a:r>
              <a:rPr lang="fr-FR" sz="2400" dirty="0" err="1"/>
              <a:t>past</a:t>
            </a:r>
            <a:r>
              <a:rPr lang="fr-FR" sz="2400" dirty="0"/>
              <a:t> </a:t>
            </a:r>
            <a:r>
              <a:rPr lang="fr-FR" sz="2400" dirty="0" err="1"/>
              <a:t>perfect</a:t>
            </a:r>
            <a:r>
              <a:rPr lang="fr-FR" sz="2400" dirty="0"/>
              <a:t>/</a:t>
            </a:r>
            <a:r>
              <a:rPr lang="fr-FR" sz="2400" dirty="0" err="1"/>
              <a:t>continuous</a:t>
            </a:r>
            <a:r>
              <a:rPr lang="fr-FR" sz="2400" dirty="0"/>
              <a:t>, the IF clause</a:t>
            </a:r>
          </a:p>
          <a:p>
            <a:pPr marL="0" lvl="0" indent="0" algn="l" rtl="0">
              <a:spcBef>
                <a:spcPts val="0"/>
              </a:spcBef>
              <a:spcAft>
                <a:spcPts val="0"/>
              </a:spcAft>
              <a:buNone/>
            </a:pPr>
            <a:r>
              <a:rPr lang="fr-FR" sz="2400" dirty="0"/>
              <a:t>    </a:t>
            </a:r>
            <a:r>
              <a:rPr lang="fr-FR" sz="2400" b="1" dirty="0" err="1">
                <a:solidFill>
                  <a:schemeClr val="bg1">
                    <a:lumMod val="10000"/>
                  </a:schemeClr>
                </a:solidFill>
              </a:rPr>
              <a:t>complex</a:t>
            </a:r>
            <a:r>
              <a:rPr lang="fr-FR" sz="2400" b="1" dirty="0">
                <a:solidFill>
                  <a:schemeClr val="bg1">
                    <a:lumMod val="10000"/>
                  </a:schemeClr>
                </a:solidFill>
              </a:rPr>
              <a:t> </a:t>
            </a:r>
            <a:r>
              <a:rPr lang="fr-FR" sz="2400" b="1" dirty="0" err="1">
                <a:solidFill>
                  <a:schemeClr val="bg1">
                    <a:lumMod val="10000"/>
                  </a:schemeClr>
                </a:solidFill>
              </a:rPr>
              <a:t>vocabulary</a:t>
            </a:r>
            <a:r>
              <a:rPr lang="fr-FR" sz="2400" b="1" dirty="0">
                <a:solidFill>
                  <a:schemeClr val="bg1">
                    <a:lumMod val="10000"/>
                  </a:schemeClr>
                </a:solidFill>
              </a:rPr>
              <a:t>: </a:t>
            </a:r>
            <a:r>
              <a:rPr lang="fr-FR" sz="2400" dirty="0" err="1"/>
              <a:t>research</a:t>
            </a:r>
            <a:r>
              <a:rPr lang="fr-FR" sz="2400" dirty="0"/>
              <a:t> </a:t>
            </a:r>
            <a:r>
              <a:rPr lang="fr-FR" sz="2400" dirty="0" err="1"/>
              <a:t>methodology</a:t>
            </a:r>
            <a:r>
              <a:rPr lang="fr-FR" sz="2400" dirty="0"/>
              <a:t> </a:t>
            </a:r>
            <a:r>
              <a:rPr lang="fr-FR" sz="2400" dirty="0" err="1"/>
              <a:t>vocab</a:t>
            </a:r>
            <a:r>
              <a:rPr lang="fr-FR" sz="2400" dirty="0"/>
              <a:t>, </a:t>
            </a:r>
            <a:r>
              <a:rPr lang="fr-FR" sz="2400" dirty="0" err="1"/>
              <a:t>analyzing</a:t>
            </a:r>
            <a:r>
              <a:rPr lang="fr-FR" sz="2400" dirty="0"/>
              <a:t> </a:t>
            </a:r>
            <a:r>
              <a:rPr lang="fr-FR" sz="2400" dirty="0" err="1"/>
              <a:t>scientific</a:t>
            </a:r>
            <a:r>
              <a:rPr lang="fr-FR" sz="2400" dirty="0"/>
              <a:t> </a:t>
            </a:r>
            <a:r>
              <a:rPr lang="fr-FR" sz="2400" dirty="0" err="1"/>
              <a:t>research</a:t>
            </a:r>
            <a:r>
              <a:rPr lang="fr-FR" sz="2400" dirty="0"/>
              <a:t> </a:t>
            </a:r>
            <a:r>
              <a:rPr lang="fr-FR" sz="2400" dirty="0" err="1"/>
              <a:t>proposals</a:t>
            </a:r>
            <a:r>
              <a:rPr lang="fr-FR" sz="2400" dirty="0"/>
              <a:t> </a:t>
            </a:r>
            <a:r>
              <a:rPr lang="fr-FR" sz="2400" dirty="0" err="1"/>
              <a:t>that</a:t>
            </a:r>
            <a:r>
              <a:rPr lang="fr-FR" sz="2400" dirty="0"/>
              <a:t> are </a:t>
            </a:r>
            <a:r>
              <a:rPr lang="fr-FR" sz="2400" dirty="0" err="1"/>
              <a:t>related</a:t>
            </a:r>
            <a:r>
              <a:rPr lang="fr-FR" sz="2400" dirty="0"/>
              <a:t> to the </a:t>
            </a:r>
            <a:r>
              <a:rPr lang="fr-FR" sz="2400" dirty="0" err="1"/>
              <a:t>field</a:t>
            </a:r>
            <a:r>
              <a:rPr lang="fr-FR" sz="2400" dirty="0"/>
              <a:t> of the </a:t>
            </a:r>
            <a:r>
              <a:rPr lang="fr-FR" sz="2400" dirty="0" err="1"/>
              <a:t>study</a:t>
            </a:r>
            <a:r>
              <a:rPr lang="fr-FR" sz="2400" dirty="0"/>
              <a:t>, </a:t>
            </a:r>
            <a:r>
              <a:rPr lang="fr-FR" sz="2400" dirty="0" err="1"/>
              <a:t>which</a:t>
            </a:r>
            <a:r>
              <a:rPr lang="fr-FR" sz="2400" dirty="0"/>
              <a:t> </a:t>
            </a:r>
            <a:r>
              <a:rPr lang="fr-FR" sz="2400" dirty="0" err="1"/>
              <a:t>would</a:t>
            </a:r>
            <a:r>
              <a:rPr lang="fr-FR" sz="2400" dirty="0"/>
              <a:t> help more in </a:t>
            </a:r>
            <a:r>
              <a:rPr lang="fr-FR" sz="2400" dirty="0" err="1"/>
              <a:t>learning</a:t>
            </a:r>
            <a:r>
              <a:rPr lang="fr-FR" sz="2400" dirty="0"/>
              <a:t>/ </a:t>
            </a:r>
            <a:r>
              <a:rPr lang="fr-FR" sz="2400" dirty="0" err="1"/>
              <a:t>acquaring</a:t>
            </a:r>
            <a:r>
              <a:rPr lang="fr-FR" sz="2400" dirty="0"/>
              <a:t> more </a:t>
            </a:r>
            <a:r>
              <a:rPr lang="fr-FR" sz="2400" dirty="0" err="1"/>
              <a:t>related</a:t>
            </a:r>
            <a:r>
              <a:rPr lang="fr-FR" sz="2400" dirty="0"/>
              <a:t> </a:t>
            </a:r>
            <a:r>
              <a:rPr lang="fr-FR" sz="2400" dirty="0" err="1"/>
              <a:t>vocabulary</a:t>
            </a:r>
            <a:r>
              <a:rPr lang="fr-FR" sz="2400" dirty="0"/>
              <a:t>.</a:t>
            </a:r>
          </a:p>
          <a:p>
            <a:pPr marL="0" lvl="0" indent="0" algn="l" rtl="0">
              <a:spcBef>
                <a:spcPts val="0"/>
              </a:spcBef>
              <a:spcAft>
                <a:spcPts val="0"/>
              </a:spcAft>
              <a:buNone/>
            </a:pPr>
            <a:r>
              <a:rPr lang="fr-FR" sz="2400" dirty="0"/>
              <a:t>    </a:t>
            </a:r>
            <a:r>
              <a:rPr lang="fr-FR" sz="2400" b="1" dirty="0" err="1">
                <a:solidFill>
                  <a:schemeClr val="bg1">
                    <a:lumMod val="10000"/>
                  </a:schemeClr>
                </a:solidFill>
              </a:rPr>
              <a:t>complex</a:t>
            </a:r>
            <a:r>
              <a:rPr lang="fr-FR" sz="2400" b="1" dirty="0">
                <a:solidFill>
                  <a:schemeClr val="bg1">
                    <a:lumMod val="10000"/>
                  </a:schemeClr>
                </a:solidFill>
              </a:rPr>
              <a:t> </a:t>
            </a:r>
            <a:r>
              <a:rPr lang="fr-FR" sz="2400" b="1" dirty="0" err="1">
                <a:solidFill>
                  <a:schemeClr val="bg1">
                    <a:lumMod val="10000"/>
                  </a:schemeClr>
                </a:solidFill>
              </a:rPr>
              <a:t>tasks</a:t>
            </a:r>
            <a:r>
              <a:rPr lang="fr-FR" sz="2400" b="1" dirty="0">
                <a:solidFill>
                  <a:schemeClr val="bg1">
                    <a:lumMod val="10000"/>
                  </a:schemeClr>
                </a:solidFill>
              </a:rPr>
              <a:t>: </a:t>
            </a:r>
            <a:r>
              <a:rPr lang="fr-FR" sz="2400" dirty="0" err="1"/>
              <a:t>making</a:t>
            </a:r>
            <a:r>
              <a:rPr lang="fr-FR" sz="2400" dirty="0"/>
              <a:t> a </a:t>
            </a:r>
            <a:r>
              <a:rPr lang="fr-FR" sz="2400" dirty="0" err="1"/>
              <a:t>research</a:t>
            </a:r>
            <a:r>
              <a:rPr lang="fr-FR" sz="2400" dirty="0"/>
              <a:t> </a:t>
            </a:r>
            <a:r>
              <a:rPr lang="fr-FR" sz="2400" dirty="0" err="1"/>
              <a:t>proposal</a:t>
            </a:r>
            <a:r>
              <a:rPr lang="fr-FR" sz="2400" dirty="0"/>
              <a:t>. (</a:t>
            </a:r>
            <a:r>
              <a:rPr lang="fr-FR" sz="2400" dirty="0" err="1"/>
              <a:t>colaborating</a:t>
            </a:r>
            <a:r>
              <a:rPr lang="fr-FR" sz="2400" dirty="0"/>
              <a:t> </a:t>
            </a:r>
            <a:r>
              <a:rPr lang="fr-FR" sz="2400" dirty="0" err="1"/>
              <a:t>with</a:t>
            </a:r>
            <a:r>
              <a:rPr lang="fr-FR" sz="2400" dirty="0"/>
              <a:t> </a:t>
            </a:r>
            <a:r>
              <a:rPr lang="fr-FR" sz="2400" dirty="0" err="1"/>
              <a:t>research</a:t>
            </a:r>
            <a:r>
              <a:rPr lang="fr-FR" sz="2400" dirty="0"/>
              <a:t> </a:t>
            </a:r>
            <a:r>
              <a:rPr lang="fr-FR" sz="2400" dirty="0" err="1"/>
              <a:t>methodology</a:t>
            </a:r>
            <a:r>
              <a:rPr lang="fr-FR" sz="2400" dirty="0"/>
              <a:t> </a:t>
            </a:r>
            <a:r>
              <a:rPr lang="fr-FR" sz="2400" dirty="0" err="1"/>
              <a:t>teachers</a:t>
            </a:r>
            <a:r>
              <a:rPr lang="fr-FR" sz="2400" dirty="0"/>
              <a:t>)</a:t>
            </a:r>
          </a:p>
          <a:p>
            <a:pPr marL="0" lvl="0" indent="0" algn="l" rtl="0">
              <a:spcBef>
                <a:spcPts val="0"/>
              </a:spcBef>
              <a:spcAft>
                <a:spcPts val="0"/>
              </a:spcAft>
              <a:buNone/>
            </a:pPr>
            <a:r>
              <a:rPr lang="fr-FR" dirty="0"/>
              <a:t>    </a:t>
            </a:r>
          </a:p>
          <a:p>
            <a:pPr marL="0" lvl="0" indent="0" algn="l" rtl="0">
              <a:spcBef>
                <a:spcPts val="0"/>
              </a:spcBef>
              <a:spcAft>
                <a:spcPts val="0"/>
              </a:spcAft>
              <a:buNone/>
            </a:pPr>
            <a:endParaRPr/>
          </a:p>
        </p:txBody>
      </p:sp>
      <p:sp>
        <p:nvSpPr>
          <p:cNvPr id="802" name="Google Shape;802;p38"/>
          <p:cNvSpPr txBox="1">
            <a:spLocks noGrp="1"/>
          </p:cNvSpPr>
          <p:nvPr>
            <p:ph type="title" idx="15"/>
          </p:nvPr>
        </p:nvSpPr>
        <p:spPr>
          <a:xfrm>
            <a:off x="1219200" y="209550"/>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solidFill>
                  <a:schemeClr val="lt2"/>
                </a:solidFill>
              </a:rPr>
              <a:t>More details:</a:t>
            </a:r>
            <a:endParaRPr sz="4000">
              <a:solidFill>
                <a:schemeClr val="lt2"/>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88"/>
        <p:cNvGrpSpPr/>
        <p:nvPr/>
      </p:nvGrpSpPr>
      <p:grpSpPr>
        <a:xfrm>
          <a:off x="0" y="0"/>
          <a:ext cx="0" cy="0"/>
          <a:chOff x="0" y="0"/>
          <a:chExt cx="0" cy="0"/>
        </a:xfrm>
      </p:grpSpPr>
      <p:sp>
        <p:nvSpPr>
          <p:cNvPr id="1389" name="Google Shape;1389;p47"/>
          <p:cNvSpPr txBox="1">
            <a:spLocks noGrp="1"/>
          </p:cNvSpPr>
          <p:nvPr>
            <p:ph type="title"/>
          </p:nvPr>
        </p:nvSpPr>
        <p:spPr>
          <a:xfrm>
            <a:off x="713225" y="445025"/>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r-FR" dirty="0" err="1"/>
              <a:t>Students</a:t>
            </a:r>
            <a:r>
              <a:rPr lang="fr-FR" dirty="0"/>
              <a:t> </a:t>
            </a:r>
            <a:r>
              <a:rPr lang="fr-FR" dirty="0" err="1"/>
              <a:t>will</a:t>
            </a:r>
            <a:r>
              <a:rPr lang="fr-FR" dirty="0"/>
              <a:t> </a:t>
            </a:r>
            <a:r>
              <a:rPr lang="fr-FR" dirty="0" err="1"/>
              <a:t>be</a:t>
            </a:r>
            <a:r>
              <a:rPr lang="fr-FR" dirty="0"/>
              <a:t> able </a:t>
            </a:r>
            <a:r>
              <a:rPr lang="en" dirty="0">
                <a:solidFill>
                  <a:schemeClr val="lt2"/>
                </a:solidFill>
              </a:rPr>
              <a:t>to develop the following skills:</a:t>
            </a:r>
            <a:endParaRPr>
              <a:solidFill>
                <a:schemeClr val="lt2"/>
              </a:solidFill>
            </a:endParaRPr>
          </a:p>
        </p:txBody>
      </p:sp>
      <p:grpSp>
        <p:nvGrpSpPr>
          <p:cNvPr id="1415" name="Google Shape;1415;p47"/>
          <p:cNvGrpSpPr/>
          <p:nvPr/>
        </p:nvGrpSpPr>
        <p:grpSpPr>
          <a:xfrm>
            <a:off x="3252883" y="1542987"/>
            <a:ext cx="2638235" cy="2638477"/>
            <a:chOff x="3729015" y="2163024"/>
            <a:chExt cx="420054" cy="420053"/>
          </a:xfrm>
        </p:grpSpPr>
        <p:sp>
          <p:nvSpPr>
            <p:cNvPr id="1416" name="Google Shape;1416;p47"/>
            <p:cNvSpPr/>
            <p:nvPr/>
          </p:nvSpPr>
          <p:spPr>
            <a:xfrm>
              <a:off x="3957863" y="2163264"/>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chemeClr val="dk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3729516" y="2163024"/>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chemeClr val="accent2"/>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3917121" y="2391609"/>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chemeClr val="accen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3729015" y="2350889"/>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chemeClr val="lt2"/>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Google Shape;1420;p47"/>
          <p:cNvSpPr txBox="1"/>
          <p:nvPr/>
        </p:nvSpPr>
        <p:spPr>
          <a:xfrm>
            <a:off x="6096000" y="2038350"/>
            <a:ext cx="2895600" cy="55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r-FR" sz="2000" dirty="0">
                <a:solidFill>
                  <a:schemeClr val="dk2"/>
                </a:solidFill>
                <a:latin typeface="Cabin"/>
                <a:ea typeface="Cabin"/>
                <a:cs typeface="Cabin"/>
                <a:sym typeface="Cabin"/>
              </a:rPr>
              <a:t>W</a:t>
            </a:r>
            <a:r>
              <a:rPr lang="en" sz="2000" dirty="0">
                <a:solidFill>
                  <a:schemeClr val="dk2"/>
                </a:solidFill>
                <a:latin typeface="Cabin"/>
                <a:ea typeface="Cabin"/>
                <a:cs typeface="Cabin"/>
                <a:sym typeface="Cabin"/>
              </a:rPr>
              <a:t>rite and produce accurate scientific articals</a:t>
            </a:r>
            <a:endParaRPr sz="2000">
              <a:solidFill>
                <a:schemeClr val="dk2"/>
              </a:solidFill>
              <a:latin typeface="Cabin"/>
              <a:ea typeface="Cabin"/>
              <a:cs typeface="Cabin"/>
              <a:sym typeface="Cabin"/>
            </a:endParaRPr>
          </a:p>
        </p:txBody>
      </p:sp>
      <p:sp>
        <p:nvSpPr>
          <p:cNvPr id="1421" name="Google Shape;1421;p47"/>
          <p:cNvSpPr txBox="1"/>
          <p:nvPr/>
        </p:nvSpPr>
        <p:spPr>
          <a:xfrm>
            <a:off x="6265800" y="1567650"/>
            <a:ext cx="2052600" cy="362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600" dirty="0">
                <a:solidFill>
                  <a:schemeClr val="accent3"/>
                </a:solidFill>
                <a:latin typeface="Coiny"/>
                <a:ea typeface="Coiny"/>
                <a:cs typeface="Coiny"/>
                <a:sym typeface="Coiny"/>
              </a:rPr>
              <a:t>Writing</a:t>
            </a:r>
            <a:endParaRPr sz="2600">
              <a:solidFill>
                <a:schemeClr val="accent3"/>
              </a:solidFill>
              <a:latin typeface="Coiny"/>
              <a:ea typeface="Coiny"/>
              <a:cs typeface="Coiny"/>
              <a:sym typeface="Coiny"/>
            </a:endParaRPr>
          </a:p>
        </p:txBody>
      </p:sp>
      <p:sp>
        <p:nvSpPr>
          <p:cNvPr id="1422" name="Google Shape;1422;p47"/>
          <p:cNvSpPr txBox="1"/>
          <p:nvPr/>
        </p:nvSpPr>
        <p:spPr>
          <a:xfrm>
            <a:off x="0" y="3790950"/>
            <a:ext cx="3429000" cy="550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r-FR" sz="2000" dirty="0">
                <a:solidFill>
                  <a:schemeClr val="dk2"/>
                </a:solidFill>
                <a:latin typeface="Cabin"/>
                <a:ea typeface="Cabin"/>
                <a:cs typeface="Cabin"/>
                <a:sym typeface="Cabin"/>
              </a:rPr>
              <a:t>L</a:t>
            </a:r>
            <a:r>
              <a:rPr lang="en" sz="2000" dirty="0">
                <a:solidFill>
                  <a:schemeClr val="dk2"/>
                </a:solidFill>
                <a:latin typeface="Cabin"/>
                <a:ea typeface="Cabin"/>
                <a:cs typeface="Cabin"/>
                <a:sym typeface="Cabin"/>
              </a:rPr>
              <a:t>isten to related scientific terms and understand them </a:t>
            </a:r>
            <a:endParaRPr sz="2000">
              <a:solidFill>
                <a:schemeClr val="dk2"/>
              </a:solidFill>
              <a:latin typeface="Cabin"/>
              <a:ea typeface="Cabin"/>
              <a:cs typeface="Cabin"/>
              <a:sym typeface="Cabin"/>
            </a:endParaRPr>
          </a:p>
        </p:txBody>
      </p:sp>
      <p:sp>
        <p:nvSpPr>
          <p:cNvPr id="1423" name="Google Shape;1423;p47"/>
          <p:cNvSpPr txBox="1"/>
          <p:nvPr/>
        </p:nvSpPr>
        <p:spPr>
          <a:xfrm>
            <a:off x="825600" y="3213100"/>
            <a:ext cx="2052600" cy="362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600" dirty="0">
                <a:solidFill>
                  <a:schemeClr val="accent3"/>
                </a:solidFill>
                <a:latin typeface="Coiny"/>
                <a:ea typeface="Coiny"/>
                <a:cs typeface="Coiny"/>
                <a:sym typeface="Coiny"/>
              </a:rPr>
              <a:t>Listening</a:t>
            </a:r>
            <a:endParaRPr sz="2600">
              <a:solidFill>
                <a:schemeClr val="accent3"/>
              </a:solidFill>
              <a:latin typeface="Coiny"/>
              <a:ea typeface="Coiny"/>
              <a:cs typeface="Coiny"/>
              <a:sym typeface="Coiny"/>
            </a:endParaRPr>
          </a:p>
        </p:txBody>
      </p:sp>
      <p:sp>
        <p:nvSpPr>
          <p:cNvPr id="1424" name="Google Shape;1424;p47"/>
          <p:cNvSpPr txBox="1"/>
          <p:nvPr/>
        </p:nvSpPr>
        <p:spPr>
          <a:xfrm>
            <a:off x="381000" y="2038350"/>
            <a:ext cx="2497200" cy="550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r-FR" sz="2000" dirty="0">
                <a:solidFill>
                  <a:schemeClr val="dk2"/>
                </a:solidFill>
                <a:latin typeface="Cabin"/>
                <a:ea typeface="Cabin"/>
                <a:cs typeface="Cabin"/>
                <a:sym typeface="Cabin"/>
              </a:rPr>
              <a:t>R</a:t>
            </a:r>
            <a:r>
              <a:rPr lang="en" sz="2000" dirty="0">
                <a:solidFill>
                  <a:schemeClr val="dk2"/>
                </a:solidFill>
                <a:latin typeface="Cabin"/>
                <a:ea typeface="Cabin"/>
                <a:cs typeface="Cabin"/>
                <a:sym typeface="Cabin"/>
              </a:rPr>
              <a:t>ead and understand scientific articals</a:t>
            </a:r>
            <a:endParaRPr sz="2000">
              <a:solidFill>
                <a:schemeClr val="dk2"/>
              </a:solidFill>
              <a:latin typeface="Cabin"/>
              <a:ea typeface="Cabin"/>
              <a:cs typeface="Cabin"/>
              <a:sym typeface="Cabin"/>
            </a:endParaRPr>
          </a:p>
        </p:txBody>
      </p:sp>
      <p:sp>
        <p:nvSpPr>
          <p:cNvPr id="1425" name="Google Shape;1425;p47"/>
          <p:cNvSpPr txBox="1"/>
          <p:nvPr/>
        </p:nvSpPr>
        <p:spPr>
          <a:xfrm>
            <a:off x="825600" y="1567650"/>
            <a:ext cx="2052600" cy="362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600" dirty="0">
                <a:solidFill>
                  <a:schemeClr val="accent3"/>
                </a:solidFill>
                <a:latin typeface="Coiny"/>
                <a:ea typeface="Coiny"/>
                <a:cs typeface="Coiny"/>
                <a:sym typeface="Coiny"/>
              </a:rPr>
              <a:t>Reading</a:t>
            </a:r>
            <a:endParaRPr sz="2600">
              <a:solidFill>
                <a:schemeClr val="accent3"/>
              </a:solidFill>
              <a:latin typeface="Coiny"/>
              <a:ea typeface="Coiny"/>
              <a:cs typeface="Coiny"/>
              <a:sym typeface="Coiny"/>
            </a:endParaRPr>
          </a:p>
        </p:txBody>
      </p:sp>
      <p:sp>
        <p:nvSpPr>
          <p:cNvPr id="1426" name="Google Shape;1426;p47"/>
          <p:cNvSpPr txBox="1"/>
          <p:nvPr/>
        </p:nvSpPr>
        <p:spPr>
          <a:xfrm>
            <a:off x="6096000" y="3790950"/>
            <a:ext cx="2802000" cy="55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r-FR" sz="2000" dirty="0">
                <a:solidFill>
                  <a:schemeClr val="dk2"/>
                </a:solidFill>
                <a:latin typeface="Cabin"/>
                <a:ea typeface="Cabin"/>
                <a:cs typeface="Cabin"/>
                <a:sym typeface="Cabin"/>
              </a:rPr>
              <a:t>P</a:t>
            </a:r>
            <a:r>
              <a:rPr lang="en" sz="2000" dirty="0">
                <a:solidFill>
                  <a:schemeClr val="dk2"/>
                </a:solidFill>
                <a:latin typeface="Cabin"/>
                <a:ea typeface="Cabin"/>
                <a:cs typeface="Cabin"/>
                <a:sym typeface="Cabin"/>
              </a:rPr>
              <a:t>resent their scientific research proposal(public speaking)</a:t>
            </a:r>
            <a:endParaRPr sz="2000">
              <a:solidFill>
                <a:schemeClr val="dk2"/>
              </a:solidFill>
              <a:latin typeface="Cabin"/>
              <a:ea typeface="Cabin"/>
              <a:cs typeface="Cabin"/>
              <a:sym typeface="Cabin"/>
            </a:endParaRPr>
          </a:p>
        </p:txBody>
      </p:sp>
      <p:sp>
        <p:nvSpPr>
          <p:cNvPr id="1427" name="Google Shape;1427;p47"/>
          <p:cNvSpPr txBox="1"/>
          <p:nvPr/>
        </p:nvSpPr>
        <p:spPr>
          <a:xfrm>
            <a:off x="6265800" y="3213100"/>
            <a:ext cx="2052600" cy="362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600" dirty="0">
                <a:solidFill>
                  <a:schemeClr val="accent3"/>
                </a:solidFill>
                <a:latin typeface="Coiny"/>
                <a:ea typeface="Coiny"/>
                <a:cs typeface="Coiny"/>
                <a:sym typeface="Coiny"/>
              </a:rPr>
              <a:t>Speaking</a:t>
            </a:r>
            <a:endParaRPr sz="2600">
              <a:solidFill>
                <a:schemeClr val="accent3"/>
              </a:solidFill>
              <a:latin typeface="Coiny"/>
              <a:ea typeface="Coiny"/>
              <a:cs typeface="Coiny"/>
              <a:sym typeface="Coiny"/>
            </a:endParaRPr>
          </a:p>
        </p:txBody>
      </p:sp>
      <p:sp>
        <p:nvSpPr>
          <p:cNvPr id="1428" name="Google Shape;1428;p47"/>
          <p:cNvSpPr/>
          <p:nvPr/>
        </p:nvSpPr>
        <p:spPr>
          <a:xfrm>
            <a:off x="3298625" y="1933575"/>
            <a:ext cx="504900" cy="504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5356025" y="1933575"/>
            <a:ext cx="504900" cy="504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3451025" y="3533775"/>
            <a:ext cx="504900" cy="504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5203625" y="3533775"/>
            <a:ext cx="504900" cy="504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2" name="Google Shape;1432;p47"/>
          <p:cNvCxnSpPr>
            <a:stCxn id="1425" idx="3"/>
            <a:endCxn id="1428" idx="2"/>
          </p:cNvCxnSpPr>
          <p:nvPr/>
        </p:nvCxnSpPr>
        <p:spPr>
          <a:xfrm>
            <a:off x="2878200" y="1748700"/>
            <a:ext cx="420300" cy="437400"/>
          </a:xfrm>
          <a:prstGeom prst="curvedConnector3">
            <a:avLst>
              <a:gd name="adj1" fmla="val 50015"/>
            </a:avLst>
          </a:prstGeom>
          <a:noFill/>
          <a:ln w="19050" cap="flat" cmpd="sng">
            <a:solidFill>
              <a:schemeClr val="dk2"/>
            </a:solidFill>
            <a:prstDash val="solid"/>
            <a:round/>
            <a:headEnd type="none" w="med" len="med"/>
            <a:tailEnd type="oval" w="med" len="med"/>
          </a:ln>
        </p:spPr>
      </p:cxnSp>
      <p:cxnSp>
        <p:nvCxnSpPr>
          <p:cNvPr id="1433" name="Google Shape;1433;p47"/>
          <p:cNvCxnSpPr>
            <a:stCxn id="1423" idx="3"/>
            <a:endCxn id="1430" idx="2"/>
          </p:cNvCxnSpPr>
          <p:nvPr/>
        </p:nvCxnSpPr>
        <p:spPr>
          <a:xfrm>
            <a:off x="2878200" y="3394150"/>
            <a:ext cx="572700" cy="392100"/>
          </a:xfrm>
          <a:prstGeom prst="curvedConnector3">
            <a:avLst>
              <a:gd name="adj1" fmla="val 50011"/>
            </a:avLst>
          </a:prstGeom>
          <a:noFill/>
          <a:ln w="19050" cap="flat" cmpd="sng">
            <a:solidFill>
              <a:schemeClr val="dk2"/>
            </a:solidFill>
            <a:prstDash val="solid"/>
            <a:round/>
            <a:headEnd type="none" w="med" len="med"/>
            <a:tailEnd type="oval" w="med" len="med"/>
          </a:ln>
        </p:spPr>
      </p:cxnSp>
      <p:cxnSp>
        <p:nvCxnSpPr>
          <p:cNvPr id="1434" name="Google Shape;1434;p47"/>
          <p:cNvCxnSpPr>
            <a:stCxn id="1421" idx="1"/>
            <a:endCxn id="1429" idx="6"/>
          </p:cNvCxnSpPr>
          <p:nvPr/>
        </p:nvCxnSpPr>
        <p:spPr>
          <a:xfrm flipH="1">
            <a:off x="5860800" y="1748700"/>
            <a:ext cx="405000" cy="437400"/>
          </a:xfrm>
          <a:prstGeom prst="curvedConnector3">
            <a:avLst>
              <a:gd name="adj1" fmla="val 49985"/>
            </a:avLst>
          </a:prstGeom>
          <a:noFill/>
          <a:ln w="19050" cap="flat" cmpd="sng">
            <a:solidFill>
              <a:schemeClr val="dk2"/>
            </a:solidFill>
            <a:prstDash val="solid"/>
            <a:round/>
            <a:headEnd type="none" w="med" len="med"/>
            <a:tailEnd type="oval" w="med" len="med"/>
          </a:ln>
        </p:spPr>
      </p:cxnSp>
      <p:cxnSp>
        <p:nvCxnSpPr>
          <p:cNvPr id="1435" name="Google Shape;1435;p47"/>
          <p:cNvCxnSpPr>
            <a:stCxn id="1427" idx="1"/>
            <a:endCxn id="1431" idx="6"/>
          </p:cNvCxnSpPr>
          <p:nvPr/>
        </p:nvCxnSpPr>
        <p:spPr>
          <a:xfrm flipH="1">
            <a:off x="5708400" y="3394150"/>
            <a:ext cx="557400" cy="392100"/>
          </a:xfrm>
          <a:prstGeom prst="curvedConnector3">
            <a:avLst>
              <a:gd name="adj1" fmla="val 49989"/>
            </a:avLst>
          </a:prstGeom>
          <a:noFill/>
          <a:ln w="19050" cap="flat" cmpd="sng">
            <a:solidFill>
              <a:schemeClr val="dk2"/>
            </a:solidFill>
            <a:prstDash val="solid"/>
            <a:round/>
            <a:headEnd type="none" w="med" len="med"/>
            <a:tailEnd type="oval" w="med" len="med"/>
          </a:ln>
        </p:spPr>
      </p:cxnSp>
      <p:grpSp>
        <p:nvGrpSpPr>
          <p:cNvPr id="64" name="Google Shape;2343;p63"/>
          <p:cNvGrpSpPr/>
          <p:nvPr/>
        </p:nvGrpSpPr>
        <p:grpSpPr>
          <a:xfrm>
            <a:off x="4267200" y="2571750"/>
            <a:ext cx="547189" cy="543792"/>
            <a:chOff x="4721738" y="3443588"/>
            <a:chExt cx="386925" cy="384550"/>
          </a:xfrm>
        </p:grpSpPr>
        <p:sp>
          <p:nvSpPr>
            <p:cNvPr id="65" name="Google Shape;2344;p63"/>
            <p:cNvSpPr/>
            <p:nvPr/>
          </p:nvSpPr>
          <p:spPr>
            <a:xfrm>
              <a:off x="4722913" y="3443600"/>
              <a:ext cx="385750" cy="383375"/>
            </a:xfrm>
            <a:custGeom>
              <a:avLst/>
              <a:gdLst/>
              <a:ahLst/>
              <a:cxnLst/>
              <a:rect l="l" t="t" r="r" b="b"/>
              <a:pathLst>
                <a:path w="15430" h="15335" extrusionOk="0">
                  <a:moveTo>
                    <a:pt x="7727" y="1583"/>
                  </a:moveTo>
                  <a:cubicBezTo>
                    <a:pt x="8459" y="1583"/>
                    <a:pt x="9074" y="2056"/>
                    <a:pt x="9310" y="2717"/>
                  </a:cubicBezTo>
                  <a:cubicBezTo>
                    <a:pt x="9333" y="2812"/>
                    <a:pt x="9381" y="2859"/>
                    <a:pt x="9381" y="2954"/>
                  </a:cubicBezTo>
                  <a:lnTo>
                    <a:pt x="9381" y="2977"/>
                  </a:lnTo>
                  <a:cubicBezTo>
                    <a:pt x="9381" y="3072"/>
                    <a:pt x="9404" y="3166"/>
                    <a:pt x="9404" y="3237"/>
                  </a:cubicBezTo>
                  <a:lnTo>
                    <a:pt x="9404" y="3639"/>
                  </a:lnTo>
                  <a:lnTo>
                    <a:pt x="6073" y="3639"/>
                  </a:lnTo>
                  <a:lnTo>
                    <a:pt x="6073" y="3284"/>
                  </a:lnTo>
                  <a:cubicBezTo>
                    <a:pt x="6073" y="3190"/>
                    <a:pt x="6073" y="3095"/>
                    <a:pt x="6097" y="3001"/>
                  </a:cubicBezTo>
                  <a:lnTo>
                    <a:pt x="6097" y="2977"/>
                  </a:lnTo>
                  <a:cubicBezTo>
                    <a:pt x="6120" y="2883"/>
                    <a:pt x="6120" y="2836"/>
                    <a:pt x="6144" y="2741"/>
                  </a:cubicBezTo>
                  <a:cubicBezTo>
                    <a:pt x="6356" y="2056"/>
                    <a:pt x="6971" y="1583"/>
                    <a:pt x="7727" y="1583"/>
                  </a:cubicBezTo>
                  <a:close/>
                  <a:moveTo>
                    <a:pt x="7727" y="0"/>
                  </a:moveTo>
                  <a:cubicBezTo>
                    <a:pt x="6097" y="0"/>
                    <a:pt x="4773" y="1182"/>
                    <a:pt x="4490" y="2717"/>
                  </a:cubicBezTo>
                  <a:cubicBezTo>
                    <a:pt x="4490" y="2765"/>
                    <a:pt x="4490" y="2812"/>
                    <a:pt x="4466" y="2859"/>
                  </a:cubicBezTo>
                  <a:lnTo>
                    <a:pt x="4466" y="2954"/>
                  </a:lnTo>
                  <a:cubicBezTo>
                    <a:pt x="4466" y="3048"/>
                    <a:pt x="4443" y="3166"/>
                    <a:pt x="4443" y="3237"/>
                  </a:cubicBezTo>
                  <a:lnTo>
                    <a:pt x="4443" y="3639"/>
                  </a:lnTo>
                  <a:lnTo>
                    <a:pt x="2765" y="3639"/>
                  </a:lnTo>
                  <a:cubicBezTo>
                    <a:pt x="1607" y="3639"/>
                    <a:pt x="639" y="4300"/>
                    <a:pt x="213" y="5316"/>
                  </a:cubicBezTo>
                  <a:cubicBezTo>
                    <a:pt x="72" y="5647"/>
                    <a:pt x="1" y="6002"/>
                    <a:pt x="1" y="6380"/>
                  </a:cubicBezTo>
                  <a:lnTo>
                    <a:pt x="1" y="7939"/>
                  </a:lnTo>
                  <a:cubicBezTo>
                    <a:pt x="1" y="8388"/>
                    <a:pt x="213" y="8742"/>
                    <a:pt x="544" y="8979"/>
                  </a:cubicBezTo>
                  <a:lnTo>
                    <a:pt x="544" y="13633"/>
                  </a:lnTo>
                  <a:cubicBezTo>
                    <a:pt x="544" y="14578"/>
                    <a:pt x="1300" y="15334"/>
                    <a:pt x="2222" y="15334"/>
                  </a:cubicBezTo>
                  <a:lnTo>
                    <a:pt x="13185" y="15334"/>
                  </a:lnTo>
                  <a:cubicBezTo>
                    <a:pt x="14130" y="15334"/>
                    <a:pt x="14862" y="14555"/>
                    <a:pt x="14862" y="13633"/>
                  </a:cubicBezTo>
                  <a:lnTo>
                    <a:pt x="14862" y="8979"/>
                  </a:lnTo>
                  <a:cubicBezTo>
                    <a:pt x="15193" y="8742"/>
                    <a:pt x="15406" y="8364"/>
                    <a:pt x="15406" y="7939"/>
                  </a:cubicBezTo>
                  <a:lnTo>
                    <a:pt x="15406" y="6380"/>
                  </a:lnTo>
                  <a:cubicBezTo>
                    <a:pt x="15429" y="4867"/>
                    <a:pt x="14177" y="3662"/>
                    <a:pt x="12689" y="3662"/>
                  </a:cubicBezTo>
                  <a:lnTo>
                    <a:pt x="10987" y="3662"/>
                  </a:lnTo>
                  <a:lnTo>
                    <a:pt x="10987" y="3284"/>
                  </a:lnTo>
                  <a:cubicBezTo>
                    <a:pt x="10987" y="3166"/>
                    <a:pt x="10987" y="3072"/>
                    <a:pt x="10964" y="2977"/>
                  </a:cubicBezTo>
                  <a:lnTo>
                    <a:pt x="10964" y="2859"/>
                  </a:lnTo>
                  <a:cubicBezTo>
                    <a:pt x="10964" y="2812"/>
                    <a:pt x="10964" y="2765"/>
                    <a:pt x="10940" y="2717"/>
                  </a:cubicBezTo>
                  <a:cubicBezTo>
                    <a:pt x="10680" y="1182"/>
                    <a:pt x="9333" y="0"/>
                    <a:pt x="7727"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 name="Google Shape;2345;p63"/>
            <p:cNvGrpSpPr/>
            <p:nvPr/>
          </p:nvGrpSpPr>
          <p:grpSpPr>
            <a:xfrm>
              <a:off x="4721738" y="3443588"/>
              <a:ext cx="385750" cy="384550"/>
              <a:chOff x="1634550" y="7583850"/>
              <a:chExt cx="385750" cy="384550"/>
            </a:xfrm>
          </p:grpSpPr>
          <p:sp>
            <p:nvSpPr>
              <p:cNvPr id="67" name="Google Shape;2346;p63"/>
              <p:cNvSpPr/>
              <p:nvPr/>
            </p:nvSpPr>
            <p:spPr>
              <a:xfrm>
                <a:off x="1648725" y="7796500"/>
                <a:ext cx="357975" cy="171900"/>
              </a:xfrm>
              <a:custGeom>
                <a:avLst/>
                <a:gdLst/>
                <a:ahLst/>
                <a:cxnLst/>
                <a:rect l="l" t="t" r="r" b="b"/>
                <a:pathLst>
                  <a:path w="14319" h="6876" extrusionOk="0">
                    <a:moveTo>
                      <a:pt x="0" y="0"/>
                    </a:moveTo>
                    <a:lnTo>
                      <a:pt x="0" y="5198"/>
                    </a:lnTo>
                    <a:cubicBezTo>
                      <a:pt x="0" y="6144"/>
                      <a:pt x="780" y="6876"/>
                      <a:pt x="1678" y="6876"/>
                    </a:cubicBezTo>
                    <a:lnTo>
                      <a:pt x="12641" y="6876"/>
                    </a:lnTo>
                    <a:cubicBezTo>
                      <a:pt x="13586" y="6876"/>
                      <a:pt x="14319" y="6120"/>
                      <a:pt x="14319" y="5198"/>
                    </a:cubicBezTo>
                    <a:lnTo>
                      <a:pt x="143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347;p63"/>
              <p:cNvSpPr/>
              <p:nvPr/>
            </p:nvSpPr>
            <p:spPr>
              <a:xfrm>
                <a:off x="1746175" y="7583850"/>
                <a:ext cx="164250" cy="135875"/>
              </a:xfrm>
              <a:custGeom>
                <a:avLst/>
                <a:gdLst/>
                <a:ahLst/>
                <a:cxnLst/>
                <a:rect l="l" t="t" r="r" b="b"/>
                <a:pathLst>
                  <a:path w="6570" h="5435" extrusionOk="0">
                    <a:moveTo>
                      <a:pt x="3285" y="1"/>
                    </a:moveTo>
                    <a:cubicBezTo>
                      <a:pt x="1490" y="1"/>
                      <a:pt x="1" y="1466"/>
                      <a:pt x="1" y="3285"/>
                    </a:cubicBezTo>
                    <a:lnTo>
                      <a:pt x="1" y="5435"/>
                    </a:lnTo>
                    <a:lnTo>
                      <a:pt x="1584" y="5435"/>
                    </a:lnTo>
                    <a:lnTo>
                      <a:pt x="1584" y="3285"/>
                    </a:lnTo>
                    <a:cubicBezTo>
                      <a:pt x="1584" y="2363"/>
                      <a:pt x="2340" y="1584"/>
                      <a:pt x="3285" y="1584"/>
                    </a:cubicBezTo>
                    <a:cubicBezTo>
                      <a:pt x="4230" y="1584"/>
                      <a:pt x="4963" y="2340"/>
                      <a:pt x="4963" y="3285"/>
                    </a:cubicBezTo>
                    <a:lnTo>
                      <a:pt x="4963" y="5435"/>
                    </a:lnTo>
                    <a:lnTo>
                      <a:pt x="6569" y="5435"/>
                    </a:lnTo>
                    <a:lnTo>
                      <a:pt x="6569" y="3285"/>
                    </a:lnTo>
                    <a:cubicBezTo>
                      <a:pt x="6569" y="1466"/>
                      <a:pt x="5081" y="1"/>
                      <a:pt x="3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348;p63"/>
              <p:cNvSpPr/>
              <p:nvPr/>
            </p:nvSpPr>
            <p:spPr>
              <a:xfrm>
                <a:off x="1745600" y="7651775"/>
                <a:ext cx="42550" cy="67950"/>
              </a:xfrm>
              <a:custGeom>
                <a:avLst/>
                <a:gdLst/>
                <a:ahLst/>
                <a:cxnLst/>
                <a:rect l="l" t="t" r="r" b="b"/>
                <a:pathLst>
                  <a:path w="1702" h="2718" extrusionOk="0">
                    <a:moveTo>
                      <a:pt x="48" y="1"/>
                    </a:moveTo>
                    <a:cubicBezTo>
                      <a:pt x="24" y="166"/>
                      <a:pt x="0" y="355"/>
                      <a:pt x="0" y="568"/>
                    </a:cubicBezTo>
                    <a:lnTo>
                      <a:pt x="0" y="2718"/>
                    </a:lnTo>
                    <a:lnTo>
                      <a:pt x="1583" y="2718"/>
                    </a:lnTo>
                    <a:lnTo>
                      <a:pt x="1583" y="568"/>
                    </a:lnTo>
                    <a:lnTo>
                      <a:pt x="1607" y="568"/>
                    </a:lnTo>
                    <a:cubicBezTo>
                      <a:pt x="1607" y="355"/>
                      <a:pt x="1654" y="166"/>
                      <a:pt x="1702"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349;p63"/>
              <p:cNvSpPr/>
              <p:nvPr/>
            </p:nvSpPr>
            <p:spPr>
              <a:xfrm>
                <a:off x="1866675" y="7651775"/>
                <a:ext cx="42575" cy="67950"/>
              </a:xfrm>
              <a:custGeom>
                <a:avLst/>
                <a:gdLst/>
                <a:ahLst/>
                <a:cxnLst/>
                <a:rect l="l" t="t" r="r" b="b"/>
                <a:pathLst>
                  <a:path w="1703" h="2718" extrusionOk="0">
                    <a:moveTo>
                      <a:pt x="1" y="1"/>
                    </a:moveTo>
                    <a:cubicBezTo>
                      <a:pt x="95" y="213"/>
                      <a:pt x="119" y="379"/>
                      <a:pt x="119" y="568"/>
                    </a:cubicBezTo>
                    <a:lnTo>
                      <a:pt x="119" y="2718"/>
                    </a:lnTo>
                    <a:lnTo>
                      <a:pt x="1702" y="2718"/>
                    </a:lnTo>
                    <a:lnTo>
                      <a:pt x="1702" y="568"/>
                    </a:lnTo>
                    <a:cubicBezTo>
                      <a:pt x="1702" y="379"/>
                      <a:pt x="1679" y="166"/>
                      <a:pt x="165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350;p63"/>
              <p:cNvSpPr/>
              <p:nvPr/>
            </p:nvSpPr>
            <p:spPr>
              <a:xfrm>
                <a:off x="1648725" y="7796500"/>
                <a:ext cx="75625" cy="171900"/>
              </a:xfrm>
              <a:custGeom>
                <a:avLst/>
                <a:gdLst/>
                <a:ahLst/>
                <a:cxnLst/>
                <a:rect l="l" t="t" r="r" b="b"/>
                <a:pathLst>
                  <a:path w="3025" h="6876" extrusionOk="0">
                    <a:moveTo>
                      <a:pt x="0" y="0"/>
                    </a:moveTo>
                    <a:lnTo>
                      <a:pt x="0" y="5198"/>
                    </a:lnTo>
                    <a:cubicBezTo>
                      <a:pt x="0" y="6144"/>
                      <a:pt x="780" y="6876"/>
                      <a:pt x="1678" y="6876"/>
                    </a:cubicBezTo>
                    <a:lnTo>
                      <a:pt x="3025" y="6876"/>
                    </a:lnTo>
                    <a:cubicBezTo>
                      <a:pt x="1725" y="5175"/>
                      <a:pt x="946" y="3048"/>
                      <a:pt x="946" y="757"/>
                    </a:cubicBezTo>
                    <a:cubicBezTo>
                      <a:pt x="946" y="497"/>
                      <a:pt x="946" y="260"/>
                      <a:pt x="969"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351;p63"/>
              <p:cNvSpPr/>
              <p:nvPr/>
            </p:nvSpPr>
            <p:spPr>
              <a:xfrm>
                <a:off x="1635725" y="7675400"/>
                <a:ext cx="384575" cy="139425"/>
              </a:xfrm>
              <a:custGeom>
                <a:avLst/>
                <a:gdLst/>
                <a:ahLst/>
                <a:cxnLst/>
                <a:rect l="l" t="t" r="r" b="b"/>
                <a:pathLst>
                  <a:path w="15383" h="5577" extrusionOk="0">
                    <a:moveTo>
                      <a:pt x="2741" y="1"/>
                    </a:moveTo>
                    <a:cubicBezTo>
                      <a:pt x="1229" y="1"/>
                      <a:pt x="1" y="1229"/>
                      <a:pt x="1" y="2742"/>
                    </a:cubicBezTo>
                    <a:lnTo>
                      <a:pt x="1" y="4301"/>
                    </a:lnTo>
                    <a:cubicBezTo>
                      <a:pt x="1" y="5010"/>
                      <a:pt x="544" y="5577"/>
                      <a:pt x="1253" y="5577"/>
                    </a:cubicBezTo>
                    <a:lnTo>
                      <a:pt x="14106" y="5577"/>
                    </a:lnTo>
                    <a:cubicBezTo>
                      <a:pt x="14815" y="5577"/>
                      <a:pt x="15382" y="5010"/>
                      <a:pt x="15382" y="4301"/>
                    </a:cubicBezTo>
                    <a:lnTo>
                      <a:pt x="15382" y="2742"/>
                    </a:lnTo>
                    <a:cubicBezTo>
                      <a:pt x="15382" y="1229"/>
                      <a:pt x="14130" y="1"/>
                      <a:pt x="126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352;p63"/>
              <p:cNvSpPr/>
              <p:nvPr/>
            </p:nvSpPr>
            <p:spPr>
              <a:xfrm>
                <a:off x="1688900" y="7781150"/>
                <a:ext cx="50825" cy="68525"/>
              </a:xfrm>
              <a:custGeom>
                <a:avLst/>
                <a:gdLst/>
                <a:ahLst/>
                <a:cxnLst/>
                <a:rect l="l" t="t" r="r" b="b"/>
                <a:pathLst>
                  <a:path w="2033" h="2741" extrusionOk="0">
                    <a:moveTo>
                      <a:pt x="614" y="0"/>
                    </a:moveTo>
                    <a:cubicBezTo>
                      <a:pt x="260" y="0"/>
                      <a:pt x="0" y="260"/>
                      <a:pt x="0" y="614"/>
                    </a:cubicBezTo>
                    <a:lnTo>
                      <a:pt x="0" y="2127"/>
                    </a:lnTo>
                    <a:cubicBezTo>
                      <a:pt x="0" y="2481"/>
                      <a:pt x="260" y="2741"/>
                      <a:pt x="614" y="2741"/>
                    </a:cubicBezTo>
                    <a:lnTo>
                      <a:pt x="1418" y="2741"/>
                    </a:lnTo>
                    <a:cubicBezTo>
                      <a:pt x="1772" y="2741"/>
                      <a:pt x="2032" y="2481"/>
                      <a:pt x="2032" y="2127"/>
                    </a:cubicBezTo>
                    <a:lnTo>
                      <a:pt x="2032" y="614"/>
                    </a:lnTo>
                    <a:cubicBezTo>
                      <a:pt x="2032" y="284"/>
                      <a:pt x="1772" y="0"/>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353;p63"/>
              <p:cNvSpPr/>
              <p:nvPr/>
            </p:nvSpPr>
            <p:spPr>
              <a:xfrm>
                <a:off x="1916300" y="7781150"/>
                <a:ext cx="50825" cy="68525"/>
              </a:xfrm>
              <a:custGeom>
                <a:avLst/>
                <a:gdLst/>
                <a:ahLst/>
                <a:cxnLst/>
                <a:rect l="l" t="t" r="r" b="b"/>
                <a:pathLst>
                  <a:path w="2033" h="2741" extrusionOk="0">
                    <a:moveTo>
                      <a:pt x="615" y="0"/>
                    </a:moveTo>
                    <a:cubicBezTo>
                      <a:pt x="261" y="0"/>
                      <a:pt x="1" y="284"/>
                      <a:pt x="1" y="614"/>
                    </a:cubicBezTo>
                    <a:lnTo>
                      <a:pt x="1" y="2127"/>
                    </a:lnTo>
                    <a:cubicBezTo>
                      <a:pt x="1" y="2481"/>
                      <a:pt x="261" y="2741"/>
                      <a:pt x="615" y="2741"/>
                    </a:cubicBezTo>
                    <a:lnTo>
                      <a:pt x="1418" y="2741"/>
                    </a:lnTo>
                    <a:cubicBezTo>
                      <a:pt x="1773" y="2741"/>
                      <a:pt x="2033" y="2481"/>
                      <a:pt x="2033" y="2127"/>
                    </a:cubicBezTo>
                    <a:lnTo>
                      <a:pt x="2033" y="614"/>
                    </a:lnTo>
                    <a:cubicBezTo>
                      <a:pt x="2033" y="260"/>
                      <a:pt x="1773" y="0"/>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354;p63"/>
              <p:cNvSpPr/>
              <p:nvPr/>
            </p:nvSpPr>
            <p:spPr>
              <a:xfrm>
                <a:off x="1699525" y="7886275"/>
                <a:ext cx="69725" cy="54975"/>
              </a:xfrm>
              <a:custGeom>
                <a:avLst/>
                <a:gdLst/>
                <a:ahLst/>
                <a:cxnLst/>
                <a:rect l="l" t="t" r="r" b="b"/>
                <a:pathLst>
                  <a:path w="2789" h="2199" extrusionOk="0">
                    <a:moveTo>
                      <a:pt x="1394" y="1"/>
                    </a:moveTo>
                    <a:cubicBezTo>
                      <a:pt x="615" y="1"/>
                      <a:pt x="0" y="521"/>
                      <a:pt x="0" y="1111"/>
                    </a:cubicBezTo>
                    <a:cubicBezTo>
                      <a:pt x="0" y="1702"/>
                      <a:pt x="615" y="2198"/>
                      <a:pt x="1394" y="2198"/>
                    </a:cubicBezTo>
                    <a:cubicBezTo>
                      <a:pt x="2174" y="2198"/>
                      <a:pt x="2788" y="1702"/>
                      <a:pt x="2788" y="1111"/>
                    </a:cubicBezTo>
                    <a:cubicBezTo>
                      <a:pt x="2788" y="473"/>
                      <a:pt x="2174" y="1"/>
                      <a:pt x="1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355;p63"/>
              <p:cNvSpPr/>
              <p:nvPr/>
            </p:nvSpPr>
            <p:spPr>
              <a:xfrm>
                <a:off x="1885600" y="7886275"/>
                <a:ext cx="69725" cy="54975"/>
              </a:xfrm>
              <a:custGeom>
                <a:avLst/>
                <a:gdLst/>
                <a:ahLst/>
                <a:cxnLst/>
                <a:rect l="l" t="t" r="r" b="b"/>
                <a:pathLst>
                  <a:path w="2789" h="2199" extrusionOk="0">
                    <a:moveTo>
                      <a:pt x="1394" y="1"/>
                    </a:moveTo>
                    <a:cubicBezTo>
                      <a:pt x="638" y="1"/>
                      <a:pt x="0" y="521"/>
                      <a:pt x="0" y="1111"/>
                    </a:cubicBezTo>
                    <a:cubicBezTo>
                      <a:pt x="0" y="1702"/>
                      <a:pt x="638" y="2198"/>
                      <a:pt x="1394" y="2198"/>
                    </a:cubicBezTo>
                    <a:cubicBezTo>
                      <a:pt x="2174" y="2198"/>
                      <a:pt x="2788" y="1702"/>
                      <a:pt x="2788" y="1111"/>
                    </a:cubicBezTo>
                    <a:cubicBezTo>
                      <a:pt x="2788" y="473"/>
                      <a:pt x="2174" y="1"/>
                      <a:pt x="1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356;p63"/>
              <p:cNvSpPr/>
              <p:nvPr/>
            </p:nvSpPr>
            <p:spPr>
              <a:xfrm>
                <a:off x="1748550" y="7867375"/>
                <a:ext cx="11850" cy="26025"/>
              </a:xfrm>
              <a:custGeom>
                <a:avLst/>
                <a:gdLst/>
                <a:ahLst/>
                <a:cxnLst/>
                <a:rect l="l" t="t" r="r" b="b"/>
                <a:pathLst>
                  <a:path w="474" h="1041" extrusionOk="0">
                    <a:moveTo>
                      <a:pt x="237" y="1"/>
                    </a:moveTo>
                    <a:cubicBezTo>
                      <a:pt x="119" y="1"/>
                      <a:pt x="1" y="119"/>
                      <a:pt x="1" y="237"/>
                    </a:cubicBezTo>
                    <a:lnTo>
                      <a:pt x="1" y="804"/>
                    </a:lnTo>
                    <a:cubicBezTo>
                      <a:pt x="1" y="899"/>
                      <a:pt x="119" y="1040"/>
                      <a:pt x="237" y="1040"/>
                    </a:cubicBezTo>
                    <a:cubicBezTo>
                      <a:pt x="355" y="1040"/>
                      <a:pt x="473" y="922"/>
                      <a:pt x="473" y="804"/>
                    </a:cubicBezTo>
                    <a:lnTo>
                      <a:pt x="473" y="237"/>
                    </a:lnTo>
                    <a:cubicBezTo>
                      <a:pt x="473" y="119"/>
                      <a:pt x="37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357;p63"/>
              <p:cNvSpPr/>
              <p:nvPr/>
            </p:nvSpPr>
            <p:spPr>
              <a:xfrm>
                <a:off x="1894450" y="7867375"/>
                <a:ext cx="11850" cy="26025"/>
              </a:xfrm>
              <a:custGeom>
                <a:avLst/>
                <a:gdLst/>
                <a:ahLst/>
                <a:cxnLst/>
                <a:rect l="l" t="t" r="r" b="b"/>
                <a:pathLst>
                  <a:path w="474" h="1041" extrusionOk="0">
                    <a:moveTo>
                      <a:pt x="237" y="1"/>
                    </a:moveTo>
                    <a:cubicBezTo>
                      <a:pt x="119" y="1"/>
                      <a:pt x="0" y="119"/>
                      <a:pt x="0" y="237"/>
                    </a:cubicBezTo>
                    <a:lnTo>
                      <a:pt x="0" y="804"/>
                    </a:lnTo>
                    <a:cubicBezTo>
                      <a:pt x="0" y="899"/>
                      <a:pt x="119" y="1040"/>
                      <a:pt x="237" y="1040"/>
                    </a:cubicBezTo>
                    <a:cubicBezTo>
                      <a:pt x="355" y="1040"/>
                      <a:pt x="473" y="922"/>
                      <a:pt x="473" y="804"/>
                    </a:cubicBezTo>
                    <a:lnTo>
                      <a:pt x="473" y="237"/>
                    </a:lnTo>
                    <a:cubicBezTo>
                      <a:pt x="473" y="119"/>
                      <a:pt x="37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358;p63"/>
              <p:cNvSpPr/>
              <p:nvPr/>
            </p:nvSpPr>
            <p:spPr>
              <a:xfrm>
                <a:off x="1802300" y="7881025"/>
                <a:ext cx="50825" cy="21225"/>
              </a:xfrm>
              <a:custGeom>
                <a:avLst/>
                <a:gdLst/>
                <a:ahLst/>
                <a:cxnLst/>
                <a:rect l="l" t="t" r="r" b="b"/>
                <a:pathLst>
                  <a:path w="2033" h="849" extrusionOk="0">
                    <a:moveTo>
                      <a:pt x="1806" y="1"/>
                    </a:moveTo>
                    <a:cubicBezTo>
                      <a:pt x="1744" y="1"/>
                      <a:pt x="1681" y="30"/>
                      <a:pt x="1631" y="93"/>
                    </a:cubicBezTo>
                    <a:cubicBezTo>
                      <a:pt x="1489" y="282"/>
                      <a:pt x="1276" y="376"/>
                      <a:pt x="1040" y="376"/>
                    </a:cubicBezTo>
                    <a:cubicBezTo>
                      <a:pt x="804" y="376"/>
                      <a:pt x="591" y="282"/>
                      <a:pt x="450" y="93"/>
                    </a:cubicBezTo>
                    <a:cubicBezTo>
                      <a:pt x="393" y="50"/>
                      <a:pt x="319" y="16"/>
                      <a:pt x="249" y="16"/>
                    </a:cubicBezTo>
                    <a:cubicBezTo>
                      <a:pt x="202" y="16"/>
                      <a:pt x="157" y="31"/>
                      <a:pt x="119" y="69"/>
                    </a:cubicBezTo>
                    <a:cubicBezTo>
                      <a:pt x="24" y="164"/>
                      <a:pt x="1" y="305"/>
                      <a:pt x="95" y="400"/>
                    </a:cubicBezTo>
                    <a:cubicBezTo>
                      <a:pt x="331" y="660"/>
                      <a:pt x="686" y="849"/>
                      <a:pt x="1040" y="849"/>
                    </a:cubicBezTo>
                    <a:cubicBezTo>
                      <a:pt x="1395" y="849"/>
                      <a:pt x="1749" y="683"/>
                      <a:pt x="1985" y="400"/>
                    </a:cubicBezTo>
                    <a:cubicBezTo>
                      <a:pt x="2033" y="282"/>
                      <a:pt x="2033" y="140"/>
                      <a:pt x="1962" y="69"/>
                    </a:cubicBezTo>
                    <a:cubicBezTo>
                      <a:pt x="1917" y="24"/>
                      <a:pt x="1862" y="1"/>
                      <a:pt x="1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359;p63"/>
              <p:cNvSpPr/>
              <p:nvPr/>
            </p:nvSpPr>
            <p:spPr>
              <a:xfrm>
                <a:off x="1634550" y="7675400"/>
                <a:ext cx="79775" cy="139425"/>
              </a:xfrm>
              <a:custGeom>
                <a:avLst/>
                <a:gdLst/>
                <a:ahLst/>
                <a:cxnLst/>
                <a:rect l="l" t="t" r="r" b="b"/>
                <a:pathLst>
                  <a:path w="3191" h="5577" extrusionOk="0">
                    <a:moveTo>
                      <a:pt x="2765" y="1"/>
                    </a:moveTo>
                    <a:cubicBezTo>
                      <a:pt x="1253" y="1"/>
                      <a:pt x="0" y="1229"/>
                      <a:pt x="0" y="2742"/>
                    </a:cubicBezTo>
                    <a:lnTo>
                      <a:pt x="0" y="4301"/>
                    </a:lnTo>
                    <a:cubicBezTo>
                      <a:pt x="0" y="5010"/>
                      <a:pt x="567" y="5577"/>
                      <a:pt x="1276" y="5577"/>
                    </a:cubicBezTo>
                    <a:lnTo>
                      <a:pt x="1489" y="5577"/>
                    </a:lnTo>
                    <a:cubicBezTo>
                      <a:pt x="1513" y="3545"/>
                      <a:pt x="2127" y="1584"/>
                      <a:pt x="3190"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53"/>
        <p:cNvGrpSpPr/>
        <p:nvPr/>
      </p:nvGrpSpPr>
      <p:grpSpPr>
        <a:xfrm>
          <a:off x="0" y="0"/>
          <a:ext cx="0" cy="0"/>
          <a:chOff x="0" y="0"/>
          <a:chExt cx="0" cy="0"/>
        </a:xfrm>
      </p:grpSpPr>
      <p:sp>
        <p:nvSpPr>
          <p:cNvPr id="1554" name="Google Shape;1554;p49"/>
          <p:cNvSpPr txBox="1">
            <a:spLocks noGrp="1"/>
          </p:cNvSpPr>
          <p:nvPr>
            <p:ph type="title"/>
          </p:nvPr>
        </p:nvSpPr>
        <p:spPr>
          <a:xfrm>
            <a:off x="716550" y="1029900"/>
            <a:ext cx="6513000" cy="308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r-FR" dirty="0" err="1">
                <a:solidFill>
                  <a:schemeClr val="lt2"/>
                </a:solidFill>
              </a:rPr>
              <a:t>Thank</a:t>
            </a:r>
            <a:r>
              <a:rPr lang="fr-FR" dirty="0">
                <a:solidFill>
                  <a:schemeClr val="lt2"/>
                </a:solidFill>
              </a:rPr>
              <a:t> </a:t>
            </a:r>
            <a:r>
              <a:rPr lang="fr-FR" dirty="0" err="1">
                <a:solidFill>
                  <a:schemeClr val="lt2"/>
                </a:solidFill>
              </a:rPr>
              <a:t>you</a:t>
            </a:r>
            <a:r>
              <a:rPr lang="fr-FR" dirty="0">
                <a:solidFill>
                  <a:schemeClr val="lt2"/>
                </a:solidFill>
              </a:rPr>
              <a:t>!</a:t>
            </a:r>
            <a:endParaRPr>
              <a:solidFill>
                <a:schemeClr val="lt2"/>
              </a:solidFill>
            </a:endParaRPr>
          </a:p>
        </p:txBody>
      </p:sp>
      <p:grpSp>
        <p:nvGrpSpPr>
          <p:cNvPr id="1555" name="Google Shape;1555;p49"/>
          <p:cNvGrpSpPr/>
          <p:nvPr/>
        </p:nvGrpSpPr>
        <p:grpSpPr>
          <a:xfrm>
            <a:off x="5785986" y="2571754"/>
            <a:ext cx="3015077" cy="2315284"/>
            <a:chOff x="-3072170" y="-1196474"/>
            <a:chExt cx="2260686" cy="1735985"/>
          </a:xfrm>
        </p:grpSpPr>
        <p:sp>
          <p:nvSpPr>
            <p:cNvPr id="1556" name="Google Shape;1556;p49"/>
            <p:cNvSpPr/>
            <p:nvPr/>
          </p:nvSpPr>
          <p:spPr>
            <a:xfrm>
              <a:off x="-3060642" y="-1196474"/>
              <a:ext cx="2237652" cy="1735985"/>
            </a:xfrm>
            <a:custGeom>
              <a:avLst/>
              <a:gdLst/>
              <a:ahLst/>
              <a:cxnLst/>
              <a:rect l="l" t="t" r="r" b="b"/>
              <a:pathLst>
                <a:path w="38275" h="29694" extrusionOk="0">
                  <a:moveTo>
                    <a:pt x="38274" y="23682"/>
                  </a:moveTo>
                  <a:lnTo>
                    <a:pt x="37580" y="18563"/>
                  </a:lnTo>
                  <a:lnTo>
                    <a:pt x="37580" y="18563"/>
                  </a:lnTo>
                  <a:lnTo>
                    <a:pt x="37476" y="17837"/>
                  </a:lnTo>
                  <a:lnTo>
                    <a:pt x="37476" y="17837"/>
                  </a:lnTo>
                  <a:lnTo>
                    <a:pt x="37414" y="17371"/>
                  </a:lnTo>
                  <a:lnTo>
                    <a:pt x="37414" y="17371"/>
                  </a:lnTo>
                  <a:lnTo>
                    <a:pt x="36979" y="13971"/>
                  </a:lnTo>
                  <a:lnTo>
                    <a:pt x="36948" y="13982"/>
                  </a:lnTo>
                  <a:lnTo>
                    <a:pt x="36865" y="13339"/>
                  </a:lnTo>
                  <a:lnTo>
                    <a:pt x="36782" y="12707"/>
                  </a:lnTo>
                  <a:lnTo>
                    <a:pt x="36782" y="12707"/>
                  </a:lnTo>
                  <a:lnTo>
                    <a:pt x="36689" y="12044"/>
                  </a:lnTo>
                  <a:lnTo>
                    <a:pt x="36689" y="12044"/>
                  </a:lnTo>
                  <a:lnTo>
                    <a:pt x="36523" y="10862"/>
                  </a:lnTo>
                  <a:lnTo>
                    <a:pt x="36523" y="10862"/>
                  </a:lnTo>
                  <a:lnTo>
                    <a:pt x="35694" y="4778"/>
                  </a:lnTo>
                  <a:lnTo>
                    <a:pt x="35663" y="4540"/>
                  </a:lnTo>
                  <a:lnTo>
                    <a:pt x="35663" y="4540"/>
                  </a:lnTo>
                  <a:lnTo>
                    <a:pt x="35600" y="4053"/>
                  </a:lnTo>
                  <a:lnTo>
                    <a:pt x="35611" y="4053"/>
                  </a:lnTo>
                  <a:lnTo>
                    <a:pt x="35497" y="3307"/>
                  </a:lnTo>
                  <a:lnTo>
                    <a:pt x="35497" y="3307"/>
                  </a:lnTo>
                  <a:lnTo>
                    <a:pt x="35051" y="1"/>
                  </a:lnTo>
                  <a:lnTo>
                    <a:pt x="25464" y="1897"/>
                  </a:lnTo>
                  <a:lnTo>
                    <a:pt x="25423" y="1897"/>
                  </a:lnTo>
                  <a:lnTo>
                    <a:pt x="25278" y="1939"/>
                  </a:lnTo>
                  <a:lnTo>
                    <a:pt x="22169" y="2561"/>
                  </a:lnTo>
                  <a:lnTo>
                    <a:pt x="21889" y="2612"/>
                  </a:lnTo>
                  <a:lnTo>
                    <a:pt x="21889" y="2612"/>
                  </a:lnTo>
                  <a:lnTo>
                    <a:pt x="20137" y="2954"/>
                  </a:lnTo>
                  <a:lnTo>
                    <a:pt x="20137" y="2954"/>
                  </a:lnTo>
                  <a:lnTo>
                    <a:pt x="19857" y="3006"/>
                  </a:lnTo>
                  <a:lnTo>
                    <a:pt x="16924" y="3587"/>
                  </a:lnTo>
                  <a:lnTo>
                    <a:pt x="16914" y="3566"/>
                  </a:lnTo>
                  <a:lnTo>
                    <a:pt x="16489" y="3669"/>
                  </a:lnTo>
                  <a:lnTo>
                    <a:pt x="16489" y="3669"/>
                  </a:lnTo>
                  <a:lnTo>
                    <a:pt x="1886" y="6561"/>
                  </a:lnTo>
                  <a:lnTo>
                    <a:pt x="1886" y="6561"/>
                  </a:lnTo>
                  <a:lnTo>
                    <a:pt x="1803" y="6582"/>
                  </a:lnTo>
                  <a:lnTo>
                    <a:pt x="0" y="6934"/>
                  </a:lnTo>
                  <a:lnTo>
                    <a:pt x="2425" y="16946"/>
                  </a:lnTo>
                  <a:lnTo>
                    <a:pt x="2653" y="17879"/>
                  </a:lnTo>
                  <a:lnTo>
                    <a:pt x="2664" y="17930"/>
                  </a:lnTo>
                  <a:lnTo>
                    <a:pt x="4021" y="23496"/>
                  </a:lnTo>
                  <a:lnTo>
                    <a:pt x="4239" y="24397"/>
                  </a:lnTo>
                  <a:lnTo>
                    <a:pt x="4239" y="24397"/>
                  </a:lnTo>
                  <a:lnTo>
                    <a:pt x="4405" y="25092"/>
                  </a:lnTo>
                  <a:lnTo>
                    <a:pt x="4519" y="25672"/>
                  </a:lnTo>
                  <a:cubicBezTo>
                    <a:pt x="4519" y="25672"/>
                    <a:pt x="4529" y="25693"/>
                    <a:pt x="4550" y="25714"/>
                  </a:cubicBezTo>
                  <a:lnTo>
                    <a:pt x="5514" y="29694"/>
                  </a:lnTo>
                  <a:lnTo>
                    <a:pt x="5514" y="29694"/>
                  </a:lnTo>
                  <a:lnTo>
                    <a:pt x="14054" y="28118"/>
                  </a:lnTo>
                  <a:lnTo>
                    <a:pt x="14054" y="28118"/>
                  </a:lnTo>
                  <a:lnTo>
                    <a:pt x="15536" y="27849"/>
                  </a:lnTo>
                  <a:lnTo>
                    <a:pt x="29651" y="25258"/>
                  </a:lnTo>
                  <a:lnTo>
                    <a:pt x="29651" y="25258"/>
                  </a:lnTo>
                  <a:lnTo>
                    <a:pt x="30470" y="25113"/>
                  </a:lnTo>
                  <a:lnTo>
                    <a:pt x="30470" y="25113"/>
                  </a:lnTo>
                  <a:lnTo>
                    <a:pt x="31662" y="24885"/>
                  </a:lnTo>
                  <a:lnTo>
                    <a:pt x="31683" y="24926"/>
                  </a:lnTo>
                  <a:lnTo>
                    <a:pt x="34875" y="24325"/>
                  </a:lnTo>
                  <a:lnTo>
                    <a:pt x="34854" y="24304"/>
                  </a:lnTo>
                  <a:lnTo>
                    <a:pt x="36067" y="24076"/>
                  </a:lnTo>
                  <a:lnTo>
                    <a:pt x="36077" y="24097"/>
                  </a:lnTo>
                  <a:lnTo>
                    <a:pt x="37652" y="23796"/>
                  </a:lnTo>
                  <a:lnTo>
                    <a:pt x="37652" y="23796"/>
                  </a:lnTo>
                  <a:close/>
                </a:path>
              </a:pathLst>
            </a:custGeom>
            <a:solidFill>
              <a:schemeClr val="lt1"/>
            </a:solidFill>
            <a:ln w="1524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 name="Google Shape;1557;p49"/>
            <p:cNvGrpSpPr/>
            <p:nvPr/>
          </p:nvGrpSpPr>
          <p:grpSpPr>
            <a:xfrm>
              <a:off x="-3072170" y="-1196452"/>
              <a:ext cx="2260686" cy="1735927"/>
              <a:chOff x="-313575" y="2695700"/>
              <a:chExt cx="966725" cy="742325"/>
            </a:xfrm>
          </p:grpSpPr>
          <p:sp>
            <p:nvSpPr>
              <p:cNvPr id="1558" name="Google Shape;1558;p49"/>
              <p:cNvSpPr/>
              <p:nvPr/>
            </p:nvSpPr>
            <p:spPr>
              <a:xfrm>
                <a:off x="-303750" y="2695700"/>
                <a:ext cx="956900" cy="742325"/>
              </a:xfrm>
              <a:custGeom>
                <a:avLst/>
                <a:gdLst/>
                <a:ahLst/>
                <a:cxnLst/>
                <a:rect l="l" t="t" r="r" b="b"/>
                <a:pathLst>
                  <a:path w="38276" h="29693" extrusionOk="0">
                    <a:moveTo>
                      <a:pt x="5515" y="29693"/>
                    </a:moveTo>
                    <a:lnTo>
                      <a:pt x="1" y="6944"/>
                    </a:lnTo>
                    <a:lnTo>
                      <a:pt x="35042" y="0"/>
                    </a:lnTo>
                    <a:lnTo>
                      <a:pt x="38275" y="2368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9"/>
              <p:cNvSpPr/>
              <p:nvPr/>
            </p:nvSpPr>
            <p:spPr>
              <a:xfrm>
                <a:off x="277675" y="2750350"/>
                <a:ext cx="308875" cy="113525"/>
              </a:xfrm>
              <a:custGeom>
                <a:avLst/>
                <a:gdLst/>
                <a:ahLst/>
                <a:cxnLst/>
                <a:rect l="l" t="t" r="r" b="b"/>
                <a:pathLst>
                  <a:path w="12355" h="4541" extrusionOk="0">
                    <a:moveTo>
                      <a:pt x="737" y="1"/>
                    </a:moveTo>
                    <a:cubicBezTo>
                      <a:pt x="737" y="1"/>
                      <a:pt x="6095" y="2561"/>
                      <a:pt x="12241" y="1120"/>
                    </a:cubicBezTo>
                    <a:lnTo>
                      <a:pt x="12355" y="1866"/>
                    </a:lnTo>
                    <a:cubicBezTo>
                      <a:pt x="12355" y="1866"/>
                      <a:pt x="4115" y="4540"/>
                      <a:pt x="1" y="146"/>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9"/>
              <p:cNvSpPr/>
              <p:nvPr/>
            </p:nvSpPr>
            <p:spPr>
              <a:xfrm>
                <a:off x="243225" y="2757100"/>
                <a:ext cx="345650" cy="163000"/>
              </a:xfrm>
              <a:custGeom>
                <a:avLst/>
                <a:gdLst/>
                <a:ahLst/>
                <a:cxnLst/>
                <a:rect l="l" t="t" r="r" b="b"/>
                <a:pathLst>
                  <a:path w="13826" h="6520" extrusionOk="0">
                    <a:moveTo>
                      <a:pt x="788" y="0"/>
                    </a:moveTo>
                    <a:cubicBezTo>
                      <a:pt x="788" y="0"/>
                      <a:pt x="6385" y="5814"/>
                      <a:pt x="13785" y="2094"/>
                    </a:cubicBezTo>
                    <a:lnTo>
                      <a:pt x="13826" y="2384"/>
                    </a:lnTo>
                    <a:cubicBezTo>
                      <a:pt x="13826" y="2384"/>
                      <a:pt x="5980" y="6519"/>
                      <a:pt x="0" y="156"/>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9"/>
              <p:cNvSpPr/>
              <p:nvPr/>
            </p:nvSpPr>
            <p:spPr>
              <a:xfrm>
                <a:off x="179475" y="2769525"/>
                <a:ext cx="434025" cy="232950"/>
              </a:xfrm>
              <a:custGeom>
                <a:avLst/>
                <a:gdLst/>
                <a:ahLst/>
                <a:cxnLst/>
                <a:rect l="l" t="t" r="r" b="b"/>
                <a:pathLst>
                  <a:path w="17361" h="9318" extrusionOk="0">
                    <a:moveTo>
                      <a:pt x="809" y="1"/>
                    </a:moveTo>
                    <a:cubicBezTo>
                      <a:pt x="809" y="1"/>
                      <a:pt x="8738" y="8696"/>
                      <a:pt x="17195" y="7919"/>
                    </a:cubicBezTo>
                    <a:lnTo>
                      <a:pt x="17361" y="9090"/>
                    </a:lnTo>
                    <a:cubicBezTo>
                      <a:pt x="17361" y="9090"/>
                      <a:pt x="6893" y="9318"/>
                      <a:pt x="1" y="167"/>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9"/>
              <p:cNvSpPr/>
              <p:nvPr/>
            </p:nvSpPr>
            <p:spPr>
              <a:xfrm>
                <a:off x="325100" y="2701400"/>
                <a:ext cx="218450" cy="78525"/>
              </a:xfrm>
              <a:custGeom>
                <a:avLst/>
                <a:gdLst/>
                <a:ahLst/>
                <a:cxnLst/>
                <a:rect l="l" t="t" r="r" b="b"/>
                <a:pathLst>
                  <a:path w="8738" h="3141" extrusionOk="0">
                    <a:moveTo>
                      <a:pt x="0" y="1741"/>
                    </a:moveTo>
                    <a:cubicBezTo>
                      <a:pt x="0" y="1741"/>
                      <a:pt x="7525" y="3140"/>
                      <a:pt x="8737" y="0"/>
                    </a:cubicBezTo>
                    <a:lnTo>
                      <a:pt x="8530" y="41"/>
                    </a:lnTo>
                    <a:cubicBezTo>
                      <a:pt x="8530" y="41"/>
                      <a:pt x="6198" y="2695"/>
                      <a:pt x="270" y="1669"/>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9"/>
              <p:cNvSpPr/>
              <p:nvPr/>
            </p:nvSpPr>
            <p:spPr>
              <a:xfrm>
                <a:off x="108500" y="2785075"/>
                <a:ext cx="509675" cy="254475"/>
              </a:xfrm>
              <a:custGeom>
                <a:avLst/>
                <a:gdLst/>
                <a:ahLst/>
                <a:cxnLst/>
                <a:rect l="l" t="t" r="r" b="b"/>
                <a:pathLst>
                  <a:path w="20387" h="10179" extrusionOk="0">
                    <a:moveTo>
                      <a:pt x="415" y="1"/>
                    </a:moveTo>
                    <a:cubicBezTo>
                      <a:pt x="415" y="1"/>
                      <a:pt x="8633" y="8986"/>
                      <a:pt x="20282" y="9152"/>
                    </a:cubicBezTo>
                    <a:lnTo>
                      <a:pt x="20386" y="9898"/>
                    </a:lnTo>
                    <a:cubicBezTo>
                      <a:pt x="20386" y="9898"/>
                      <a:pt x="8032" y="10178"/>
                      <a:pt x="0" y="104"/>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34025" y="2793875"/>
                <a:ext cx="665400" cy="358125"/>
              </a:xfrm>
              <a:custGeom>
                <a:avLst/>
                <a:gdLst/>
                <a:ahLst/>
                <a:cxnLst/>
                <a:rect l="l" t="t" r="r" b="b"/>
                <a:pathLst>
                  <a:path w="26616" h="14325" extrusionOk="0">
                    <a:moveTo>
                      <a:pt x="26191" y="10054"/>
                    </a:moveTo>
                    <a:cubicBezTo>
                      <a:pt x="26191" y="10054"/>
                      <a:pt x="15195" y="14044"/>
                      <a:pt x="4437" y="1"/>
                    </a:cubicBezTo>
                    <a:lnTo>
                      <a:pt x="1" y="872"/>
                    </a:lnTo>
                    <a:cubicBezTo>
                      <a:pt x="1" y="872"/>
                      <a:pt x="6717" y="6883"/>
                      <a:pt x="14303" y="10624"/>
                    </a:cubicBezTo>
                    <a:cubicBezTo>
                      <a:pt x="21786" y="14324"/>
                      <a:pt x="26616" y="13443"/>
                      <a:pt x="26616" y="13443"/>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77025" y="2822400"/>
                <a:ext cx="712550" cy="408350"/>
              </a:xfrm>
              <a:custGeom>
                <a:avLst/>
                <a:gdLst/>
                <a:ahLst/>
                <a:cxnLst/>
                <a:rect l="l" t="t" r="r" b="b"/>
                <a:pathLst>
                  <a:path w="28502" h="16334" extrusionOk="0">
                    <a:moveTo>
                      <a:pt x="394" y="0"/>
                    </a:moveTo>
                    <a:cubicBezTo>
                      <a:pt x="394" y="0"/>
                      <a:pt x="13111" y="16209"/>
                      <a:pt x="28408" y="12779"/>
                    </a:cubicBezTo>
                    <a:lnTo>
                      <a:pt x="28501" y="13494"/>
                    </a:lnTo>
                    <a:cubicBezTo>
                      <a:pt x="28501" y="13494"/>
                      <a:pt x="13349" y="16334"/>
                      <a:pt x="0" y="73"/>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9"/>
              <p:cNvSpPr/>
              <p:nvPr/>
            </p:nvSpPr>
            <p:spPr>
              <a:xfrm>
                <a:off x="-163825" y="2831725"/>
                <a:ext cx="801175" cy="466400"/>
              </a:xfrm>
              <a:custGeom>
                <a:avLst/>
                <a:gdLst/>
                <a:ahLst/>
                <a:cxnLst/>
                <a:rect l="l" t="t" r="r" b="b"/>
                <a:pathLst>
                  <a:path w="32047" h="18656" extrusionOk="0">
                    <a:moveTo>
                      <a:pt x="32046" y="18355"/>
                    </a:moveTo>
                    <a:cubicBezTo>
                      <a:pt x="32046" y="18355"/>
                      <a:pt x="24138" y="12862"/>
                      <a:pt x="12137" y="11307"/>
                    </a:cubicBezTo>
                    <a:cubicBezTo>
                      <a:pt x="1" y="9742"/>
                      <a:pt x="1980" y="0"/>
                      <a:pt x="1980" y="0"/>
                    </a:cubicBezTo>
                    <a:lnTo>
                      <a:pt x="1379" y="114"/>
                    </a:lnTo>
                    <a:cubicBezTo>
                      <a:pt x="1379" y="114"/>
                      <a:pt x="488" y="2995"/>
                      <a:pt x="3555" y="7680"/>
                    </a:cubicBezTo>
                    <a:cubicBezTo>
                      <a:pt x="6561" y="12281"/>
                      <a:pt x="12479" y="11732"/>
                      <a:pt x="19298" y="13131"/>
                    </a:cubicBezTo>
                    <a:cubicBezTo>
                      <a:pt x="26056" y="14510"/>
                      <a:pt x="30471" y="18655"/>
                      <a:pt x="30471" y="18655"/>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9"/>
              <p:cNvSpPr/>
              <p:nvPr/>
            </p:nvSpPr>
            <p:spPr>
              <a:xfrm>
                <a:off x="-223675" y="2843625"/>
                <a:ext cx="791575" cy="475750"/>
              </a:xfrm>
              <a:custGeom>
                <a:avLst/>
                <a:gdLst/>
                <a:ahLst/>
                <a:cxnLst/>
                <a:rect l="l" t="t" r="r" b="b"/>
                <a:pathLst>
                  <a:path w="31663" h="19030" extrusionOk="0">
                    <a:moveTo>
                      <a:pt x="31662" y="18407"/>
                    </a:moveTo>
                    <a:cubicBezTo>
                      <a:pt x="31662" y="18407"/>
                      <a:pt x="27600" y="14106"/>
                      <a:pt x="17412" y="13028"/>
                    </a:cubicBezTo>
                    <a:cubicBezTo>
                      <a:pt x="7141" y="11930"/>
                      <a:pt x="1130" y="6914"/>
                      <a:pt x="1928" y="1"/>
                    </a:cubicBezTo>
                    <a:lnTo>
                      <a:pt x="0" y="395"/>
                    </a:lnTo>
                    <a:cubicBezTo>
                      <a:pt x="0" y="395"/>
                      <a:pt x="228" y="9007"/>
                      <a:pt x="8706" y="12572"/>
                    </a:cubicBezTo>
                    <a:cubicBezTo>
                      <a:pt x="17070" y="16075"/>
                      <a:pt x="25817" y="14303"/>
                      <a:pt x="28470" y="19029"/>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313575" y="2859950"/>
                <a:ext cx="771350" cy="467450"/>
              </a:xfrm>
              <a:custGeom>
                <a:avLst/>
                <a:gdLst/>
                <a:ahLst/>
                <a:cxnLst/>
                <a:rect l="l" t="t" r="r" b="b"/>
                <a:pathLst>
                  <a:path w="30854" h="18698" extrusionOk="0">
                    <a:moveTo>
                      <a:pt x="30854" y="18542"/>
                    </a:moveTo>
                    <a:cubicBezTo>
                      <a:pt x="30854" y="18542"/>
                      <a:pt x="25413" y="15060"/>
                      <a:pt x="12769" y="14137"/>
                    </a:cubicBezTo>
                    <a:cubicBezTo>
                      <a:pt x="0" y="13205"/>
                      <a:pt x="2270" y="1"/>
                      <a:pt x="2270" y="1"/>
                    </a:cubicBezTo>
                    <a:lnTo>
                      <a:pt x="1648" y="125"/>
                    </a:lnTo>
                    <a:cubicBezTo>
                      <a:pt x="1648" y="125"/>
                      <a:pt x="1254" y="6634"/>
                      <a:pt x="4477" y="10603"/>
                    </a:cubicBezTo>
                    <a:cubicBezTo>
                      <a:pt x="7638" y="14521"/>
                      <a:pt x="12167" y="14210"/>
                      <a:pt x="19402" y="14966"/>
                    </a:cubicBezTo>
                    <a:cubicBezTo>
                      <a:pt x="26594" y="15713"/>
                      <a:pt x="30045" y="18697"/>
                      <a:pt x="30045" y="18697"/>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280675" y="2964375"/>
                <a:ext cx="691550" cy="377025"/>
              </a:xfrm>
              <a:custGeom>
                <a:avLst/>
                <a:gdLst/>
                <a:ahLst/>
                <a:cxnLst/>
                <a:rect l="l" t="t" r="r" b="b"/>
                <a:pathLst>
                  <a:path w="27662" h="15081" extrusionOk="0">
                    <a:moveTo>
                      <a:pt x="27662" y="14707"/>
                    </a:moveTo>
                    <a:cubicBezTo>
                      <a:pt x="25413" y="12810"/>
                      <a:pt x="12624" y="12924"/>
                      <a:pt x="7618" y="11660"/>
                    </a:cubicBezTo>
                    <a:cubicBezTo>
                      <a:pt x="2778" y="10447"/>
                      <a:pt x="0" y="0"/>
                      <a:pt x="0" y="0"/>
                    </a:cubicBezTo>
                    <a:lnTo>
                      <a:pt x="1721" y="7131"/>
                    </a:lnTo>
                    <a:cubicBezTo>
                      <a:pt x="1721" y="7131"/>
                      <a:pt x="2280" y="10095"/>
                      <a:pt x="8509" y="11950"/>
                    </a:cubicBezTo>
                    <a:cubicBezTo>
                      <a:pt x="14676" y="13785"/>
                      <a:pt x="22366" y="12437"/>
                      <a:pt x="25641" y="1508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215650" y="3233050"/>
                <a:ext cx="483250" cy="147200"/>
              </a:xfrm>
              <a:custGeom>
                <a:avLst/>
                <a:gdLst/>
                <a:ahLst/>
                <a:cxnLst/>
                <a:rect l="l" t="t" r="r" b="b"/>
                <a:pathLst>
                  <a:path w="19330" h="5888" extrusionOk="0">
                    <a:moveTo>
                      <a:pt x="19330" y="5017"/>
                    </a:moveTo>
                    <a:cubicBezTo>
                      <a:pt x="19330" y="5017"/>
                      <a:pt x="11380" y="3307"/>
                      <a:pt x="7183" y="2810"/>
                    </a:cubicBezTo>
                    <a:cubicBezTo>
                      <a:pt x="4592" y="2478"/>
                      <a:pt x="2125" y="1514"/>
                      <a:pt x="1" y="1"/>
                    </a:cubicBezTo>
                    <a:lnTo>
                      <a:pt x="705" y="2913"/>
                    </a:lnTo>
                    <a:cubicBezTo>
                      <a:pt x="705" y="2913"/>
                      <a:pt x="2747" y="4758"/>
                      <a:pt x="8271" y="4520"/>
                    </a:cubicBezTo>
                    <a:cubicBezTo>
                      <a:pt x="13785" y="4271"/>
                      <a:pt x="14583" y="5888"/>
                      <a:pt x="14583" y="5888"/>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9"/>
              <p:cNvSpPr/>
              <p:nvPr/>
            </p:nvSpPr>
            <p:spPr>
              <a:xfrm>
                <a:off x="-193875" y="3322975"/>
                <a:ext cx="303675" cy="75925"/>
              </a:xfrm>
              <a:custGeom>
                <a:avLst/>
                <a:gdLst/>
                <a:ahLst/>
                <a:cxnLst/>
                <a:rect l="l" t="t" r="r" b="b"/>
                <a:pathLst>
                  <a:path w="12147" h="3037" extrusionOk="0">
                    <a:moveTo>
                      <a:pt x="12147" y="2581"/>
                    </a:moveTo>
                    <a:cubicBezTo>
                      <a:pt x="9349" y="902"/>
                      <a:pt x="4467" y="2104"/>
                      <a:pt x="2788" y="1762"/>
                    </a:cubicBezTo>
                    <a:cubicBezTo>
                      <a:pt x="1099" y="1420"/>
                      <a:pt x="0" y="0"/>
                      <a:pt x="0" y="0"/>
                    </a:cubicBezTo>
                    <a:lnTo>
                      <a:pt x="125" y="581"/>
                    </a:lnTo>
                    <a:cubicBezTo>
                      <a:pt x="125" y="581"/>
                      <a:pt x="736" y="1731"/>
                      <a:pt x="3721" y="1980"/>
                    </a:cubicBezTo>
                    <a:cubicBezTo>
                      <a:pt x="6716" y="2239"/>
                      <a:pt x="8820" y="1804"/>
                      <a:pt x="9660" y="3037"/>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9"/>
              <p:cNvSpPr/>
              <p:nvPr/>
            </p:nvSpPr>
            <p:spPr>
              <a:xfrm>
                <a:off x="-249075" y="2740000"/>
                <a:ext cx="867250" cy="660475"/>
              </a:xfrm>
              <a:custGeom>
                <a:avLst/>
                <a:gdLst/>
                <a:ahLst/>
                <a:cxnLst/>
                <a:rect l="l" t="t" r="r" b="b"/>
                <a:pathLst>
                  <a:path w="34690" h="26419" extrusionOk="0">
                    <a:moveTo>
                      <a:pt x="4395" y="26418"/>
                    </a:moveTo>
                    <a:lnTo>
                      <a:pt x="34689" y="20656"/>
                    </a:lnTo>
                    <a:lnTo>
                      <a:pt x="31735" y="0"/>
                    </a:lnTo>
                    <a:lnTo>
                      <a:pt x="1" y="627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9"/>
              <p:cNvSpPr/>
              <p:nvPr/>
            </p:nvSpPr>
            <p:spPr>
              <a:xfrm>
                <a:off x="-249075" y="2740000"/>
                <a:ext cx="793400" cy="164300"/>
              </a:xfrm>
              <a:custGeom>
                <a:avLst/>
                <a:gdLst/>
                <a:ahLst/>
                <a:cxnLst/>
                <a:rect l="l" t="t" r="r" b="b"/>
                <a:pathLst>
                  <a:path w="31736" h="6572" extrusionOk="0">
                    <a:moveTo>
                      <a:pt x="1" y="6270"/>
                    </a:moveTo>
                    <a:lnTo>
                      <a:pt x="457" y="6571"/>
                    </a:lnTo>
                    <a:lnTo>
                      <a:pt x="31290" y="373"/>
                    </a:lnTo>
                    <a:lnTo>
                      <a:pt x="31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9"/>
              <p:cNvSpPr/>
              <p:nvPr/>
            </p:nvSpPr>
            <p:spPr>
              <a:xfrm>
                <a:off x="-139200" y="3254825"/>
                <a:ext cx="757375" cy="145650"/>
              </a:xfrm>
              <a:custGeom>
                <a:avLst/>
                <a:gdLst/>
                <a:ahLst/>
                <a:cxnLst/>
                <a:rect l="l" t="t" r="r" b="b"/>
                <a:pathLst>
                  <a:path w="30295" h="5826" extrusionOk="0">
                    <a:moveTo>
                      <a:pt x="30294" y="63"/>
                    </a:moveTo>
                    <a:lnTo>
                      <a:pt x="29931" y="1"/>
                    </a:lnTo>
                    <a:lnTo>
                      <a:pt x="270" y="5597"/>
                    </a:lnTo>
                    <a:lnTo>
                      <a:pt x="0" y="582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p:nvPr/>
            </p:nvSpPr>
            <p:spPr>
              <a:xfrm>
                <a:off x="533150" y="2740000"/>
                <a:ext cx="85025" cy="516400"/>
              </a:xfrm>
              <a:custGeom>
                <a:avLst/>
                <a:gdLst/>
                <a:ahLst/>
                <a:cxnLst/>
                <a:rect l="l" t="t" r="r" b="b"/>
                <a:pathLst>
                  <a:path w="3401" h="20656" extrusionOk="0">
                    <a:moveTo>
                      <a:pt x="1" y="373"/>
                    </a:moveTo>
                    <a:lnTo>
                      <a:pt x="3037" y="20594"/>
                    </a:lnTo>
                    <a:lnTo>
                      <a:pt x="3400" y="20656"/>
                    </a:lnTo>
                    <a:lnTo>
                      <a:pt x="4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9"/>
              <p:cNvSpPr/>
              <p:nvPr/>
            </p:nvSpPr>
            <p:spPr>
              <a:xfrm>
                <a:off x="-249075" y="2896750"/>
                <a:ext cx="116625" cy="503725"/>
              </a:xfrm>
              <a:custGeom>
                <a:avLst/>
                <a:gdLst/>
                <a:ahLst/>
                <a:cxnLst/>
                <a:rect l="l" t="t" r="r" b="b"/>
                <a:pathLst>
                  <a:path w="4665" h="20149" extrusionOk="0">
                    <a:moveTo>
                      <a:pt x="1" y="0"/>
                    </a:moveTo>
                    <a:lnTo>
                      <a:pt x="4395" y="20148"/>
                    </a:lnTo>
                    <a:lnTo>
                      <a:pt x="4665" y="19920"/>
                    </a:lnTo>
                    <a:lnTo>
                      <a:pt x="457" y="301"/>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9"/>
              <p:cNvSpPr/>
              <p:nvPr/>
            </p:nvSpPr>
            <p:spPr>
              <a:xfrm>
                <a:off x="541175" y="2695700"/>
                <a:ext cx="31125" cy="45100"/>
              </a:xfrm>
              <a:custGeom>
                <a:avLst/>
                <a:gdLst/>
                <a:ahLst/>
                <a:cxnLst/>
                <a:rect l="l" t="t" r="r" b="b"/>
                <a:pathLst>
                  <a:path w="1245" h="1804" extrusionOk="0">
                    <a:moveTo>
                      <a:pt x="125" y="1772"/>
                    </a:moveTo>
                    <a:lnTo>
                      <a:pt x="1245" y="0"/>
                    </a:lnTo>
                    <a:lnTo>
                      <a:pt x="1" y="1803"/>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303750" y="2869275"/>
                <a:ext cx="58600" cy="27500"/>
              </a:xfrm>
              <a:custGeom>
                <a:avLst/>
                <a:gdLst/>
                <a:ahLst/>
                <a:cxnLst/>
                <a:rect l="l" t="t" r="r" b="b"/>
                <a:pathLst>
                  <a:path w="2344" h="1100" extrusionOk="0">
                    <a:moveTo>
                      <a:pt x="2188" y="1099"/>
                    </a:moveTo>
                    <a:lnTo>
                      <a:pt x="1" y="1"/>
                    </a:lnTo>
                    <a:lnTo>
                      <a:pt x="2343" y="1068"/>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165900" y="3396025"/>
                <a:ext cx="26725" cy="42000"/>
              </a:xfrm>
              <a:custGeom>
                <a:avLst/>
                <a:gdLst/>
                <a:ahLst/>
                <a:cxnLst/>
                <a:rect l="l" t="t" r="r" b="b"/>
                <a:pathLst>
                  <a:path w="1069" h="1680" extrusionOk="0">
                    <a:moveTo>
                      <a:pt x="1068" y="177"/>
                    </a:moveTo>
                    <a:lnTo>
                      <a:pt x="1" y="1680"/>
                    </a:lnTo>
                    <a:lnTo>
                      <a:pt x="1027" y="1"/>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617100" y="3249125"/>
                <a:ext cx="36050" cy="38625"/>
              </a:xfrm>
              <a:custGeom>
                <a:avLst/>
                <a:gdLst/>
                <a:ahLst/>
                <a:cxnLst/>
                <a:rect l="l" t="t" r="r" b="b"/>
                <a:pathLst>
                  <a:path w="1442" h="1545" extrusionOk="0">
                    <a:moveTo>
                      <a:pt x="42" y="291"/>
                    </a:moveTo>
                    <a:lnTo>
                      <a:pt x="1441" y="1545"/>
                    </a:lnTo>
                    <a:lnTo>
                      <a:pt x="1" y="1"/>
                    </a:lnTo>
                    <a:close/>
                  </a:path>
                </a:pathLst>
              </a:custGeom>
              <a:solidFill>
                <a:srgbClr val="D66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544300" y="2695700"/>
                <a:ext cx="108850" cy="592050"/>
              </a:xfrm>
              <a:custGeom>
                <a:avLst/>
                <a:gdLst/>
                <a:ahLst/>
                <a:cxnLst/>
                <a:rect l="l" t="t" r="r" b="b"/>
                <a:pathLst>
                  <a:path w="4354" h="23682" extrusionOk="0">
                    <a:moveTo>
                      <a:pt x="4353" y="23682"/>
                    </a:moveTo>
                    <a:lnTo>
                      <a:pt x="2913" y="22138"/>
                    </a:lnTo>
                    <a:lnTo>
                      <a:pt x="0" y="1772"/>
                    </a:lnTo>
                    <a:lnTo>
                      <a:pt x="1120" y="0"/>
                    </a:lnTo>
                    <a:close/>
                  </a:path>
                </a:pathLst>
              </a:custGeom>
              <a:solidFill>
                <a:srgbClr val="FCFCFC">
                  <a:alpha val="208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245175" y="2740775"/>
                <a:ext cx="788200" cy="219750"/>
              </a:xfrm>
              <a:custGeom>
                <a:avLst/>
                <a:gdLst/>
                <a:ahLst/>
                <a:cxnLst/>
                <a:rect l="l" t="t" r="r" b="b"/>
                <a:pathLst>
                  <a:path w="31528" h="8790" extrusionOk="0">
                    <a:moveTo>
                      <a:pt x="788" y="8789"/>
                    </a:moveTo>
                    <a:lnTo>
                      <a:pt x="850" y="7027"/>
                    </a:lnTo>
                    <a:cubicBezTo>
                      <a:pt x="850" y="7027"/>
                      <a:pt x="20417" y="2146"/>
                      <a:pt x="30709" y="1140"/>
                    </a:cubicBezTo>
                    <a:lnTo>
                      <a:pt x="31528" y="2944"/>
                    </a:lnTo>
                    <a:lnTo>
                      <a:pt x="31455" y="0"/>
                    </a:lnTo>
                    <a:lnTo>
                      <a:pt x="0" y="6208"/>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156575" y="2840000"/>
                <a:ext cx="611500" cy="303175"/>
              </a:xfrm>
              <a:custGeom>
                <a:avLst/>
                <a:gdLst/>
                <a:ahLst/>
                <a:cxnLst/>
                <a:rect l="l" t="t" r="r" b="b"/>
                <a:pathLst>
                  <a:path w="24460" h="12127" extrusionOk="0">
                    <a:moveTo>
                      <a:pt x="23993" y="1"/>
                    </a:moveTo>
                    <a:cubicBezTo>
                      <a:pt x="12438" y="1224"/>
                      <a:pt x="1" y="5203"/>
                      <a:pt x="1" y="5203"/>
                    </a:cubicBezTo>
                    <a:lnTo>
                      <a:pt x="1400" y="12127"/>
                    </a:lnTo>
                    <a:lnTo>
                      <a:pt x="17215" y="8831"/>
                    </a:lnTo>
                    <a:lnTo>
                      <a:pt x="16438" y="5203"/>
                    </a:lnTo>
                    <a:cubicBezTo>
                      <a:pt x="11515" y="6136"/>
                      <a:pt x="3659" y="8323"/>
                      <a:pt x="3659" y="8323"/>
                    </a:cubicBezTo>
                    <a:lnTo>
                      <a:pt x="3483" y="7307"/>
                    </a:lnTo>
                    <a:cubicBezTo>
                      <a:pt x="10468" y="4841"/>
                      <a:pt x="20459" y="3120"/>
                      <a:pt x="20459" y="3120"/>
                    </a:cubicBezTo>
                    <a:lnTo>
                      <a:pt x="20387" y="2706"/>
                    </a:lnTo>
                    <a:cubicBezTo>
                      <a:pt x="16511" y="3265"/>
                      <a:pt x="8510" y="5193"/>
                      <a:pt x="8510" y="5193"/>
                    </a:cubicBezTo>
                    <a:lnTo>
                      <a:pt x="8510" y="5193"/>
                    </a:lnTo>
                    <a:cubicBezTo>
                      <a:pt x="16272" y="3069"/>
                      <a:pt x="24460" y="1783"/>
                      <a:pt x="24460" y="1783"/>
                    </a:cubicBezTo>
                    <a:lnTo>
                      <a:pt x="23993" y="1"/>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81275" y="3008425"/>
                <a:ext cx="412525" cy="132425"/>
              </a:xfrm>
              <a:custGeom>
                <a:avLst/>
                <a:gdLst/>
                <a:ahLst/>
                <a:cxnLst/>
                <a:rect l="l" t="t" r="r" b="b"/>
                <a:pathLst>
                  <a:path w="16501" h="5297" extrusionOk="0">
                    <a:moveTo>
                      <a:pt x="16138" y="0"/>
                    </a:moveTo>
                    <a:cubicBezTo>
                      <a:pt x="16138" y="0"/>
                      <a:pt x="7173" y="1762"/>
                      <a:pt x="1" y="3338"/>
                    </a:cubicBezTo>
                    <a:lnTo>
                      <a:pt x="374" y="5296"/>
                    </a:lnTo>
                    <a:cubicBezTo>
                      <a:pt x="374" y="5296"/>
                      <a:pt x="11743" y="2560"/>
                      <a:pt x="16500" y="2229"/>
                    </a:cubicBezTo>
                    <a:lnTo>
                      <a:pt x="16138" y="0"/>
                    </a:ln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105000" y="3106875"/>
                <a:ext cx="515375" cy="146950"/>
              </a:xfrm>
              <a:custGeom>
                <a:avLst/>
                <a:gdLst/>
                <a:ahLst/>
                <a:cxnLst/>
                <a:rect l="l" t="t" r="r" b="b"/>
                <a:pathLst>
                  <a:path w="20615" h="5878" extrusionOk="0">
                    <a:moveTo>
                      <a:pt x="20169" y="1"/>
                    </a:moveTo>
                    <a:lnTo>
                      <a:pt x="2280" y="3970"/>
                    </a:lnTo>
                    <a:lnTo>
                      <a:pt x="2280" y="3970"/>
                    </a:lnTo>
                    <a:lnTo>
                      <a:pt x="4529" y="3701"/>
                    </a:lnTo>
                    <a:lnTo>
                      <a:pt x="0" y="4799"/>
                    </a:lnTo>
                    <a:lnTo>
                      <a:pt x="518" y="5577"/>
                    </a:lnTo>
                    <a:lnTo>
                      <a:pt x="18376" y="1970"/>
                    </a:lnTo>
                    <a:lnTo>
                      <a:pt x="18458" y="2478"/>
                    </a:lnTo>
                    <a:lnTo>
                      <a:pt x="3275" y="5452"/>
                    </a:lnTo>
                    <a:lnTo>
                      <a:pt x="3358" y="5877"/>
                    </a:lnTo>
                    <a:lnTo>
                      <a:pt x="20614" y="2592"/>
                    </a:lnTo>
                    <a:lnTo>
                      <a:pt x="20169" y="1"/>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141925" y="3170100"/>
                <a:ext cx="300300" cy="66875"/>
              </a:xfrm>
              <a:custGeom>
                <a:avLst/>
                <a:gdLst/>
                <a:ahLst/>
                <a:cxnLst/>
                <a:rect l="l" t="t" r="r" b="b"/>
                <a:pathLst>
                  <a:path w="12012" h="2675" extrusionOk="0">
                    <a:moveTo>
                      <a:pt x="11939" y="1"/>
                    </a:moveTo>
                    <a:lnTo>
                      <a:pt x="0" y="2436"/>
                    </a:lnTo>
                    <a:lnTo>
                      <a:pt x="135" y="2674"/>
                    </a:lnTo>
                    <a:lnTo>
                      <a:pt x="12012" y="415"/>
                    </a:lnTo>
                    <a:lnTo>
                      <a:pt x="11939" y="1"/>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72100" y="2859175"/>
                <a:ext cx="473925" cy="178300"/>
              </a:xfrm>
              <a:custGeom>
                <a:avLst/>
                <a:gdLst/>
                <a:ahLst/>
                <a:cxnLst/>
                <a:rect l="l" t="t" r="r" b="b"/>
                <a:pathLst>
                  <a:path w="18957" h="7132" extrusionOk="0">
                    <a:moveTo>
                      <a:pt x="18645" y="1"/>
                    </a:moveTo>
                    <a:cubicBezTo>
                      <a:pt x="18645" y="1"/>
                      <a:pt x="7587" y="2156"/>
                      <a:pt x="0" y="4810"/>
                    </a:cubicBezTo>
                    <a:lnTo>
                      <a:pt x="63" y="5121"/>
                    </a:lnTo>
                    <a:cubicBezTo>
                      <a:pt x="63" y="5121"/>
                      <a:pt x="5597" y="3317"/>
                      <a:pt x="9577" y="2716"/>
                    </a:cubicBezTo>
                    <a:lnTo>
                      <a:pt x="9680" y="3265"/>
                    </a:lnTo>
                    <a:lnTo>
                      <a:pt x="4322" y="4571"/>
                    </a:lnTo>
                    <a:lnTo>
                      <a:pt x="5172" y="7131"/>
                    </a:lnTo>
                    <a:lnTo>
                      <a:pt x="14956" y="5266"/>
                    </a:lnTo>
                    <a:lnTo>
                      <a:pt x="14811" y="4436"/>
                    </a:lnTo>
                    <a:lnTo>
                      <a:pt x="6778" y="6178"/>
                    </a:lnTo>
                    <a:lnTo>
                      <a:pt x="6364" y="5950"/>
                    </a:lnTo>
                    <a:cubicBezTo>
                      <a:pt x="6364" y="5950"/>
                      <a:pt x="14531" y="3918"/>
                      <a:pt x="18956" y="3328"/>
                    </a:cubicBezTo>
                    <a:lnTo>
                      <a:pt x="18645" y="1"/>
                    </a:ln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9"/>
              <p:cNvSpPr/>
              <p:nvPr/>
            </p:nvSpPr>
            <p:spPr>
              <a:xfrm>
                <a:off x="-157875" y="3111025"/>
                <a:ext cx="767225" cy="283750"/>
              </a:xfrm>
              <a:custGeom>
                <a:avLst/>
                <a:gdLst/>
                <a:ahLst/>
                <a:cxnLst/>
                <a:rect l="l" t="t" r="r" b="b"/>
                <a:pathLst>
                  <a:path w="30689" h="11350" extrusionOk="0">
                    <a:moveTo>
                      <a:pt x="29818" y="1"/>
                    </a:moveTo>
                    <a:cubicBezTo>
                      <a:pt x="29818" y="1"/>
                      <a:pt x="30378" y="4903"/>
                      <a:pt x="30025" y="5493"/>
                    </a:cubicBezTo>
                    <a:cubicBezTo>
                      <a:pt x="29663" y="6074"/>
                      <a:pt x="2333" y="11121"/>
                      <a:pt x="1566" y="10727"/>
                    </a:cubicBezTo>
                    <a:cubicBezTo>
                      <a:pt x="809" y="10333"/>
                      <a:pt x="1" y="6613"/>
                      <a:pt x="1" y="6613"/>
                    </a:cubicBezTo>
                    <a:lnTo>
                      <a:pt x="1017" y="11349"/>
                    </a:lnTo>
                    <a:lnTo>
                      <a:pt x="30689" y="5753"/>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9"/>
              <p:cNvSpPr/>
              <p:nvPr/>
            </p:nvSpPr>
            <p:spPr>
              <a:xfrm>
                <a:off x="267825" y="3129675"/>
                <a:ext cx="325475" cy="190475"/>
              </a:xfrm>
              <a:custGeom>
                <a:avLst/>
                <a:gdLst/>
                <a:ahLst/>
                <a:cxnLst/>
                <a:rect l="l" t="t" r="r" b="b"/>
                <a:pathLst>
                  <a:path w="13019" h="7619" extrusionOk="0">
                    <a:moveTo>
                      <a:pt x="8831" y="1"/>
                    </a:moveTo>
                    <a:lnTo>
                      <a:pt x="1" y="7618"/>
                    </a:lnTo>
                    <a:lnTo>
                      <a:pt x="13018" y="5224"/>
                    </a:lnTo>
                    <a:close/>
                    <a:moveTo>
                      <a:pt x="8499" y="2478"/>
                    </a:moveTo>
                    <a:lnTo>
                      <a:pt x="11246" y="4965"/>
                    </a:lnTo>
                    <a:lnTo>
                      <a:pt x="3214" y="6364"/>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260575" y="3130975"/>
                <a:ext cx="325450" cy="190725"/>
              </a:xfrm>
              <a:custGeom>
                <a:avLst/>
                <a:gdLst/>
                <a:ahLst/>
                <a:cxnLst/>
                <a:rect l="l" t="t" r="r" b="b"/>
                <a:pathLst>
                  <a:path w="13018" h="7629" extrusionOk="0">
                    <a:moveTo>
                      <a:pt x="8831" y="1"/>
                    </a:moveTo>
                    <a:lnTo>
                      <a:pt x="1" y="7628"/>
                    </a:lnTo>
                    <a:lnTo>
                      <a:pt x="13018" y="5224"/>
                    </a:lnTo>
                    <a:close/>
                    <a:moveTo>
                      <a:pt x="8499" y="2488"/>
                    </a:moveTo>
                    <a:lnTo>
                      <a:pt x="11246" y="4965"/>
                    </a:lnTo>
                    <a:lnTo>
                      <a:pt x="3214" y="637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254875" y="3128650"/>
                <a:ext cx="226475" cy="194600"/>
              </a:xfrm>
              <a:custGeom>
                <a:avLst/>
                <a:gdLst/>
                <a:ahLst/>
                <a:cxnLst/>
                <a:rect l="l" t="t" r="r" b="b"/>
                <a:pathLst>
                  <a:path w="9059" h="7784" extrusionOk="0">
                    <a:moveTo>
                      <a:pt x="229" y="7721"/>
                    </a:moveTo>
                    <a:lnTo>
                      <a:pt x="1" y="7784"/>
                    </a:lnTo>
                    <a:lnTo>
                      <a:pt x="8707" y="0"/>
                    </a:lnTo>
                    <a:lnTo>
                      <a:pt x="9059" y="94"/>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340650" y="3253525"/>
                <a:ext cx="201075" cy="36825"/>
              </a:xfrm>
              <a:custGeom>
                <a:avLst/>
                <a:gdLst/>
                <a:ahLst/>
                <a:cxnLst/>
                <a:rect l="l" t="t" r="r" b="b"/>
                <a:pathLst>
                  <a:path w="8043" h="1473" extrusionOk="0">
                    <a:moveTo>
                      <a:pt x="290" y="1255"/>
                    </a:moveTo>
                    <a:lnTo>
                      <a:pt x="7970" y="1"/>
                    </a:lnTo>
                    <a:lnTo>
                      <a:pt x="8043" y="63"/>
                    </a:lnTo>
                    <a:lnTo>
                      <a:pt x="0" y="1472"/>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3" name="Google Shape;1593;p49"/>
          <p:cNvGrpSpPr/>
          <p:nvPr/>
        </p:nvGrpSpPr>
        <p:grpSpPr>
          <a:xfrm rot="4134767">
            <a:off x="7511449" y="700792"/>
            <a:ext cx="1436854" cy="1590191"/>
            <a:chOff x="-3182688" y="3354477"/>
            <a:chExt cx="1377835" cy="1524874"/>
          </a:xfrm>
        </p:grpSpPr>
        <p:sp>
          <p:nvSpPr>
            <p:cNvPr id="1594" name="Google Shape;1594;p49"/>
            <p:cNvSpPr/>
            <p:nvPr/>
          </p:nvSpPr>
          <p:spPr>
            <a:xfrm>
              <a:off x="-3182287" y="3354517"/>
              <a:ext cx="1377034" cy="1524794"/>
            </a:xfrm>
            <a:custGeom>
              <a:avLst/>
              <a:gdLst/>
              <a:ahLst/>
              <a:cxnLst/>
              <a:rect l="l" t="t" r="r" b="b"/>
              <a:pathLst>
                <a:path w="17185" h="19029" extrusionOk="0">
                  <a:moveTo>
                    <a:pt x="13121" y="12893"/>
                  </a:moveTo>
                  <a:cubicBezTo>
                    <a:pt x="13111" y="12924"/>
                    <a:pt x="13101" y="12955"/>
                    <a:pt x="13090" y="12987"/>
                  </a:cubicBezTo>
                  <a:lnTo>
                    <a:pt x="13038" y="13069"/>
                  </a:lnTo>
                  <a:cubicBezTo>
                    <a:pt x="13070" y="13018"/>
                    <a:pt x="13101" y="12956"/>
                    <a:pt x="13121" y="12893"/>
                  </a:cubicBezTo>
                  <a:close/>
                  <a:moveTo>
                    <a:pt x="9774" y="12064"/>
                  </a:moveTo>
                  <a:lnTo>
                    <a:pt x="11597" y="14090"/>
                  </a:lnTo>
                  <a:lnTo>
                    <a:pt x="11597" y="14090"/>
                  </a:lnTo>
                  <a:lnTo>
                    <a:pt x="11556" y="14303"/>
                  </a:lnTo>
                  <a:cubicBezTo>
                    <a:pt x="11556" y="14303"/>
                    <a:pt x="13360" y="16448"/>
                    <a:pt x="15298" y="17992"/>
                  </a:cubicBezTo>
                  <a:lnTo>
                    <a:pt x="15101" y="18169"/>
                  </a:lnTo>
                  <a:cubicBezTo>
                    <a:pt x="12852" y="16614"/>
                    <a:pt x="9795" y="12873"/>
                    <a:pt x="9795" y="12873"/>
                  </a:cubicBezTo>
                  <a:cubicBezTo>
                    <a:pt x="9867" y="12603"/>
                    <a:pt x="9857" y="12323"/>
                    <a:pt x="9774" y="12064"/>
                  </a:cubicBezTo>
                  <a:close/>
                  <a:moveTo>
                    <a:pt x="591" y="0"/>
                  </a:moveTo>
                  <a:lnTo>
                    <a:pt x="1" y="529"/>
                  </a:lnTo>
                  <a:cubicBezTo>
                    <a:pt x="218" y="1358"/>
                    <a:pt x="923" y="2270"/>
                    <a:pt x="1286" y="2695"/>
                  </a:cubicBezTo>
                  <a:lnTo>
                    <a:pt x="1389" y="2809"/>
                  </a:lnTo>
                  <a:lnTo>
                    <a:pt x="1503" y="2933"/>
                  </a:lnTo>
                  <a:lnTo>
                    <a:pt x="9359" y="11598"/>
                  </a:lnTo>
                  <a:cubicBezTo>
                    <a:pt x="9142" y="11484"/>
                    <a:pt x="8903" y="11432"/>
                    <a:pt x="8665" y="11422"/>
                  </a:cubicBezTo>
                  <a:lnTo>
                    <a:pt x="8406" y="11660"/>
                  </a:lnTo>
                  <a:cubicBezTo>
                    <a:pt x="8406" y="11660"/>
                    <a:pt x="12748" y="16780"/>
                    <a:pt x="15132" y="18821"/>
                  </a:cubicBezTo>
                  <a:lnTo>
                    <a:pt x="15965" y="18482"/>
                  </a:lnTo>
                  <a:lnTo>
                    <a:pt x="15965" y="18482"/>
                  </a:lnTo>
                  <a:cubicBezTo>
                    <a:pt x="16244" y="18678"/>
                    <a:pt x="16522" y="18864"/>
                    <a:pt x="16821" y="19029"/>
                  </a:cubicBezTo>
                  <a:lnTo>
                    <a:pt x="17184" y="18687"/>
                  </a:lnTo>
                  <a:cubicBezTo>
                    <a:pt x="17184" y="18687"/>
                    <a:pt x="16065" y="15971"/>
                    <a:pt x="13121" y="12893"/>
                  </a:cubicBezTo>
                  <a:cubicBezTo>
                    <a:pt x="13121" y="12893"/>
                    <a:pt x="13121" y="12893"/>
                    <a:pt x="13121" y="12893"/>
                  </a:cubicBezTo>
                  <a:lnTo>
                    <a:pt x="13121" y="12893"/>
                  </a:lnTo>
                  <a:lnTo>
                    <a:pt x="12904" y="12914"/>
                  </a:lnTo>
                  <a:lnTo>
                    <a:pt x="11577" y="11442"/>
                  </a:lnTo>
                  <a:lnTo>
                    <a:pt x="10541" y="10302"/>
                  </a:lnTo>
                  <a:lnTo>
                    <a:pt x="10302" y="10043"/>
                  </a:lnTo>
                  <a:lnTo>
                    <a:pt x="7193" y="6613"/>
                  </a:lnTo>
                  <a:lnTo>
                    <a:pt x="2581" y="1524"/>
                  </a:lnTo>
                  <a:cubicBezTo>
                    <a:pt x="1400" y="322"/>
                    <a:pt x="591" y="0"/>
                    <a:pt x="591" y="0"/>
                  </a:cubicBez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5" name="Google Shape;1595;p49"/>
            <p:cNvGrpSpPr/>
            <p:nvPr/>
          </p:nvGrpSpPr>
          <p:grpSpPr>
            <a:xfrm>
              <a:off x="-3182688" y="3354477"/>
              <a:ext cx="1377835" cy="1524874"/>
              <a:chOff x="3870625" y="2784800"/>
              <a:chExt cx="429875" cy="475750"/>
            </a:xfrm>
          </p:grpSpPr>
          <p:sp>
            <p:nvSpPr>
              <p:cNvPr id="1596" name="Google Shape;1596;p49"/>
              <p:cNvSpPr/>
              <p:nvPr/>
            </p:nvSpPr>
            <p:spPr>
              <a:xfrm>
                <a:off x="4086975" y="3070600"/>
                <a:ext cx="173875" cy="175950"/>
              </a:xfrm>
              <a:custGeom>
                <a:avLst/>
                <a:gdLst/>
                <a:ahLst/>
                <a:cxnLst/>
                <a:rect l="l" t="t" r="r" b="b"/>
                <a:pathLst>
                  <a:path w="6955" h="7038" extrusionOk="0">
                    <a:moveTo>
                      <a:pt x="1" y="0"/>
                    </a:moveTo>
                    <a:cubicBezTo>
                      <a:pt x="0" y="0"/>
                      <a:pt x="0" y="0"/>
                      <a:pt x="0" y="0"/>
                    </a:cubicBezTo>
                    <a:lnTo>
                      <a:pt x="508" y="975"/>
                    </a:lnTo>
                    <a:cubicBezTo>
                      <a:pt x="2042" y="3141"/>
                      <a:pt x="6374" y="7038"/>
                      <a:pt x="6374" y="7038"/>
                    </a:cubicBezTo>
                    <a:lnTo>
                      <a:pt x="6954" y="6810"/>
                    </a:lnTo>
                    <a:lnTo>
                      <a:pt x="6695" y="6613"/>
                    </a:lnTo>
                    <a:lnTo>
                      <a:pt x="6633" y="6561"/>
                    </a:lnTo>
                    <a:lnTo>
                      <a:pt x="6447" y="6737"/>
                    </a:lnTo>
                    <a:cubicBezTo>
                      <a:pt x="4198" y="5193"/>
                      <a:pt x="1130" y="1441"/>
                      <a:pt x="1130" y="1441"/>
                    </a:cubicBezTo>
                    <a:cubicBezTo>
                      <a:pt x="1457" y="10"/>
                      <a:pt x="41" y="0"/>
                      <a:pt x="1"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3902475" y="2822650"/>
                <a:ext cx="338150" cy="366650"/>
              </a:xfrm>
              <a:custGeom>
                <a:avLst/>
                <a:gdLst/>
                <a:ahLst/>
                <a:cxnLst/>
                <a:rect l="l" t="t" r="r" b="b"/>
                <a:pathLst>
                  <a:path w="13526" h="14666" extrusionOk="0">
                    <a:moveTo>
                      <a:pt x="1307" y="0"/>
                    </a:moveTo>
                    <a:lnTo>
                      <a:pt x="13526" y="13494"/>
                    </a:lnTo>
                    <a:lnTo>
                      <a:pt x="12220" y="14665"/>
                    </a:lnTo>
                    <a:lnTo>
                      <a:pt x="1" y="118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3927875" y="2822650"/>
                <a:ext cx="312750" cy="343850"/>
              </a:xfrm>
              <a:custGeom>
                <a:avLst/>
                <a:gdLst/>
                <a:ahLst/>
                <a:cxnLst/>
                <a:rect l="l" t="t" r="r" b="b"/>
                <a:pathLst>
                  <a:path w="12510" h="13754" extrusionOk="0">
                    <a:moveTo>
                      <a:pt x="280" y="0"/>
                    </a:moveTo>
                    <a:lnTo>
                      <a:pt x="1" y="270"/>
                    </a:lnTo>
                    <a:lnTo>
                      <a:pt x="12220" y="13753"/>
                    </a:lnTo>
                    <a:lnTo>
                      <a:pt x="12510" y="13494"/>
                    </a:lnTo>
                    <a:lnTo>
                      <a:pt x="280" y="0"/>
                    </a:ln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3902475" y="2845700"/>
                <a:ext cx="312775" cy="343600"/>
              </a:xfrm>
              <a:custGeom>
                <a:avLst/>
                <a:gdLst/>
                <a:ahLst/>
                <a:cxnLst/>
                <a:rect l="l" t="t" r="r" b="b"/>
                <a:pathLst>
                  <a:path w="12511" h="13744" extrusionOk="0">
                    <a:moveTo>
                      <a:pt x="291" y="0"/>
                    </a:moveTo>
                    <a:lnTo>
                      <a:pt x="12510" y="13484"/>
                    </a:lnTo>
                    <a:lnTo>
                      <a:pt x="12220" y="13743"/>
                    </a:lnTo>
                    <a:lnTo>
                      <a:pt x="1" y="260"/>
                    </a:ln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4159775" y="3107125"/>
                <a:ext cx="140725" cy="153425"/>
              </a:xfrm>
              <a:custGeom>
                <a:avLst/>
                <a:gdLst/>
                <a:ahLst/>
                <a:cxnLst/>
                <a:rect l="l" t="t" r="r" b="b"/>
                <a:pathLst>
                  <a:path w="5629" h="6137" extrusionOk="0">
                    <a:moveTo>
                      <a:pt x="1555" y="1"/>
                    </a:moveTo>
                    <a:cubicBezTo>
                      <a:pt x="1555" y="1"/>
                      <a:pt x="1389" y="788"/>
                      <a:pt x="0" y="1410"/>
                    </a:cubicBezTo>
                    <a:cubicBezTo>
                      <a:pt x="0" y="1410"/>
                      <a:pt x="2861" y="4830"/>
                      <a:pt x="5255" y="6136"/>
                    </a:cubicBezTo>
                    <a:lnTo>
                      <a:pt x="5628" y="5794"/>
                    </a:lnTo>
                    <a:cubicBezTo>
                      <a:pt x="5628" y="5794"/>
                      <a:pt x="4498" y="3079"/>
                      <a:pt x="15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4159775" y="3107125"/>
                <a:ext cx="38875" cy="35275"/>
              </a:xfrm>
              <a:custGeom>
                <a:avLst/>
                <a:gdLst/>
                <a:ahLst/>
                <a:cxnLst/>
                <a:rect l="l" t="t" r="r" b="b"/>
                <a:pathLst>
                  <a:path w="1555" h="1411" extrusionOk="0">
                    <a:moveTo>
                      <a:pt x="1555" y="1"/>
                    </a:moveTo>
                    <a:lnTo>
                      <a:pt x="1327" y="11"/>
                    </a:lnTo>
                    <a:lnTo>
                      <a:pt x="1420" y="115"/>
                    </a:lnTo>
                    <a:cubicBezTo>
                      <a:pt x="1120" y="633"/>
                      <a:pt x="653" y="1037"/>
                      <a:pt x="104" y="1276"/>
                    </a:cubicBezTo>
                    <a:lnTo>
                      <a:pt x="31" y="1193"/>
                    </a:lnTo>
                    <a:lnTo>
                      <a:pt x="0" y="1410"/>
                    </a:lnTo>
                    <a:cubicBezTo>
                      <a:pt x="0" y="1410"/>
                      <a:pt x="1016" y="1213"/>
                      <a:pt x="1555"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3870625" y="2784800"/>
                <a:ext cx="69725" cy="73350"/>
              </a:xfrm>
              <a:custGeom>
                <a:avLst/>
                <a:gdLst/>
                <a:ahLst/>
                <a:cxnLst/>
                <a:rect l="l" t="t" r="r" b="b"/>
                <a:pathLst>
                  <a:path w="2789" h="2934" extrusionOk="0">
                    <a:moveTo>
                      <a:pt x="2788" y="1752"/>
                    </a:moveTo>
                    <a:cubicBezTo>
                      <a:pt x="2788" y="1752"/>
                      <a:pt x="2146" y="1918"/>
                      <a:pt x="1493" y="2934"/>
                    </a:cubicBezTo>
                    <a:cubicBezTo>
                      <a:pt x="1493" y="2934"/>
                      <a:pt x="290" y="1659"/>
                      <a:pt x="0" y="529"/>
                    </a:cubicBezTo>
                    <a:lnTo>
                      <a:pt x="581" y="1"/>
                    </a:lnTo>
                    <a:cubicBezTo>
                      <a:pt x="581" y="1"/>
                      <a:pt x="1493" y="374"/>
                      <a:pt x="2788" y="175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3907925" y="2828600"/>
                <a:ext cx="32425" cy="29575"/>
              </a:xfrm>
              <a:custGeom>
                <a:avLst/>
                <a:gdLst/>
                <a:ahLst/>
                <a:cxnLst/>
                <a:rect l="l" t="t" r="r" b="b"/>
                <a:pathLst>
                  <a:path w="1297" h="1183" extrusionOk="0">
                    <a:moveTo>
                      <a:pt x="1296" y="0"/>
                    </a:moveTo>
                    <a:cubicBezTo>
                      <a:pt x="1296" y="0"/>
                      <a:pt x="477" y="218"/>
                      <a:pt x="1" y="1182"/>
                    </a:cubicBezTo>
                    <a:cubicBezTo>
                      <a:pt x="1" y="1182"/>
                      <a:pt x="1" y="1182"/>
                      <a:pt x="1" y="1182"/>
                    </a:cubicBezTo>
                    <a:cubicBezTo>
                      <a:pt x="6" y="1182"/>
                      <a:pt x="319" y="535"/>
                      <a:pt x="1296"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4013650" y="2915125"/>
                <a:ext cx="114275" cy="124925"/>
              </a:xfrm>
              <a:custGeom>
                <a:avLst/>
                <a:gdLst/>
                <a:ahLst/>
                <a:cxnLst/>
                <a:rect l="l" t="t" r="r" b="b"/>
                <a:pathLst>
                  <a:path w="4571" h="4997" extrusionOk="0">
                    <a:moveTo>
                      <a:pt x="197" y="1"/>
                    </a:moveTo>
                    <a:lnTo>
                      <a:pt x="0" y="353"/>
                    </a:lnTo>
                    <a:lnTo>
                      <a:pt x="4198" y="4996"/>
                    </a:lnTo>
                    <a:lnTo>
                      <a:pt x="4571" y="4831"/>
                    </a:lnTo>
                    <a:lnTo>
                      <a:pt x="197" y="1"/>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4124275" y="3042100"/>
                <a:ext cx="35525" cy="35250"/>
              </a:xfrm>
              <a:custGeom>
                <a:avLst/>
                <a:gdLst/>
                <a:ahLst/>
                <a:cxnLst/>
                <a:rect l="l" t="t" r="r" b="b"/>
                <a:pathLst>
                  <a:path w="1421" h="1410" extrusionOk="0">
                    <a:moveTo>
                      <a:pt x="384" y="0"/>
                    </a:moveTo>
                    <a:lnTo>
                      <a:pt x="1" y="166"/>
                    </a:lnTo>
                    <a:lnTo>
                      <a:pt x="1130" y="1410"/>
                    </a:lnTo>
                    <a:lnTo>
                      <a:pt x="1420" y="1151"/>
                    </a:lnTo>
                    <a:lnTo>
                      <a:pt x="384" y="0"/>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4183100" y="3109475"/>
                <a:ext cx="117125" cy="145625"/>
              </a:xfrm>
              <a:custGeom>
                <a:avLst/>
                <a:gdLst/>
                <a:ahLst/>
                <a:cxnLst/>
                <a:rect l="l" t="t" r="r" b="b"/>
                <a:pathLst>
                  <a:path w="4685" h="5825" extrusionOk="0">
                    <a:moveTo>
                      <a:pt x="0" y="788"/>
                    </a:moveTo>
                    <a:cubicBezTo>
                      <a:pt x="93" y="725"/>
                      <a:pt x="218" y="684"/>
                      <a:pt x="332" y="684"/>
                    </a:cubicBezTo>
                    <a:cubicBezTo>
                      <a:pt x="467" y="715"/>
                      <a:pt x="2850" y="3088"/>
                      <a:pt x="4550" y="5825"/>
                    </a:cubicBezTo>
                    <a:lnTo>
                      <a:pt x="4685" y="5700"/>
                    </a:lnTo>
                    <a:cubicBezTo>
                      <a:pt x="4685" y="5700"/>
                      <a:pt x="3254" y="3565"/>
                      <a:pt x="2104" y="2197"/>
                    </a:cubicBezTo>
                    <a:cubicBezTo>
                      <a:pt x="943" y="829"/>
                      <a:pt x="487" y="435"/>
                      <a:pt x="477" y="352"/>
                    </a:cubicBezTo>
                    <a:cubicBezTo>
                      <a:pt x="508" y="228"/>
                      <a:pt x="539" y="114"/>
                      <a:pt x="591" y="0"/>
                    </a:cubicBezTo>
                    <a:cubicBezTo>
                      <a:pt x="425" y="290"/>
                      <a:pt x="228" y="560"/>
                      <a:pt x="0" y="788"/>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3877100" y="2784800"/>
                <a:ext cx="62200" cy="52125"/>
              </a:xfrm>
              <a:custGeom>
                <a:avLst/>
                <a:gdLst/>
                <a:ahLst/>
                <a:cxnLst/>
                <a:rect l="l" t="t" r="r" b="b"/>
                <a:pathLst>
                  <a:path w="2488" h="2085" extrusionOk="0">
                    <a:moveTo>
                      <a:pt x="1907" y="2084"/>
                    </a:moveTo>
                    <a:cubicBezTo>
                      <a:pt x="1980" y="2012"/>
                      <a:pt x="2197" y="1825"/>
                      <a:pt x="1513" y="1213"/>
                    </a:cubicBezTo>
                    <a:cubicBezTo>
                      <a:pt x="943" y="695"/>
                      <a:pt x="363" y="229"/>
                      <a:pt x="280" y="219"/>
                    </a:cubicBezTo>
                    <a:cubicBezTo>
                      <a:pt x="176" y="219"/>
                      <a:pt x="83" y="250"/>
                      <a:pt x="0" y="301"/>
                    </a:cubicBezTo>
                    <a:lnTo>
                      <a:pt x="322" y="1"/>
                    </a:lnTo>
                    <a:cubicBezTo>
                      <a:pt x="322" y="1"/>
                      <a:pt x="270" y="84"/>
                      <a:pt x="311" y="136"/>
                    </a:cubicBezTo>
                    <a:cubicBezTo>
                      <a:pt x="684" y="353"/>
                      <a:pt x="1037" y="602"/>
                      <a:pt x="1379" y="882"/>
                    </a:cubicBezTo>
                    <a:cubicBezTo>
                      <a:pt x="1700" y="1141"/>
                      <a:pt x="2001" y="1431"/>
                      <a:pt x="2260" y="1742"/>
                    </a:cubicBezTo>
                    <a:cubicBezTo>
                      <a:pt x="2301" y="1804"/>
                      <a:pt x="2488" y="1773"/>
                      <a:pt x="2488" y="1773"/>
                    </a:cubicBezTo>
                    <a:cubicBezTo>
                      <a:pt x="2280" y="1846"/>
                      <a:pt x="2083" y="1949"/>
                      <a:pt x="1907" y="2084"/>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4080500" y="3070600"/>
                <a:ext cx="188900" cy="184750"/>
              </a:xfrm>
              <a:custGeom>
                <a:avLst/>
                <a:gdLst/>
                <a:ahLst/>
                <a:cxnLst/>
                <a:rect l="l" t="t" r="r" b="b"/>
                <a:pathLst>
                  <a:path w="7556" h="7390" extrusionOk="0">
                    <a:moveTo>
                      <a:pt x="6965" y="6613"/>
                    </a:moveTo>
                    <a:lnTo>
                      <a:pt x="6664" y="6882"/>
                    </a:lnTo>
                    <a:cubicBezTo>
                      <a:pt x="6664" y="6882"/>
                      <a:pt x="3659" y="4364"/>
                      <a:pt x="1233" y="1431"/>
                    </a:cubicBezTo>
                    <a:cubicBezTo>
                      <a:pt x="1233" y="1431"/>
                      <a:pt x="1524" y="114"/>
                      <a:pt x="259" y="0"/>
                    </a:cubicBezTo>
                    <a:lnTo>
                      <a:pt x="0" y="228"/>
                    </a:lnTo>
                    <a:cubicBezTo>
                      <a:pt x="0" y="228"/>
                      <a:pt x="4343" y="5359"/>
                      <a:pt x="6726" y="7390"/>
                    </a:cubicBezTo>
                    <a:lnTo>
                      <a:pt x="7555" y="7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4252000" y="3235900"/>
                <a:ext cx="17400" cy="12725"/>
              </a:xfrm>
              <a:custGeom>
                <a:avLst/>
                <a:gdLst/>
                <a:ahLst/>
                <a:cxnLst/>
                <a:rect l="l" t="t" r="r" b="b"/>
                <a:pathLst>
                  <a:path w="696" h="509" extrusionOk="0">
                    <a:moveTo>
                      <a:pt x="105" y="1"/>
                    </a:moveTo>
                    <a:lnTo>
                      <a:pt x="1" y="94"/>
                    </a:lnTo>
                    <a:lnTo>
                      <a:pt x="550" y="508"/>
                    </a:lnTo>
                    <a:lnTo>
                      <a:pt x="695" y="446"/>
                    </a:lnTo>
                    <a:lnTo>
                      <a:pt x="105" y="1"/>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0" name="Google Shape;1610;p49"/>
          <p:cNvGrpSpPr/>
          <p:nvPr/>
        </p:nvGrpSpPr>
        <p:grpSpPr>
          <a:xfrm rot="830502">
            <a:off x="6007379" y="473736"/>
            <a:ext cx="1648058" cy="776815"/>
            <a:chOff x="-3104295" y="1398438"/>
            <a:chExt cx="1580287" cy="744871"/>
          </a:xfrm>
        </p:grpSpPr>
        <p:sp>
          <p:nvSpPr>
            <p:cNvPr id="1611" name="Google Shape;1611;p49"/>
            <p:cNvSpPr/>
            <p:nvPr/>
          </p:nvSpPr>
          <p:spPr>
            <a:xfrm>
              <a:off x="-3100215" y="1398438"/>
              <a:ext cx="1571967" cy="744864"/>
            </a:xfrm>
            <a:custGeom>
              <a:avLst/>
              <a:gdLst/>
              <a:ahLst/>
              <a:cxnLst/>
              <a:rect l="l" t="t" r="r" b="b"/>
              <a:pathLst>
                <a:path w="21351" h="10117" extrusionOk="0">
                  <a:moveTo>
                    <a:pt x="20096" y="7836"/>
                  </a:moveTo>
                  <a:lnTo>
                    <a:pt x="20096" y="7826"/>
                  </a:lnTo>
                  <a:cubicBezTo>
                    <a:pt x="20096" y="7525"/>
                    <a:pt x="20076" y="7214"/>
                    <a:pt x="20055" y="6903"/>
                  </a:cubicBezTo>
                  <a:lnTo>
                    <a:pt x="20055" y="6893"/>
                  </a:lnTo>
                  <a:lnTo>
                    <a:pt x="20055" y="6893"/>
                  </a:lnTo>
                  <a:cubicBezTo>
                    <a:pt x="20946" y="5649"/>
                    <a:pt x="21350" y="4219"/>
                    <a:pt x="21278" y="3670"/>
                  </a:cubicBezTo>
                  <a:lnTo>
                    <a:pt x="21278" y="3670"/>
                  </a:lnTo>
                  <a:cubicBezTo>
                    <a:pt x="21278" y="3608"/>
                    <a:pt x="21257" y="3556"/>
                    <a:pt x="21236" y="3504"/>
                  </a:cubicBezTo>
                  <a:cubicBezTo>
                    <a:pt x="21236" y="3504"/>
                    <a:pt x="16956" y="2519"/>
                    <a:pt x="14106" y="2768"/>
                  </a:cubicBezTo>
                  <a:cubicBezTo>
                    <a:pt x="12427" y="2913"/>
                    <a:pt x="9504" y="2416"/>
                    <a:pt x="7971" y="1711"/>
                  </a:cubicBezTo>
                  <a:cubicBezTo>
                    <a:pt x="5348" y="519"/>
                    <a:pt x="1006" y="1"/>
                    <a:pt x="1006" y="1"/>
                  </a:cubicBezTo>
                  <a:cubicBezTo>
                    <a:pt x="954" y="42"/>
                    <a:pt x="923" y="94"/>
                    <a:pt x="902" y="146"/>
                  </a:cubicBezTo>
                  <a:lnTo>
                    <a:pt x="902" y="146"/>
                  </a:lnTo>
                  <a:cubicBezTo>
                    <a:pt x="664" y="612"/>
                    <a:pt x="571" y="1980"/>
                    <a:pt x="923" y="3380"/>
                  </a:cubicBezTo>
                  <a:lnTo>
                    <a:pt x="923" y="3380"/>
                  </a:lnTo>
                  <a:lnTo>
                    <a:pt x="913" y="3400"/>
                  </a:lnTo>
                  <a:cubicBezTo>
                    <a:pt x="778" y="3659"/>
                    <a:pt x="674" y="3929"/>
                    <a:pt x="571" y="4188"/>
                  </a:cubicBezTo>
                  <a:lnTo>
                    <a:pt x="550" y="4240"/>
                  </a:lnTo>
                  <a:lnTo>
                    <a:pt x="550" y="4240"/>
                  </a:lnTo>
                  <a:cubicBezTo>
                    <a:pt x="198" y="5173"/>
                    <a:pt x="1" y="6012"/>
                    <a:pt x="32" y="6230"/>
                  </a:cubicBezTo>
                  <a:cubicBezTo>
                    <a:pt x="115" y="6748"/>
                    <a:pt x="892" y="6986"/>
                    <a:pt x="1047" y="6095"/>
                  </a:cubicBezTo>
                  <a:cubicBezTo>
                    <a:pt x="1089" y="5898"/>
                    <a:pt x="1120" y="5577"/>
                    <a:pt x="1172" y="5204"/>
                  </a:cubicBezTo>
                  <a:lnTo>
                    <a:pt x="1296" y="4478"/>
                  </a:lnTo>
                  <a:lnTo>
                    <a:pt x="1286" y="4457"/>
                  </a:lnTo>
                  <a:lnTo>
                    <a:pt x="1286" y="4457"/>
                  </a:lnTo>
                  <a:cubicBezTo>
                    <a:pt x="1825" y="5670"/>
                    <a:pt x="2789" y="6737"/>
                    <a:pt x="4395" y="7069"/>
                  </a:cubicBezTo>
                  <a:cubicBezTo>
                    <a:pt x="8344" y="7888"/>
                    <a:pt x="9463" y="4416"/>
                    <a:pt x="10157" y="4064"/>
                  </a:cubicBezTo>
                  <a:cubicBezTo>
                    <a:pt x="10520" y="3856"/>
                    <a:pt x="10986" y="3939"/>
                    <a:pt x="11266" y="4260"/>
                  </a:cubicBezTo>
                  <a:cubicBezTo>
                    <a:pt x="11753" y="4862"/>
                    <a:pt x="11691" y="8458"/>
                    <a:pt x="15681" y="9018"/>
                  </a:cubicBezTo>
                  <a:cubicBezTo>
                    <a:pt x="17205" y="9235"/>
                    <a:pt x="18397" y="8644"/>
                    <a:pt x="19309" y="7784"/>
                  </a:cubicBezTo>
                  <a:cubicBezTo>
                    <a:pt x="19309" y="7795"/>
                    <a:pt x="19309" y="7805"/>
                    <a:pt x="19309" y="7815"/>
                  </a:cubicBezTo>
                  <a:lnTo>
                    <a:pt x="19101" y="8810"/>
                  </a:lnTo>
                  <a:lnTo>
                    <a:pt x="19101" y="8810"/>
                  </a:lnTo>
                  <a:cubicBezTo>
                    <a:pt x="19070" y="8966"/>
                    <a:pt x="19039" y="9100"/>
                    <a:pt x="19019" y="9204"/>
                  </a:cubicBezTo>
                  <a:cubicBezTo>
                    <a:pt x="18873" y="10085"/>
                    <a:pt x="19692" y="10116"/>
                    <a:pt x="19931" y="9660"/>
                  </a:cubicBezTo>
                  <a:cubicBezTo>
                    <a:pt x="20034" y="9484"/>
                    <a:pt x="20117" y="8738"/>
                    <a:pt x="20117" y="7836"/>
                  </a:cubicBezTo>
                  <a:close/>
                  <a:moveTo>
                    <a:pt x="12323" y="4385"/>
                  </a:moveTo>
                  <a:close/>
                  <a:moveTo>
                    <a:pt x="12313" y="4468"/>
                  </a:moveTo>
                  <a:close/>
                  <a:moveTo>
                    <a:pt x="18822" y="7183"/>
                  </a:moveTo>
                  <a:cubicBezTo>
                    <a:pt x="18801" y="7225"/>
                    <a:pt x="18770" y="7256"/>
                    <a:pt x="18739" y="7287"/>
                  </a:cubicBezTo>
                  <a:cubicBezTo>
                    <a:pt x="18770" y="7245"/>
                    <a:pt x="18801" y="7214"/>
                    <a:pt x="18832" y="7183"/>
                  </a:cubicBezTo>
                  <a:close/>
                  <a:moveTo>
                    <a:pt x="18697" y="7328"/>
                  </a:moveTo>
                  <a:cubicBezTo>
                    <a:pt x="18656" y="7370"/>
                    <a:pt x="18614" y="7411"/>
                    <a:pt x="18563" y="7453"/>
                  </a:cubicBezTo>
                  <a:cubicBezTo>
                    <a:pt x="18625" y="7411"/>
                    <a:pt x="18666" y="7359"/>
                    <a:pt x="18708" y="7318"/>
                  </a:cubicBezTo>
                  <a:close/>
                  <a:moveTo>
                    <a:pt x="18531" y="7494"/>
                  </a:moveTo>
                  <a:cubicBezTo>
                    <a:pt x="18500" y="7525"/>
                    <a:pt x="18469" y="7556"/>
                    <a:pt x="18428" y="7587"/>
                  </a:cubicBezTo>
                  <a:cubicBezTo>
                    <a:pt x="18480" y="7546"/>
                    <a:pt x="18511" y="7515"/>
                    <a:pt x="18542" y="7484"/>
                  </a:cubicBezTo>
                  <a:close/>
                  <a:moveTo>
                    <a:pt x="18386" y="7618"/>
                  </a:moveTo>
                  <a:cubicBezTo>
                    <a:pt x="18345" y="7660"/>
                    <a:pt x="18303" y="7691"/>
                    <a:pt x="18252" y="7722"/>
                  </a:cubicBezTo>
                  <a:cubicBezTo>
                    <a:pt x="18314" y="7691"/>
                    <a:pt x="18355" y="7660"/>
                    <a:pt x="18397" y="7618"/>
                  </a:cubicBezTo>
                  <a:close/>
                  <a:moveTo>
                    <a:pt x="18231" y="7743"/>
                  </a:moveTo>
                  <a:cubicBezTo>
                    <a:pt x="18189" y="7784"/>
                    <a:pt x="18138" y="7815"/>
                    <a:pt x="18086" y="7846"/>
                  </a:cubicBezTo>
                  <a:cubicBezTo>
                    <a:pt x="18148" y="7815"/>
                    <a:pt x="18200" y="7784"/>
                    <a:pt x="18241" y="7743"/>
                  </a:cubicBezTo>
                  <a:close/>
                  <a:moveTo>
                    <a:pt x="18034" y="7888"/>
                  </a:moveTo>
                  <a:cubicBezTo>
                    <a:pt x="17993" y="7909"/>
                    <a:pt x="17961" y="7940"/>
                    <a:pt x="17920" y="7960"/>
                  </a:cubicBezTo>
                  <a:cubicBezTo>
                    <a:pt x="17972" y="7940"/>
                    <a:pt x="18003" y="7909"/>
                    <a:pt x="18044" y="7888"/>
                  </a:cubicBezTo>
                  <a:close/>
                  <a:moveTo>
                    <a:pt x="19412" y="6230"/>
                  </a:moveTo>
                  <a:cubicBezTo>
                    <a:pt x="19402" y="6250"/>
                    <a:pt x="19402" y="6271"/>
                    <a:pt x="19392" y="6281"/>
                  </a:cubicBezTo>
                  <a:cubicBezTo>
                    <a:pt x="19412" y="6261"/>
                    <a:pt x="19412" y="6250"/>
                    <a:pt x="19423" y="6230"/>
                  </a:cubicBezTo>
                  <a:close/>
                  <a:moveTo>
                    <a:pt x="19350" y="6364"/>
                  </a:moveTo>
                  <a:lnTo>
                    <a:pt x="19319" y="6437"/>
                  </a:lnTo>
                  <a:close/>
                  <a:moveTo>
                    <a:pt x="19267" y="6530"/>
                  </a:moveTo>
                  <a:cubicBezTo>
                    <a:pt x="19247" y="6561"/>
                    <a:pt x="19226" y="6603"/>
                    <a:pt x="19205" y="6644"/>
                  </a:cubicBezTo>
                  <a:cubicBezTo>
                    <a:pt x="19236" y="6603"/>
                    <a:pt x="19257" y="6561"/>
                    <a:pt x="19278" y="6520"/>
                  </a:cubicBezTo>
                  <a:close/>
                  <a:moveTo>
                    <a:pt x="19164" y="6706"/>
                  </a:moveTo>
                  <a:cubicBezTo>
                    <a:pt x="19143" y="6737"/>
                    <a:pt x="19122" y="6769"/>
                    <a:pt x="19112" y="6800"/>
                  </a:cubicBezTo>
                  <a:cubicBezTo>
                    <a:pt x="19133" y="6769"/>
                    <a:pt x="19153" y="6737"/>
                    <a:pt x="19174" y="6706"/>
                  </a:cubicBezTo>
                  <a:close/>
                  <a:moveTo>
                    <a:pt x="19070" y="6862"/>
                  </a:moveTo>
                  <a:cubicBezTo>
                    <a:pt x="19039" y="6903"/>
                    <a:pt x="19008" y="6945"/>
                    <a:pt x="18977" y="6986"/>
                  </a:cubicBezTo>
                  <a:cubicBezTo>
                    <a:pt x="19019" y="6945"/>
                    <a:pt x="19060" y="6893"/>
                    <a:pt x="19081" y="6851"/>
                  </a:cubicBezTo>
                  <a:close/>
                  <a:moveTo>
                    <a:pt x="18946" y="7028"/>
                  </a:moveTo>
                  <a:cubicBezTo>
                    <a:pt x="18915" y="7059"/>
                    <a:pt x="18884" y="7100"/>
                    <a:pt x="18853" y="7131"/>
                  </a:cubicBezTo>
                  <a:cubicBezTo>
                    <a:pt x="18894" y="7090"/>
                    <a:pt x="18925" y="7059"/>
                    <a:pt x="18956" y="7017"/>
                  </a:cubicBezTo>
                  <a:close/>
                  <a:moveTo>
                    <a:pt x="8820" y="3224"/>
                  </a:moveTo>
                  <a:cubicBezTo>
                    <a:pt x="9007" y="3390"/>
                    <a:pt x="9111" y="3556"/>
                    <a:pt x="9111" y="3711"/>
                  </a:cubicBezTo>
                  <a:lnTo>
                    <a:pt x="9111" y="3711"/>
                  </a:lnTo>
                  <a:cubicBezTo>
                    <a:pt x="9111" y="3556"/>
                    <a:pt x="9007" y="3390"/>
                    <a:pt x="8820" y="3224"/>
                  </a:cubicBezTo>
                  <a:close/>
                  <a:moveTo>
                    <a:pt x="8717" y="4696"/>
                  </a:moveTo>
                  <a:cubicBezTo>
                    <a:pt x="8976" y="4250"/>
                    <a:pt x="9100" y="3867"/>
                    <a:pt x="9111" y="3711"/>
                  </a:cubicBezTo>
                  <a:cubicBezTo>
                    <a:pt x="9111" y="3856"/>
                    <a:pt x="8986" y="4250"/>
                    <a:pt x="8727" y="4696"/>
                  </a:cubicBezTo>
                  <a:close/>
                  <a:moveTo>
                    <a:pt x="12303" y="4561"/>
                  </a:moveTo>
                  <a:close/>
                  <a:moveTo>
                    <a:pt x="12323" y="4965"/>
                  </a:moveTo>
                  <a:lnTo>
                    <a:pt x="12323" y="4924"/>
                  </a:lnTo>
                  <a:close/>
                  <a:moveTo>
                    <a:pt x="12313" y="4831"/>
                  </a:moveTo>
                  <a:cubicBezTo>
                    <a:pt x="12313" y="4820"/>
                    <a:pt x="12313" y="4810"/>
                    <a:pt x="12313" y="4799"/>
                  </a:cubicBezTo>
                  <a:cubicBezTo>
                    <a:pt x="12313" y="4810"/>
                    <a:pt x="12313" y="4820"/>
                    <a:pt x="12323" y="4831"/>
                  </a:cubicBezTo>
                  <a:close/>
                  <a:moveTo>
                    <a:pt x="12313" y="4706"/>
                  </a:moveTo>
                  <a:lnTo>
                    <a:pt x="12313" y="4675"/>
                  </a:lnTo>
                  <a:cubicBezTo>
                    <a:pt x="12313" y="4665"/>
                    <a:pt x="12323" y="4696"/>
                    <a:pt x="12323" y="4696"/>
                  </a:cubicBezTo>
                  <a:close/>
                  <a:moveTo>
                    <a:pt x="12769" y="3908"/>
                  </a:moveTo>
                  <a:lnTo>
                    <a:pt x="12769" y="3908"/>
                  </a:lnTo>
                  <a:cubicBezTo>
                    <a:pt x="12603" y="3960"/>
                    <a:pt x="12458" y="4064"/>
                    <a:pt x="12365" y="4209"/>
                  </a:cubicBezTo>
                  <a:cubicBezTo>
                    <a:pt x="12458" y="4064"/>
                    <a:pt x="12603" y="3960"/>
                    <a:pt x="12769" y="3908"/>
                  </a:cubicBezTo>
                  <a:close/>
                  <a:moveTo>
                    <a:pt x="13432" y="7432"/>
                  </a:moveTo>
                  <a:lnTo>
                    <a:pt x="13360" y="7359"/>
                  </a:lnTo>
                  <a:close/>
                  <a:moveTo>
                    <a:pt x="13298" y="7297"/>
                  </a:moveTo>
                  <a:cubicBezTo>
                    <a:pt x="13277" y="7266"/>
                    <a:pt x="13256" y="7245"/>
                    <a:pt x="13235" y="7214"/>
                  </a:cubicBezTo>
                  <a:cubicBezTo>
                    <a:pt x="13256" y="7245"/>
                    <a:pt x="13277" y="7266"/>
                    <a:pt x="13308" y="7297"/>
                  </a:cubicBezTo>
                  <a:close/>
                  <a:moveTo>
                    <a:pt x="13173" y="7142"/>
                  </a:moveTo>
                  <a:cubicBezTo>
                    <a:pt x="13142" y="7100"/>
                    <a:pt x="13111" y="7069"/>
                    <a:pt x="13090" y="7028"/>
                  </a:cubicBezTo>
                  <a:cubicBezTo>
                    <a:pt x="13121" y="7069"/>
                    <a:pt x="13153" y="7100"/>
                    <a:pt x="13184" y="7152"/>
                  </a:cubicBezTo>
                  <a:close/>
                  <a:moveTo>
                    <a:pt x="13609" y="7608"/>
                  </a:moveTo>
                  <a:cubicBezTo>
                    <a:pt x="13567" y="7577"/>
                    <a:pt x="13526" y="7536"/>
                    <a:pt x="13474" y="7494"/>
                  </a:cubicBezTo>
                  <a:cubicBezTo>
                    <a:pt x="13526" y="7536"/>
                    <a:pt x="13567" y="7577"/>
                    <a:pt x="13619" y="7608"/>
                  </a:cubicBezTo>
                  <a:close/>
                  <a:moveTo>
                    <a:pt x="15288" y="8427"/>
                  </a:moveTo>
                  <a:cubicBezTo>
                    <a:pt x="15225" y="8416"/>
                    <a:pt x="15174" y="8396"/>
                    <a:pt x="15111" y="8385"/>
                  </a:cubicBezTo>
                  <a:cubicBezTo>
                    <a:pt x="15174" y="8396"/>
                    <a:pt x="15236" y="8416"/>
                    <a:pt x="15298" y="8427"/>
                  </a:cubicBezTo>
                  <a:close/>
                  <a:moveTo>
                    <a:pt x="15018" y="8365"/>
                  </a:moveTo>
                  <a:cubicBezTo>
                    <a:pt x="14977" y="8354"/>
                    <a:pt x="14925" y="8334"/>
                    <a:pt x="14883" y="8323"/>
                  </a:cubicBezTo>
                  <a:cubicBezTo>
                    <a:pt x="14935" y="8334"/>
                    <a:pt x="14977" y="8354"/>
                    <a:pt x="15028" y="8365"/>
                  </a:cubicBezTo>
                  <a:close/>
                  <a:moveTo>
                    <a:pt x="14800" y="8292"/>
                  </a:moveTo>
                  <a:cubicBezTo>
                    <a:pt x="14738" y="8271"/>
                    <a:pt x="14666" y="8251"/>
                    <a:pt x="14614" y="8230"/>
                  </a:cubicBezTo>
                  <a:cubicBezTo>
                    <a:pt x="14676" y="8251"/>
                    <a:pt x="14738" y="8271"/>
                    <a:pt x="14800" y="8292"/>
                  </a:cubicBezTo>
                  <a:close/>
                  <a:moveTo>
                    <a:pt x="14541" y="8199"/>
                  </a:moveTo>
                  <a:cubicBezTo>
                    <a:pt x="14490" y="8178"/>
                    <a:pt x="14448" y="8157"/>
                    <a:pt x="14407" y="8137"/>
                  </a:cubicBezTo>
                  <a:cubicBezTo>
                    <a:pt x="14448" y="8157"/>
                    <a:pt x="14500" y="8188"/>
                    <a:pt x="14541" y="8199"/>
                  </a:cubicBezTo>
                  <a:close/>
                  <a:moveTo>
                    <a:pt x="14324" y="8095"/>
                  </a:moveTo>
                  <a:cubicBezTo>
                    <a:pt x="14293" y="8085"/>
                    <a:pt x="14251" y="8064"/>
                    <a:pt x="14220" y="8043"/>
                  </a:cubicBezTo>
                  <a:cubicBezTo>
                    <a:pt x="14262" y="8064"/>
                    <a:pt x="14293" y="8085"/>
                    <a:pt x="14334" y="8095"/>
                  </a:cubicBezTo>
                  <a:close/>
                  <a:moveTo>
                    <a:pt x="14137" y="8002"/>
                  </a:moveTo>
                  <a:cubicBezTo>
                    <a:pt x="14085" y="7971"/>
                    <a:pt x="14033" y="7940"/>
                    <a:pt x="13982" y="7898"/>
                  </a:cubicBezTo>
                  <a:cubicBezTo>
                    <a:pt x="14044" y="7940"/>
                    <a:pt x="14096" y="7971"/>
                    <a:pt x="14148" y="8002"/>
                  </a:cubicBezTo>
                  <a:close/>
                  <a:moveTo>
                    <a:pt x="13919" y="7857"/>
                  </a:moveTo>
                  <a:cubicBezTo>
                    <a:pt x="13888" y="7836"/>
                    <a:pt x="13857" y="7815"/>
                    <a:pt x="13826" y="7784"/>
                  </a:cubicBezTo>
                  <a:cubicBezTo>
                    <a:pt x="13857" y="7815"/>
                    <a:pt x="13888" y="7836"/>
                    <a:pt x="13930" y="7857"/>
                  </a:cubicBezTo>
                  <a:close/>
                  <a:moveTo>
                    <a:pt x="13754" y="7732"/>
                  </a:moveTo>
                  <a:cubicBezTo>
                    <a:pt x="13723" y="7701"/>
                    <a:pt x="13702" y="7681"/>
                    <a:pt x="13671" y="7660"/>
                  </a:cubicBezTo>
                  <a:cubicBezTo>
                    <a:pt x="13702" y="7691"/>
                    <a:pt x="13733" y="7712"/>
                    <a:pt x="13764" y="7732"/>
                  </a:cubicBezTo>
                  <a:close/>
                  <a:moveTo>
                    <a:pt x="15567" y="8458"/>
                  </a:moveTo>
                  <a:cubicBezTo>
                    <a:pt x="15505" y="8458"/>
                    <a:pt x="15453" y="8448"/>
                    <a:pt x="15391" y="8437"/>
                  </a:cubicBezTo>
                  <a:cubicBezTo>
                    <a:pt x="15453" y="8448"/>
                    <a:pt x="15516" y="8458"/>
                    <a:pt x="15578" y="8468"/>
                  </a:cubicBezTo>
                  <a:close/>
                  <a:moveTo>
                    <a:pt x="16324" y="8479"/>
                  </a:moveTo>
                  <a:cubicBezTo>
                    <a:pt x="16282" y="8479"/>
                    <a:pt x="16231" y="8489"/>
                    <a:pt x="16189" y="8489"/>
                  </a:cubicBezTo>
                  <a:cubicBezTo>
                    <a:pt x="16241" y="8489"/>
                    <a:pt x="16282" y="8489"/>
                    <a:pt x="16334" y="8489"/>
                  </a:cubicBezTo>
                  <a:close/>
                  <a:moveTo>
                    <a:pt x="16106" y="8489"/>
                  </a:moveTo>
                  <a:lnTo>
                    <a:pt x="15899" y="8489"/>
                  </a:lnTo>
                  <a:cubicBezTo>
                    <a:pt x="15972" y="8499"/>
                    <a:pt x="16044" y="8499"/>
                    <a:pt x="16117" y="8499"/>
                  </a:cubicBezTo>
                  <a:close/>
                  <a:moveTo>
                    <a:pt x="15806" y="8479"/>
                  </a:moveTo>
                  <a:cubicBezTo>
                    <a:pt x="15764" y="8479"/>
                    <a:pt x="15712" y="8479"/>
                    <a:pt x="15661" y="8468"/>
                  </a:cubicBezTo>
                  <a:cubicBezTo>
                    <a:pt x="15723" y="8479"/>
                    <a:pt x="15764" y="8489"/>
                    <a:pt x="15816" y="8489"/>
                  </a:cubicBezTo>
                  <a:close/>
                  <a:moveTo>
                    <a:pt x="16417" y="8468"/>
                  </a:moveTo>
                  <a:lnTo>
                    <a:pt x="16562" y="8458"/>
                  </a:lnTo>
                  <a:close/>
                  <a:moveTo>
                    <a:pt x="16821" y="8406"/>
                  </a:moveTo>
                  <a:cubicBezTo>
                    <a:pt x="16759" y="8416"/>
                    <a:pt x="16687" y="8437"/>
                    <a:pt x="16624" y="8448"/>
                  </a:cubicBezTo>
                  <a:cubicBezTo>
                    <a:pt x="16697" y="8448"/>
                    <a:pt x="16759" y="8427"/>
                    <a:pt x="16821" y="8416"/>
                  </a:cubicBezTo>
                  <a:close/>
                  <a:moveTo>
                    <a:pt x="17868" y="7992"/>
                  </a:moveTo>
                  <a:cubicBezTo>
                    <a:pt x="17816" y="8023"/>
                    <a:pt x="17765" y="8054"/>
                    <a:pt x="17713" y="8074"/>
                  </a:cubicBezTo>
                  <a:cubicBezTo>
                    <a:pt x="17765" y="8054"/>
                    <a:pt x="17827" y="8023"/>
                    <a:pt x="17879" y="7992"/>
                  </a:cubicBezTo>
                  <a:close/>
                  <a:moveTo>
                    <a:pt x="17661" y="8106"/>
                  </a:moveTo>
                  <a:cubicBezTo>
                    <a:pt x="17619" y="8126"/>
                    <a:pt x="17578" y="8147"/>
                    <a:pt x="17526" y="8168"/>
                  </a:cubicBezTo>
                  <a:cubicBezTo>
                    <a:pt x="17578" y="8157"/>
                    <a:pt x="17619" y="8126"/>
                    <a:pt x="17661" y="8106"/>
                  </a:cubicBezTo>
                  <a:close/>
                  <a:moveTo>
                    <a:pt x="17464" y="8199"/>
                  </a:moveTo>
                  <a:lnTo>
                    <a:pt x="17329" y="8251"/>
                  </a:lnTo>
                  <a:close/>
                  <a:moveTo>
                    <a:pt x="17277" y="8271"/>
                  </a:moveTo>
                  <a:cubicBezTo>
                    <a:pt x="17215" y="8292"/>
                    <a:pt x="17163" y="8313"/>
                    <a:pt x="17101" y="8334"/>
                  </a:cubicBezTo>
                  <a:cubicBezTo>
                    <a:pt x="17163" y="8323"/>
                    <a:pt x="17226" y="8302"/>
                    <a:pt x="17288" y="8282"/>
                  </a:cubicBezTo>
                  <a:close/>
                  <a:moveTo>
                    <a:pt x="17018" y="8354"/>
                  </a:moveTo>
                  <a:lnTo>
                    <a:pt x="16894" y="8385"/>
                  </a:lnTo>
                  <a:close/>
                  <a:moveTo>
                    <a:pt x="12334" y="5079"/>
                  </a:moveTo>
                  <a:lnTo>
                    <a:pt x="12334" y="5059"/>
                  </a:lnTo>
                  <a:cubicBezTo>
                    <a:pt x="12334" y="5090"/>
                    <a:pt x="12344" y="5131"/>
                    <a:pt x="12355" y="5162"/>
                  </a:cubicBezTo>
                  <a:cubicBezTo>
                    <a:pt x="12355" y="5131"/>
                    <a:pt x="12344" y="5100"/>
                    <a:pt x="12344" y="5079"/>
                  </a:cubicBezTo>
                  <a:close/>
                  <a:moveTo>
                    <a:pt x="12448" y="5608"/>
                  </a:moveTo>
                  <a:cubicBezTo>
                    <a:pt x="12437" y="5566"/>
                    <a:pt x="12427" y="5535"/>
                    <a:pt x="12417" y="5494"/>
                  </a:cubicBezTo>
                  <a:cubicBezTo>
                    <a:pt x="12437" y="5535"/>
                    <a:pt x="12448" y="5577"/>
                    <a:pt x="12448" y="5608"/>
                  </a:cubicBezTo>
                  <a:close/>
                  <a:moveTo>
                    <a:pt x="12406" y="5452"/>
                  </a:moveTo>
                  <a:cubicBezTo>
                    <a:pt x="12396" y="5411"/>
                    <a:pt x="12386" y="5380"/>
                    <a:pt x="12386" y="5338"/>
                  </a:cubicBezTo>
                  <a:cubicBezTo>
                    <a:pt x="12396" y="5380"/>
                    <a:pt x="12406" y="5421"/>
                    <a:pt x="12417" y="5463"/>
                  </a:cubicBezTo>
                  <a:close/>
                  <a:moveTo>
                    <a:pt x="12375" y="5307"/>
                  </a:moveTo>
                  <a:cubicBezTo>
                    <a:pt x="12365" y="5266"/>
                    <a:pt x="12365" y="5214"/>
                    <a:pt x="12355" y="5173"/>
                  </a:cubicBezTo>
                  <a:cubicBezTo>
                    <a:pt x="12375" y="5224"/>
                    <a:pt x="12375" y="5266"/>
                    <a:pt x="12386" y="5318"/>
                  </a:cubicBezTo>
                  <a:close/>
                  <a:moveTo>
                    <a:pt x="12676" y="6292"/>
                  </a:moveTo>
                  <a:cubicBezTo>
                    <a:pt x="12665" y="6250"/>
                    <a:pt x="12645" y="6219"/>
                    <a:pt x="12634" y="6188"/>
                  </a:cubicBezTo>
                  <a:cubicBezTo>
                    <a:pt x="12655" y="6230"/>
                    <a:pt x="12676" y="6261"/>
                    <a:pt x="12686" y="6292"/>
                  </a:cubicBezTo>
                  <a:close/>
                  <a:moveTo>
                    <a:pt x="12603" y="6095"/>
                  </a:moveTo>
                  <a:cubicBezTo>
                    <a:pt x="12583" y="6064"/>
                    <a:pt x="12572" y="6033"/>
                    <a:pt x="12562" y="6002"/>
                  </a:cubicBezTo>
                  <a:cubicBezTo>
                    <a:pt x="12583" y="6043"/>
                    <a:pt x="12593" y="6074"/>
                    <a:pt x="12614" y="6105"/>
                  </a:cubicBezTo>
                  <a:close/>
                  <a:moveTo>
                    <a:pt x="12541" y="5929"/>
                  </a:moveTo>
                  <a:cubicBezTo>
                    <a:pt x="12531" y="5908"/>
                    <a:pt x="12520" y="5877"/>
                    <a:pt x="12510" y="5846"/>
                  </a:cubicBezTo>
                  <a:cubicBezTo>
                    <a:pt x="12531" y="5877"/>
                    <a:pt x="12541" y="5908"/>
                    <a:pt x="12551" y="5939"/>
                  </a:cubicBezTo>
                  <a:close/>
                  <a:moveTo>
                    <a:pt x="12489" y="5784"/>
                  </a:moveTo>
                  <a:cubicBezTo>
                    <a:pt x="12479" y="5743"/>
                    <a:pt x="12469" y="5691"/>
                    <a:pt x="12458" y="5649"/>
                  </a:cubicBezTo>
                  <a:cubicBezTo>
                    <a:pt x="12479" y="5701"/>
                    <a:pt x="12489" y="5743"/>
                    <a:pt x="12500" y="5794"/>
                  </a:cubicBezTo>
                  <a:close/>
                  <a:moveTo>
                    <a:pt x="13039" y="6945"/>
                  </a:moveTo>
                  <a:lnTo>
                    <a:pt x="12987" y="6872"/>
                  </a:lnTo>
                  <a:close/>
                  <a:moveTo>
                    <a:pt x="12935" y="6800"/>
                  </a:moveTo>
                  <a:lnTo>
                    <a:pt x="12883" y="6706"/>
                  </a:lnTo>
                  <a:close/>
                  <a:moveTo>
                    <a:pt x="12831" y="6613"/>
                  </a:moveTo>
                  <a:cubicBezTo>
                    <a:pt x="12811" y="6582"/>
                    <a:pt x="12800" y="6551"/>
                    <a:pt x="12779" y="6509"/>
                  </a:cubicBezTo>
                  <a:cubicBezTo>
                    <a:pt x="12811" y="6551"/>
                    <a:pt x="12821" y="6582"/>
                    <a:pt x="12842" y="6623"/>
                  </a:cubicBezTo>
                  <a:close/>
                  <a:moveTo>
                    <a:pt x="12748" y="6437"/>
                  </a:moveTo>
                  <a:cubicBezTo>
                    <a:pt x="12728" y="6416"/>
                    <a:pt x="12717" y="6385"/>
                    <a:pt x="12707" y="6364"/>
                  </a:cubicBezTo>
                  <a:cubicBezTo>
                    <a:pt x="12728" y="6395"/>
                    <a:pt x="12738" y="6427"/>
                    <a:pt x="12759" y="6447"/>
                  </a:cubicBez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 name="Google Shape;1612;p49"/>
            <p:cNvGrpSpPr/>
            <p:nvPr/>
          </p:nvGrpSpPr>
          <p:grpSpPr>
            <a:xfrm>
              <a:off x="-3104295" y="1398518"/>
              <a:ext cx="1580287" cy="744790"/>
              <a:chOff x="3576550" y="1943775"/>
              <a:chExt cx="536600" cy="252900"/>
            </a:xfrm>
          </p:grpSpPr>
          <p:sp>
            <p:nvSpPr>
              <p:cNvPr id="1613" name="Google Shape;1613;p49"/>
              <p:cNvSpPr/>
              <p:nvPr/>
            </p:nvSpPr>
            <p:spPr>
              <a:xfrm>
                <a:off x="3597000" y="1964750"/>
                <a:ext cx="489725" cy="231925"/>
              </a:xfrm>
              <a:custGeom>
                <a:avLst/>
                <a:gdLst/>
                <a:ahLst/>
                <a:cxnLst/>
                <a:rect l="l" t="t" r="r" b="b"/>
                <a:pathLst>
                  <a:path w="19589" h="9277" extrusionOk="0">
                    <a:moveTo>
                      <a:pt x="11" y="1"/>
                    </a:moveTo>
                    <a:cubicBezTo>
                      <a:pt x="11" y="1"/>
                      <a:pt x="16946" y="2737"/>
                      <a:pt x="18262" y="3379"/>
                    </a:cubicBezTo>
                    <a:cubicBezTo>
                      <a:pt x="19589" y="4022"/>
                      <a:pt x="19402" y="8365"/>
                      <a:pt x="19153" y="8821"/>
                    </a:cubicBezTo>
                    <a:cubicBezTo>
                      <a:pt x="18894" y="9277"/>
                      <a:pt x="18086" y="9245"/>
                      <a:pt x="18231" y="8365"/>
                    </a:cubicBezTo>
                    <a:cubicBezTo>
                      <a:pt x="18387" y="7484"/>
                      <a:pt x="19247" y="4540"/>
                      <a:pt x="18117" y="3908"/>
                    </a:cubicBezTo>
                    <a:cubicBezTo>
                      <a:pt x="16987" y="3265"/>
                      <a:pt x="1" y="1462"/>
                      <a:pt x="1" y="1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3576550" y="1974600"/>
                <a:ext cx="526775" cy="143825"/>
              </a:xfrm>
              <a:custGeom>
                <a:avLst/>
                <a:gdLst/>
                <a:ahLst/>
                <a:cxnLst/>
                <a:rect l="l" t="t" r="r" b="b"/>
                <a:pathLst>
                  <a:path w="21071" h="5753" extrusionOk="0">
                    <a:moveTo>
                      <a:pt x="21070" y="3110"/>
                    </a:moveTo>
                    <a:cubicBezTo>
                      <a:pt x="21070" y="3110"/>
                      <a:pt x="4197" y="1"/>
                      <a:pt x="2736" y="156"/>
                    </a:cubicBezTo>
                    <a:cubicBezTo>
                      <a:pt x="1275" y="322"/>
                      <a:pt x="0" y="4478"/>
                      <a:pt x="73" y="4986"/>
                    </a:cubicBezTo>
                    <a:cubicBezTo>
                      <a:pt x="156" y="5504"/>
                      <a:pt x="943" y="5753"/>
                      <a:pt x="1099" y="4861"/>
                    </a:cubicBezTo>
                    <a:cubicBezTo>
                      <a:pt x="1244" y="3970"/>
                      <a:pt x="1420" y="923"/>
                      <a:pt x="2695" y="695"/>
                    </a:cubicBezTo>
                    <a:cubicBezTo>
                      <a:pt x="3980" y="477"/>
                      <a:pt x="20573" y="4478"/>
                      <a:pt x="20573" y="44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3609700" y="1957250"/>
                <a:ext cx="196950" cy="164300"/>
              </a:xfrm>
              <a:custGeom>
                <a:avLst/>
                <a:gdLst/>
                <a:ahLst/>
                <a:cxnLst/>
                <a:rect l="l" t="t" r="r" b="b"/>
                <a:pathLst>
                  <a:path w="7878" h="6572" extrusionOk="0">
                    <a:moveTo>
                      <a:pt x="3618" y="6084"/>
                    </a:moveTo>
                    <a:cubicBezTo>
                      <a:pt x="705" y="5597"/>
                      <a:pt x="1" y="2363"/>
                      <a:pt x="830" y="1182"/>
                    </a:cubicBezTo>
                    <a:cubicBezTo>
                      <a:pt x="1649" y="0"/>
                      <a:pt x="7877" y="2021"/>
                      <a:pt x="7846" y="3161"/>
                    </a:cubicBezTo>
                    <a:cubicBezTo>
                      <a:pt x="7836" y="3638"/>
                      <a:pt x="6540" y="6571"/>
                      <a:pt x="3618" y="6084"/>
                    </a:cubicBezTo>
                    <a:close/>
                  </a:path>
                </a:pathLst>
              </a:custGeom>
              <a:solidFill>
                <a:srgbClr val="73BFB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9"/>
              <p:cNvSpPr/>
              <p:nvPr/>
            </p:nvSpPr>
            <p:spPr>
              <a:xfrm>
                <a:off x="3587675" y="1943775"/>
                <a:ext cx="525475" cy="239175"/>
              </a:xfrm>
              <a:custGeom>
                <a:avLst/>
                <a:gdLst/>
                <a:ahLst/>
                <a:cxnLst/>
                <a:rect l="l" t="t" r="r" b="b"/>
                <a:pathLst>
                  <a:path w="21019" h="9567" extrusionOk="0">
                    <a:moveTo>
                      <a:pt x="20884" y="3669"/>
                    </a:moveTo>
                    <a:lnTo>
                      <a:pt x="20884" y="3669"/>
                    </a:lnTo>
                    <a:cubicBezTo>
                      <a:pt x="20884" y="3607"/>
                      <a:pt x="20863" y="3555"/>
                      <a:pt x="20843" y="3503"/>
                    </a:cubicBezTo>
                    <a:cubicBezTo>
                      <a:pt x="20843" y="3503"/>
                      <a:pt x="16562" y="2519"/>
                      <a:pt x="13712" y="2768"/>
                    </a:cubicBezTo>
                    <a:cubicBezTo>
                      <a:pt x="12023" y="2913"/>
                      <a:pt x="9100" y="2415"/>
                      <a:pt x="7566" y="1710"/>
                    </a:cubicBezTo>
                    <a:cubicBezTo>
                      <a:pt x="4955" y="519"/>
                      <a:pt x="602" y="0"/>
                      <a:pt x="602" y="0"/>
                    </a:cubicBezTo>
                    <a:cubicBezTo>
                      <a:pt x="560" y="42"/>
                      <a:pt x="529" y="83"/>
                      <a:pt x="509" y="145"/>
                    </a:cubicBezTo>
                    <a:lnTo>
                      <a:pt x="509" y="145"/>
                    </a:lnTo>
                    <a:cubicBezTo>
                      <a:pt x="1" y="1161"/>
                      <a:pt x="115" y="6260"/>
                      <a:pt x="4001" y="7069"/>
                    </a:cubicBezTo>
                    <a:cubicBezTo>
                      <a:pt x="7950" y="7877"/>
                      <a:pt x="9069" y="4415"/>
                      <a:pt x="9764" y="4063"/>
                    </a:cubicBezTo>
                    <a:cubicBezTo>
                      <a:pt x="10126" y="3856"/>
                      <a:pt x="10593" y="3928"/>
                      <a:pt x="10862" y="4250"/>
                    </a:cubicBezTo>
                    <a:cubicBezTo>
                      <a:pt x="11360" y="4851"/>
                      <a:pt x="11297" y="8457"/>
                      <a:pt x="15277" y="9017"/>
                    </a:cubicBezTo>
                    <a:cubicBezTo>
                      <a:pt x="19205" y="9566"/>
                      <a:pt x="21019" y="4788"/>
                      <a:pt x="20884" y="3669"/>
                    </a:cubicBezTo>
                    <a:close/>
                    <a:moveTo>
                      <a:pt x="4499" y="6623"/>
                    </a:moveTo>
                    <a:cubicBezTo>
                      <a:pt x="1586" y="6136"/>
                      <a:pt x="882" y="2902"/>
                      <a:pt x="1711" y="1721"/>
                    </a:cubicBezTo>
                    <a:cubicBezTo>
                      <a:pt x="2540" y="539"/>
                      <a:pt x="8748" y="2560"/>
                      <a:pt x="8727" y="3700"/>
                    </a:cubicBezTo>
                    <a:cubicBezTo>
                      <a:pt x="8717" y="4177"/>
                      <a:pt x="7421" y="7110"/>
                      <a:pt x="4499" y="6623"/>
                    </a:cubicBezTo>
                    <a:close/>
                    <a:moveTo>
                      <a:pt x="19060" y="6136"/>
                    </a:moveTo>
                    <a:cubicBezTo>
                      <a:pt x="18542" y="7442"/>
                      <a:pt x="17049" y="8799"/>
                      <a:pt x="14946" y="8426"/>
                    </a:cubicBezTo>
                    <a:cubicBezTo>
                      <a:pt x="12800" y="8032"/>
                      <a:pt x="12106" y="6198"/>
                      <a:pt x="11950" y="5079"/>
                    </a:cubicBezTo>
                    <a:lnTo>
                      <a:pt x="11950" y="5079"/>
                    </a:lnTo>
                    <a:cubicBezTo>
                      <a:pt x="11899" y="4809"/>
                      <a:pt x="11899" y="4529"/>
                      <a:pt x="11950" y="4250"/>
                    </a:cubicBezTo>
                    <a:cubicBezTo>
                      <a:pt x="12303" y="3172"/>
                      <a:pt x="18842" y="3348"/>
                      <a:pt x="19226" y="4747"/>
                    </a:cubicBezTo>
                    <a:cubicBezTo>
                      <a:pt x="19330" y="5130"/>
                      <a:pt x="19267" y="5628"/>
                      <a:pt x="19070" y="61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3882800" y="2023325"/>
                <a:ext cx="194875" cy="144325"/>
              </a:xfrm>
              <a:custGeom>
                <a:avLst/>
                <a:gdLst/>
                <a:ahLst/>
                <a:cxnLst/>
                <a:rect l="l" t="t" r="r" b="b"/>
                <a:pathLst>
                  <a:path w="7795" h="5773" extrusionOk="0">
                    <a:moveTo>
                      <a:pt x="3141" y="5255"/>
                    </a:moveTo>
                    <a:cubicBezTo>
                      <a:pt x="6053" y="5773"/>
                      <a:pt x="7794" y="2954"/>
                      <a:pt x="7421" y="1565"/>
                    </a:cubicBezTo>
                    <a:cubicBezTo>
                      <a:pt x="7037" y="176"/>
                      <a:pt x="498" y="0"/>
                      <a:pt x="145" y="1078"/>
                    </a:cubicBezTo>
                    <a:cubicBezTo>
                      <a:pt x="0" y="1534"/>
                      <a:pt x="228" y="4726"/>
                      <a:pt x="3141" y="5255"/>
                    </a:cubicBezTo>
                    <a:close/>
                  </a:path>
                </a:pathLst>
              </a:custGeom>
              <a:solidFill>
                <a:srgbClr val="73BFB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3591575" y="2028225"/>
                <a:ext cx="18675" cy="45900"/>
              </a:xfrm>
              <a:custGeom>
                <a:avLst/>
                <a:gdLst/>
                <a:ahLst/>
                <a:cxnLst/>
                <a:rect l="l" t="t" r="r" b="b"/>
                <a:pathLst>
                  <a:path w="747" h="1836" extrusionOk="0">
                    <a:moveTo>
                      <a:pt x="0" y="861"/>
                    </a:moveTo>
                    <a:cubicBezTo>
                      <a:pt x="363" y="695"/>
                      <a:pt x="612" y="1835"/>
                      <a:pt x="612" y="1835"/>
                    </a:cubicBezTo>
                    <a:lnTo>
                      <a:pt x="746" y="1100"/>
                    </a:lnTo>
                    <a:cubicBezTo>
                      <a:pt x="560" y="758"/>
                      <a:pt x="425" y="384"/>
                      <a:pt x="363" y="1"/>
                    </a:cubicBezTo>
                    <a:cubicBezTo>
                      <a:pt x="363" y="1"/>
                      <a:pt x="62" y="675"/>
                      <a:pt x="0" y="86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9"/>
              <p:cNvSpPr/>
              <p:nvPr/>
            </p:nvSpPr>
            <p:spPr>
              <a:xfrm>
                <a:off x="4054825" y="2116075"/>
                <a:ext cx="25425" cy="47950"/>
              </a:xfrm>
              <a:custGeom>
                <a:avLst/>
                <a:gdLst/>
                <a:ahLst/>
                <a:cxnLst/>
                <a:rect l="l" t="t" r="r" b="b"/>
                <a:pathLst>
                  <a:path w="1017" h="1918" extrusionOk="0">
                    <a:moveTo>
                      <a:pt x="1" y="1918"/>
                    </a:moveTo>
                    <a:cubicBezTo>
                      <a:pt x="343" y="1109"/>
                      <a:pt x="685" y="819"/>
                      <a:pt x="1017" y="944"/>
                    </a:cubicBezTo>
                    <a:lnTo>
                      <a:pt x="975" y="0"/>
                    </a:lnTo>
                    <a:cubicBezTo>
                      <a:pt x="768" y="342"/>
                      <a:pt x="509" y="643"/>
                      <a:pt x="208" y="902"/>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3587675" y="1947400"/>
                <a:ext cx="525475" cy="235550"/>
              </a:xfrm>
              <a:custGeom>
                <a:avLst/>
                <a:gdLst/>
                <a:ahLst/>
                <a:cxnLst/>
                <a:rect l="l" t="t" r="r" b="b"/>
                <a:pathLst>
                  <a:path w="21019" h="9422" extrusionOk="0">
                    <a:moveTo>
                      <a:pt x="15277" y="8872"/>
                    </a:moveTo>
                    <a:cubicBezTo>
                      <a:pt x="11287" y="8312"/>
                      <a:pt x="11349" y="4706"/>
                      <a:pt x="10862" y="4115"/>
                    </a:cubicBezTo>
                    <a:cubicBezTo>
                      <a:pt x="10582" y="3783"/>
                      <a:pt x="10116" y="3711"/>
                      <a:pt x="9753" y="3918"/>
                    </a:cubicBezTo>
                    <a:cubicBezTo>
                      <a:pt x="9059" y="4270"/>
                      <a:pt x="7940" y="7732"/>
                      <a:pt x="3991" y="6924"/>
                    </a:cubicBezTo>
                    <a:cubicBezTo>
                      <a:pt x="104" y="6115"/>
                      <a:pt x="1" y="1016"/>
                      <a:pt x="498" y="0"/>
                    </a:cubicBezTo>
                    <a:cubicBezTo>
                      <a:pt x="488" y="63"/>
                      <a:pt x="1" y="2436"/>
                      <a:pt x="1099" y="4561"/>
                    </a:cubicBezTo>
                    <a:cubicBezTo>
                      <a:pt x="2219" y="6716"/>
                      <a:pt x="4810" y="7110"/>
                      <a:pt x="6644" y="6623"/>
                    </a:cubicBezTo>
                    <a:cubicBezTo>
                      <a:pt x="8478" y="6136"/>
                      <a:pt x="9028" y="4011"/>
                      <a:pt x="9670" y="3731"/>
                    </a:cubicBezTo>
                    <a:cubicBezTo>
                      <a:pt x="10313" y="3441"/>
                      <a:pt x="10924" y="3617"/>
                      <a:pt x="11121" y="4001"/>
                    </a:cubicBezTo>
                    <a:cubicBezTo>
                      <a:pt x="11318" y="4395"/>
                      <a:pt x="11339" y="5784"/>
                      <a:pt x="12033" y="6841"/>
                    </a:cubicBezTo>
                    <a:cubicBezTo>
                      <a:pt x="12738" y="7898"/>
                      <a:pt x="14479" y="9110"/>
                      <a:pt x="17112" y="8582"/>
                    </a:cubicBezTo>
                    <a:cubicBezTo>
                      <a:pt x="19713" y="8064"/>
                      <a:pt x="20863" y="3617"/>
                      <a:pt x="20884" y="3524"/>
                    </a:cubicBezTo>
                    <a:cubicBezTo>
                      <a:pt x="21019" y="4643"/>
                      <a:pt x="19205" y="9421"/>
                      <a:pt x="15277" y="8872"/>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3881250" y="2023325"/>
                <a:ext cx="208325" cy="73850"/>
              </a:xfrm>
              <a:custGeom>
                <a:avLst/>
                <a:gdLst/>
                <a:ahLst/>
                <a:cxnLst/>
                <a:rect l="l" t="t" r="r" b="b"/>
                <a:pathLst>
                  <a:path w="8333" h="2954" extrusionOk="0">
                    <a:moveTo>
                      <a:pt x="7327" y="2954"/>
                    </a:moveTo>
                    <a:cubicBezTo>
                      <a:pt x="7524" y="2446"/>
                      <a:pt x="7587" y="1959"/>
                      <a:pt x="7483" y="1565"/>
                    </a:cubicBezTo>
                    <a:cubicBezTo>
                      <a:pt x="7099" y="176"/>
                      <a:pt x="560" y="0"/>
                      <a:pt x="207" y="1078"/>
                    </a:cubicBezTo>
                    <a:cubicBezTo>
                      <a:pt x="156" y="1347"/>
                      <a:pt x="156" y="1627"/>
                      <a:pt x="207" y="1897"/>
                    </a:cubicBezTo>
                    <a:cubicBezTo>
                      <a:pt x="0" y="829"/>
                      <a:pt x="93" y="674"/>
                      <a:pt x="798" y="404"/>
                    </a:cubicBezTo>
                    <a:cubicBezTo>
                      <a:pt x="1503" y="135"/>
                      <a:pt x="3990" y="104"/>
                      <a:pt x="6198" y="612"/>
                    </a:cubicBezTo>
                    <a:cubicBezTo>
                      <a:pt x="8333" y="1099"/>
                      <a:pt x="7390" y="2829"/>
                      <a:pt x="7327" y="2954"/>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3614100" y="1957250"/>
                <a:ext cx="198750" cy="98475"/>
              </a:xfrm>
              <a:custGeom>
                <a:avLst/>
                <a:gdLst/>
                <a:ahLst/>
                <a:cxnLst/>
                <a:rect l="l" t="t" r="r" b="b"/>
                <a:pathLst>
                  <a:path w="7950" h="3939" extrusionOk="0">
                    <a:moveTo>
                      <a:pt x="332" y="2539"/>
                    </a:moveTo>
                    <a:cubicBezTo>
                      <a:pt x="312" y="2000"/>
                      <a:pt x="426" y="1513"/>
                      <a:pt x="654" y="1182"/>
                    </a:cubicBezTo>
                    <a:cubicBezTo>
                      <a:pt x="1483" y="0"/>
                      <a:pt x="7701" y="2032"/>
                      <a:pt x="7670" y="3161"/>
                    </a:cubicBezTo>
                    <a:cubicBezTo>
                      <a:pt x="7629" y="3441"/>
                      <a:pt x="7535" y="3700"/>
                      <a:pt x="7390" y="3939"/>
                    </a:cubicBezTo>
                    <a:cubicBezTo>
                      <a:pt x="7950" y="2995"/>
                      <a:pt x="7909" y="2830"/>
                      <a:pt x="7339" y="2332"/>
                    </a:cubicBezTo>
                    <a:cubicBezTo>
                      <a:pt x="6769" y="1845"/>
                      <a:pt x="4426" y="974"/>
                      <a:pt x="2177" y="715"/>
                    </a:cubicBezTo>
                    <a:cubicBezTo>
                      <a:pt x="1" y="456"/>
                      <a:pt x="322" y="2405"/>
                      <a:pt x="332" y="2539"/>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3992650" y="2080575"/>
                <a:ext cx="96925" cy="85775"/>
              </a:xfrm>
              <a:custGeom>
                <a:avLst/>
                <a:gdLst/>
                <a:ahLst/>
                <a:cxnLst/>
                <a:rect l="l" t="t" r="r" b="b"/>
                <a:pathLst>
                  <a:path w="3877" h="3431" extrusionOk="0">
                    <a:moveTo>
                      <a:pt x="1" y="3224"/>
                    </a:moveTo>
                    <a:cubicBezTo>
                      <a:pt x="42" y="3431"/>
                      <a:pt x="1161" y="3379"/>
                      <a:pt x="2219" y="2623"/>
                    </a:cubicBezTo>
                    <a:cubicBezTo>
                      <a:pt x="3276" y="1866"/>
                      <a:pt x="3877" y="52"/>
                      <a:pt x="3659" y="32"/>
                    </a:cubicBezTo>
                    <a:cubicBezTo>
                      <a:pt x="3431" y="1"/>
                      <a:pt x="3390" y="747"/>
                      <a:pt x="2436" y="1856"/>
                    </a:cubicBezTo>
                    <a:cubicBezTo>
                      <a:pt x="1472" y="2965"/>
                      <a:pt x="1" y="3224"/>
                      <a:pt x="1" y="3224"/>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3959750" y="2159075"/>
                <a:ext cx="30325" cy="6250"/>
              </a:xfrm>
              <a:custGeom>
                <a:avLst/>
                <a:gdLst/>
                <a:ahLst/>
                <a:cxnLst/>
                <a:rect l="l" t="t" r="r" b="b"/>
                <a:pathLst>
                  <a:path w="1213" h="250" extrusionOk="0">
                    <a:moveTo>
                      <a:pt x="1182" y="125"/>
                    </a:moveTo>
                    <a:cubicBezTo>
                      <a:pt x="1213" y="1"/>
                      <a:pt x="757" y="63"/>
                      <a:pt x="384" y="53"/>
                    </a:cubicBezTo>
                    <a:cubicBezTo>
                      <a:pt x="0" y="42"/>
                      <a:pt x="166" y="177"/>
                      <a:pt x="591" y="218"/>
                    </a:cubicBezTo>
                    <a:cubicBezTo>
                      <a:pt x="1026" y="250"/>
                      <a:pt x="1182" y="167"/>
                      <a:pt x="1182" y="12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3703750" y="2064500"/>
                <a:ext cx="96675" cy="53925"/>
              </a:xfrm>
              <a:custGeom>
                <a:avLst/>
                <a:gdLst/>
                <a:ahLst/>
                <a:cxnLst/>
                <a:rect l="l" t="t" r="r" b="b"/>
                <a:pathLst>
                  <a:path w="3867" h="2157" extrusionOk="0">
                    <a:moveTo>
                      <a:pt x="1068" y="2105"/>
                    </a:moveTo>
                    <a:cubicBezTo>
                      <a:pt x="1" y="2157"/>
                      <a:pt x="1431" y="1970"/>
                      <a:pt x="2302" y="1421"/>
                    </a:cubicBezTo>
                    <a:cubicBezTo>
                      <a:pt x="2861" y="1048"/>
                      <a:pt x="3328" y="561"/>
                      <a:pt x="3690" y="1"/>
                    </a:cubicBezTo>
                    <a:cubicBezTo>
                      <a:pt x="3867" y="167"/>
                      <a:pt x="3462" y="1245"/>
                      <a:pt x="2778" y="1597"/>
                    </a:cubicBezTo>
                    <a:cubicBezTo>
                      <a:pt x="2250" y="1887"/>
                      <a:pt x="1669" y="2063"/>
                      <a:pt x="1068" y="210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9"/>
              <p:cNvSpPr/>
              <p:nvPr/>
            </p:nvSpPr>
            <p:spPr>
              <a:xfrm>
                <a:off x="4001725" y="2016825"/>
                <a:ext cx="104950" cy="36825"/>
              </a:xfrm>
              <a:custGeom>
                <a:avLst/>
                <a:gdLst/>
                <a:ahLst/>
                <a:cxnLst/>
                <a:rect l="l" t="t" r="r" b="b"/>
                <a:pathLst>
                  <a:path w="4198" h="1473" extrusionOk="0">
                    <a:moveTo>
                      <a:pt x="622" y="581"/>
                    </a:moveTo>
                    <a:cubicBezTo>
                      <a:pt x="2218" y="913"/>
                      <a:pt x="2467" y="1068"/>
                      <a:pt x="2695" y="1473"/>
                    </a:cubicBezTo>
                    <a:lnTo>
                      <a:pt x="4198" y="644"/>
                    </a:lnTo>
                    <a:cubicBezTo>
                      <a:pt x="2830" y="270"/>
                      <a:pt x="1420" y="53"/>
                      <a:pt x="0" y="1"/>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3596750" y="1946875"/>
                <a:ext cx="97975" cy="52375"/>
              </a:xfrm>
              <a:custGeom>
                <a:avLst/>
                <a:gdLst/>
                <a:ahLst/>
                <a:cxnLst/>
                <a:rect l="l" t="t" r="r" b="b"/>
                <a:pathLst>
                  <a:path w="3919" h="2095" extrusionOk="0">
                    <a:moveTo>
                      <a:pt x="21" y="1555"/>
                    </a:moveTo>
                    <a:lnTo>
                      <a:pt x="985" y="2094"/>
                    </a:lnTo>
                    <a:cubicBezTo>
                      <a:pt x="985" y="2094"/>
                      <a:pt x="1068" y="1348"/>
                      <a:pt x="1773" y="1099"/>
                    </a:cubicBezTo>
                    <a:cubicBezTo>
                      <a:pt x="2477" y="840"/>
                      <a:pt x="3918" y="1182"/>
                      <a:pt x="3918" y="1182"/>
                    </a:cubicBezTo>
                    <a:lnTo>
                      <a:pt x="3700" y="633"/>
                    </a:lnTo>
                    <a:cubicBezTo>
                      <a:pt x="3700" y="633"/>
                      <a:pt x="2560" y="177"/>
                      <a:pt x="291" y="1"/>
                    </a:cubicBezTo>
                    <a:cubicBezTo>
                      <a:pt x="291" y="1"/>
                      <a:pt x="0" y="498"/>
                      <a:pt x="21" y="1555"/>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3800400" y="2002075"/>
                <a:ext cx="105475" cy="61425"/>
              </a:xfrm>
              <a:custGeom>
                <a:avLst/>
                <a:gdLst/>
                <a:ahLst/>
                <a:cxnLst/>
                <a:rect l="l" t="t" r="r" b="b"/>
                <a:pathLst>
                  <a:path w="4219" h="2457" extrusionOk="0">
                    <a:moveTo>
                      <a:pt x="1" y="467"/>
                    </a:moveTo>
                    <a:lnTo>
                      <a:pt x="457" y="0"/>
                    </a:lnTo>
                    <a:cubicBezTo>
                      <a:pt x="1006" y="166"/>
                      <a:pt x="1566" y="301"/>
                      <a:pt x="2125" y="394"/>
                    </a:cubicBezTo>
                    <a:cubicBezTo>
                      <a:pt x="2726" y="477"/>
                      <a:pt x="3317" y="508"/>
                      <a:pt x="3908" y="508"/>
                    </a:cubicBezTo>
                    <a:lnTo>
                      <a:pt x="4219" y="1109"/>
                    </a:lnTo>
                    <a:cubicBezTo>
                      <a:pt x="4219" y="1109"/>
                      <a:pt x="3472" y="1348"/>
                      <a:pt x="3348" y="1648"/>
                    </a:cubicBezTo>
                    <a:cubicBezTo>
                      <a:pt x="3224" y="1959"/>
                      <a:pt x="3348" y="2456"/>
                      <a:pt x="3348" y="2456"/>
                    </a:cubicBezTo>
                    <a:lnTo>
                      <a:pt x="2861" y="2415"/>
                    </a:lnTo>
                    <a:cubicBezTo>
                      <a:pt x="2861" y="2415"/>
                      <a:pt x="2581" y="1410"/>
                      <a:pt x="1939" y="1285"/>
                    </a:cubicBezTo>
                    <a:cubicBezTo>
                      <a:pt x="1286" y="1171"/>
                      <a:pt x="612" y="1969"/>
                      <a:pt x="612" y="1969"/>
                    </a:cubicBezTo>
                    <a:lnTo>
                      <a:pt x="125" y="1938"/>
                    </a:lnTo>
                    <a:cubicBezTo>
                      <a:pt x="125" y="1938"/>
                      <a:pt x="488" y="1389"/>
                      <a:pt x="508" y="1047"/>
                    </a:cubicBezTo>
                    <a:cubicBezTo>
                      <a:pt x="529" y="705"/>
                      <a:pt x="1" y="467"/>
                      <a:pt x="1" y="467"/>
                    </a:cubicBezTo>
                    <a:close/>
                  </a:path>
                </a:pathLst>
              </a:custGeom>
              <a:solidFill>
                <a:srgbClr val="FCFCFC">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3891600" y="2038600"/>
                <a:ext cx="112725" cy="81375"/>
              </a:xfrm>
              <a:custGeom>
                <a:avLst/>
                <a:gdLst/>
                <a:ahLst/>
                <a:cxnLst/>
                <a:rect l="l" t="t" r="r" b="b"/>
                <a:pathLst>
                  <a:path w="4509" h="3255" extrusionOk="0">
                    <a:moveTo>
                      <a:pt x="4509" y="353"/>
                    </a:moveTo>
                    <a:lnTo>
                      <a:pt x="4229" y="3130"/>
                    </a:lnTo>
                    <a:lnTo>
                      <a:pt x="3825" y="3068"/>
                    </a:lnTo>
                    <a:lnTo>
                      <a:pt x="3908" y="2001"/>
                    </a:lnTo>
                    <a:lnTo>
                      <a:pt x="975" y="1597"/>
                    </a:lnTo>
                    <a:lnTo>
                      <a:pt x="819" y="3255"/>
                    </a:lnTo>
                    <a:lnTo>
                      <a:pt x="519" y="3193"/>
                    </a:lnTo>
                    <a:cubicBezTo>
                      <a:pt x="519" y="3193"/>
                      <a:pt x="1" y="1648"/>
                      <a:pt x="198" y="726"/>
                    </a:cubicBezTo>
                    <a:cubicBezTo>
                      <a:pt x="198" y="726"/>
                      <a:pt x="2457" y="1"/>
                      <a:pt x="4509" y="353"/>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4028675" y="2053900"/>
                <a:ext cx="34225" cy="60125"/>
              </a:xfrm>
              <a:custGeom>
                <a:avLst/>
                <a:gdLst/>
                <a:ahLst/>
                <a:cxnLst/>
                <a:rect l="l" t="t" r="r" b="b"/>
                <a:pathLst>
                  <a:path w="1369" h="2405" extrusionOk="0">
                    <a:moveTo>
                      <a:pt x="539" y="0"/>
                    </a:moveTo>
                    <a:lnTo>
                      <a:pt x="0" y="2404"/>
                    </a:lnTo>
                    <a:lnTo>
                      <a:pt x="726" y="2394"/>
                    </a:lnTo>
                    <a:cubicBezTo>
                      <a:pt x="726" y="2394"/>
                      <a:pt x="1327" y="1192"/>
                      <a:pt x="1368" y="352"/>
                    </a:cubicBezTo>
                    <a:cubicBezTo>
                      <a:pt x="1109" y="197"/>
                      <a:pt x="829" y="73"/>
                      <a:pt x="539" y="0"/>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3680175" y="1993775"/>
                <a:ext cx="115325" cy="100050"/>
              </a:xfrm>
              <a:custGeom>
                <a:avLst/>
                <a:gdLst/>
                <a:ahLst/>
                <a:cxnLst/>
                <a:rect l="l" t="t" r="r" b="b"/>
                <a:pathLst>
                  <a:path w="4613" h="4002" extrusionOk="0">
                    <a:moveTo>
                      <a:pt x="674" y="1"/>
                    </a:moveTo>
                    <a:lnTo>
                      <a:pt x="1" y="2726"/>
                    </a:lnTo>
                    <a:lnTo>
                      <a:pt x="405" y="2799"/>
                    </a:lnTo>
                    <a:lnTo>
                      <a:pt x="685" y="1762"/>
                    </a:lnTo>
                    <a:lnTo>
                      <a:pt x="3587" y="2364"/>
                    </a:lnTo>
                    <a:lnTo>
                      <a:pt x="3172" y="3970"/>
                    </a:lnTo>
                    <a:lnTo>
                      <a:pt x="3369" y="4001"/>
                    </a:lnTo>
                    <a:cubicBezTo>
                      <a:pt x="3369" y="4001"/>
                      <a:pt x="4561" y="2944"/>
                      <a:pt x="4613" y="1804"/>
                    </a:cubicBezTo>
                    <a:cubicBezTo>
                      <a:pt x="4613" y="1804"/>
                      <a:pt x="2737" y="363"/>
                      <a:pt x="674" y="1"/>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3630700" y="1986775"/>
                <a:ext cx="28525" cy="61950"/>
              </a:xfrm>
              <a:custGeom>
                <a:avLst/>
                <a:gdLst/>
                <a:ahLst/>
                <a:cxnLst/>
                <a:rect l="l" t="t" r="r" b="b"/>
                <a:pathLst>
                  <a:path w="1141" h="2478" extrusionOk="0">
                    <a:moveTo>
                      <a:pt x="1140" y="21"/>
                    </a:moveTo>
                    <a:lnTo>
                      <a:pt x="840" y="2478"/>
                    </a:lnTo>
                    <a:lnTo>
                      <a:pt x="156" y="2219"/>
                    </a:lnTo>
                    <a:cubicBezTo>
                      <a:pt x="156" y="2219"/>
                      <a:pt x="0" y="882"/>
                      <a:pt x="238" y="73"/>
                    </a:cubicBezTo>
                    <a:cubicBezTo>
                      <a:pt x="529" y="21"/>
                      <a:pt x="840" y="1"/>
                      <a:pt x="1140" y="21"/>
                    </a:cubicBezTo>
                    <a:close/>
                  </a:path>
                </a:pathLst>
              </a:custGeom>
              <a:solidFill>
                <a:srgbClr val="FCFCFC">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3" name="Google Shape;1633;p49"/>
          <p:cNvGrpSpPr/>
          <p:nvPr/>
        </p:nvGrpSpPr>
        <p:grpSpPr>
          <a:xfrm rot="10800000" flipH="1">
            <a:off x="1326709" y="567557"/>
            <a:ext cx="7564751" cy="4336208"/>
            <a:chOff x="4574832" y="1263375"/>
            <a:chExt cx="2290544" cy="1312968"/>
          </a:xfrm>
        </p:grpSpPr>
        <p:sp>
          <p:nvSpPr>
            <p:cNvPr id="1634" name="Google Shape;1634;p49"/>
            <p:cNvSpPr/>
            <p:nvPr/>
          </p:nvSpPr>
          <p:spPr>
            <a:xfrm>
              <a:off x="5085567" y="2408549"/>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rot="-5400000">
              <a:off x="4572507" y="2469740"/>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6499450" y="1263375"/>
              <a:ext cx="31625" cy="28525"/>
            </a:xfrm>
            <a:custGeom>
              <a:avLst/>
              <a:gdLst/>
              <a:ahLst/>
              <a:cxnLst/>
              <a:rect l="l" t="t" r="r" b="b"/>
              <a:pathLst>
                <a:path w="1265" h="1141" extrusionOk="0">
                  <a:moveTo>
                    <a:pt x="1068" y="1140"/>
                  </a:moveTo>
                  <a:cubicBezTo>
                    <a:pt x="964" y="1140"/>
                    <a:pt x="881" y="1068"/>
                    <a:pt x="871" y="964"/>
                  </a:cubicBezTo>
                  <a:cubicBezTo>
                    <a:pt x="840" y="643"/>
                    <a:pt x="550" y="405"/>
                    <a:pt x="218" y="436"/>
                  </a:cubicBezTo>
                  <a:cubicBezTo>
                    <a:pt x="114" y="446"/>
                    <a:pt x="21" y="374"/>
                    <a:pt x="11" y="270"/>
                  </a:cubicBezTo>
                  <a:cubicBezTo>
                    <a:pt x="0" y="156"/>
                    <a:pt x="73" y="63"/>
                    <a:pt x="177" y="52"/>
                  </a:cubicBezTo>
                  <a:cubicBezTo>
                    <a:pt x="715" y="0"/>
                    <a:pt x="1203" y="384"/>
                    <a:pt x="1254" y="923"/>
                  </a:cubicBezTo>
                  <a:cubicBezTo>
                    <a:pt x="1265" y="1037"/>
                    <a:pt x="1192" y="1130"/>
                    <a:pt x="1089" y="11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6571329" y="2516993"/>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5565183" y="2461977"/>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5847551" y="1511809"/>
              <a:ext cx="59100" cy="59350"/>
            </a:xfrm>
            <a:custGeom>
              <a:avLst/>
              <a:gdLst/>
              <a:ahLst/>
              <a:cxnLst/>
              <a:rect l="l" t="t" r="r" b="b"/>
              <a:pathLst>
                <a:path w="2364" h="2374" extrusionOk="0">
                  <a:moveTo>
                    <a:pt x="1348" y="2374"/>
                  </a:moveTo>
                  <a:cubicBezTo>
                    <a:pt x="447" y="2363"/>
                    <a:pt x="1" y="1275"/>
                    <a:pt x="633" y="643"/>
                  </a:cubicBezTo>
                  <a:cubicBezTo>
                    <a:pt x="1276" y="0"/>
                    <a:pt x="2364" y="456"/>
                    <a:pt x="2364" y="1358"/>
                  </a:cubicBezTo>
                  <a:cubicBezTo>
                    <a:pt x="2364" y="1918"/>
                    <a:pt x="1908" y="2374"/>
                    <a:pt x="1348" y="2374"/>
                  </a:cubicBezTo>
                  <a:close/>
                  <a:moveTo>
                    <a:pt x="1348" y="788"/>
                  </a:moveTo>
                  <a:cubicBezTo>
                    <a:pt x="851" y="788"/>
                    <a:pt x="602" y="1399"/>
                    <a:pt x="954" y="1752"/>
                  </a:cubicBezTo>
                  <a:cubicBezTo>
                    <a:pt x="1307" y="2115"/>
                    <a:pt x="1918" y="1855"/>
                    <a:pt x="1918" y="1358"/>
                  </a:cubicBezTo>
                  <a:cubicBezTo>
                    <a:pt x="1908" y="1047"/>
                    <a:pt x="1659" y="798"/>
                    <a:pt x="1348" y="79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5097266" y="1468655"/>
              <a:ext cx="25925" cy="33975"/>
            </a:xfrm>
            <a:custGeom>
              <a:avLst/>
              <a:gdLst/>
              <a:ahLst/>
              <a:cxnLst/>
              <a:rect l="l" t="t" r="r" b="b"/>
              <a:pathLst>
                <a:path w="1037" h="1359" extrusionOk="0">
                  <a:moveTo>
                    <a:pt x="0" y="1162"/>
                  </a:moveTo>
                  <a:lnTo>
                    <a:pt x="705" y="1"/>
                  </a:lnTo>
                  <a:lnTo>
                    <a:pt x="1037" y="198"/>
                  </a:lnTo>
                  <a:lnTo>
                    <a:pt x="332" y="135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rot="-2700000">
              <a:off x="6844114" y="2169371"/>
              <a:ext cx="9875" cy="36300"/>
            </a:xfrm>
            <a:custGeom>
              <a:avLst/>
              <a:gdLst/>
              <a:ahLst/>
              <a:cxnLst/>
              <a:rect l="l" t="t" r="r" b="b"/>
              <a:pathLst>
                <a:path w="395" h="1452" extrusionOk="0">
                  <a:moveTo>
                    <a:pt x="0" y="1"/>
                  </a:moveTo>
                  <a:lnTo>
                    <a:pt x="394" y="1"/>
                  </a:lnTo>
                  <a:lnTo>
                    <a:pt x="394" y="1452"/>
                  </a:lnTo>
                  <a:lnTo>
                    <a:pt x="0" y="145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45"/>
        <p:cNvGrpSpPr/>
        <p:nvPr/>
      </p:nvGrpSpPr>
      <p:grpSpPr>
        <a:xfrm>
          <a:off x="0" y="0"/>
          <a:ext cx="0" cy="0"/>
          <a:chOff x="0" y="0"/>
          <a:chExt cx="0" cy="0"/>
        </a:xfrm>
      </p:grpSpPr>
      <p:sp>
        <p:nvSpPr>
          <p:cNvPr id="1646" name="Google Shape;1646;p50"/>
          <p:cNvSpPr txBox="1">
            <a:spLocks noGrp="1"/>
          </p:cNvSpPr>
          <p:nvPr>
            <p:ph type="title"/>
          </p:nvPr>
        </p:nvSpPr>
        <p:spPr>
          <a:xfrm>
            <a:off x="3786000" y="2957544"/>
            <a:ext cx="43602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a:t>
            </a:r>
            <a:r>
              <a:rPr lang="en">
                <a:solidFill>
                  <a:schemeClr val="lt2"/>
                </a:solidFill>
              </a:rPr>
              <a:t>Famous</a:t>
            </a:r>
            <a:endParaRPr>
              <a:solidFill>
                <a:schemeClr val="lt2"/>
              </a:solidFill>
            </a:endParaRPr>
          </a:p>
        </p:txBody>
      </p:sp>
      <p:sp>
        <p:nvSpPr>
          <p:cNvPr id="1647" name="Google Shape;1647;p50"/>
          <p:cNvSpPr txBox="1">
            <a:spLocks noGrp="1"/>
          </p:cNvSpPr>
          <p:nvPr>
            <p:ph type="subTitle" idx="1"/>
          </p:nvPr>
        </p:nvSpPr>
        <p:spPr>
          <a:xfrm>
            <a:off x="3002500" y="892056"/>
            <a:ext cx="5143500" cy="195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grpSp>
        <p:nvGrpSpPr>
          <p:cNvPr id="1648" name="Google Shape;1648;p50"/>
          <p:cNvGrpSpPr/>
          <p:nvPr/>
        </p:nvGrpSpPr>
        <p:grpSpPr>
          <a:xfrm>
            <a:off x="1319801" y="2055325"/>
            <a:ext cx="1682698" cy="1822011"/>
            <a:chOff x="-1340702" y="-2921262"/>
            <a:chExt cx="1227619" cy="1329256"/>
          </a:xfrm>
        </p:grpSpPr>
        <p:sp>
          <p:nvSpPr>
            <p:cNvPr id="1649" name="Google Shape;1649;p50"/>
            <p:cNvSpPr/>
            <p:nvPr/>
          </p:nvSpPr>
          <p:spPr>
            <a:xfrm>
              <a:off x="-1340702" y="-2921220"/>
              <a:ext cx="1227619" cy="1329214"/>
            </a:xfrm>
            <a:custGeom>
              <a:avLst/>
              <a:gdLst/>
              <a:ahLst/>
              <a:cxnLst/>
              <a:rect l="l" t="t" r="r" b="b"/>
              <a:pathLst>
                <a:path w="22294" h="24139" extrusionOk="0">
                  <a:moveTo>
                    <a:pt x="22035" y="4447"/>
                  </a:moveTo>
                  <a:lnTo>
                    <a:pt x="19537" y="3773"/>
                  </a:lnTo>
                  <a:lnTo>
                    <a:pt x="19672" y="3483"/>
                  </a:lnTo>
                  <a:lnTo>
                    <a:pt x="19423" y="3379"/>
                  </a:lnTo>
                  <a:lnTo>
                    <a:pt x="9339" y="591"/>
                  </a:lnTo>
                  <a:lnTo>
                    <a:pt x="9339" y="591"/>
                  </a:lnTo>
                  <a:lnTo>
                    <a:pt x="8344" y="311"/>
                  </a:lnTo>
                  <a:lnTo>
                    <a:pt x="8344" y="311"/>
                  </a:lnTo>
                  <a:lnTo>
                    <a:pt x="8137" y="259"/>
                  </a:lnTo>
                  <a:lnTo>
                    <a:pt x="7204" y="0"/>
                  </a:lnTo>
                  <a:lnTo>
                    <a:pt x="1245" y="15329"/>
                  </a:lnTo>
                  <a:lnTo>
                    <a:pt x="1245" y="15329"/>
                  </a:lnTo>
                  <a:lnTo>
                    <a:pt x="1" y="18521"/>
                  </a:lnTo>
                  <a:lnTo>
                    <a:pt x="3349" y="19889"/>
                  </a:lnTo>
                  <a:lnTo>
                    <a:pt x="3349" y="19889"/>
                  </a:lnTo>
                  <a:lnTo>
                    <a:pt x="10914" y="22977"/>
                  </a:lnTo>
                  <a:lnTo>
                    <a:pt x="11153" y="23071"/>
                  </a:lnTo>
                  <a:lnTo>
                    <a:pt x="12707" y="23703"/>
                  </a:lnTo>
                  <a:lnTo>
                    <a:pt x="12842" y="23765"/>
                  </a:lnTo>
                  <a:lnTo>
                    <a:pt x="12842" y="23765"/>
                  </a:lnTo>
                  <a:lnTo>
                    <a:pt x="13339" y="23972"/>
                  </a:lnTo>
                  <a:lnTo>
                    <a:pt x="13775" y="24138"/>
                  </a:lnTo>
                  <a:lnTo>
                    <a:pt x="22294" y="4550"/>
                  </a:ln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50"/>
            <p:cNvGrpSpPr/>
            <p:nvPr/>
          </p:nvGrpSpPr>
          <p:grpSpPr>
            <a:xfrm>
              <a:off x="-1340551" y="-2921262"/>
              <a:ext cx="1227068" cy="1329214"/>
              <a:chOff x="2978525" y="830675"/>
              <a:chExt cx="557100" cy="603475"/>
            </a:xfrm>
          </p:grpSpPr>
          <p:sp>
            <p:nvSpPr>
              <p:cNvPr id="1651" name="Google Shape;1651;p50"/>
              <p:cNvSpPr/>
              <p:nvPr/>
            </p:nvSpPr>
            <p:spPr>
              <a:xfrm>
                <a:off x="3061975" y="864625"/>
                <a:ext cx="467425" cy="565125"/>
              </a:xfrm>
              <a:custGeom>
                <a:avLst/>
                <a:gdLst/>
                <a:ahLst/>
                <a:cxnLst/>
                <a:rect l="l" t="t" r="r" b="b"/>
                <a:pathLst>
                  <a:path w="18697" h="22605" extrusionOk="0">
                    <a:moveTo>
                      <a:pt x="0" y="18531"/>
                    </a:moveTo>
                    <a:lnTo>
                      <a:pt x="7203" y="0"/>
                    </a:lnTo>
                    <a:lnTo>
                      <a:pt x="18697" y="3089"/>
                    </a:lnTo>
                    <a:lnTo>
                      <a:pt x="10001" y="2260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0"/>
              <p:cNvSpPr/>
              <p:nvPr/>
            </p:nvSpPr>
            <p:spPr>
              <a:xfrm>
                <a:off x="3312000" y="941825"/>
                <a:ext cx="223625" cy="492325"/>
              </a:xfrm>
              <a:custGeom>
                <a:avLst/>
                <a:gdLst/>
                <a:ahLst/>
                <a:cxnLst/>
                <a:rect l="l" t="t" r="r" b="b"/>
                <a:pathLst>
                  <a:path w="8945" h="19693" extrusionOk="0">
                    <a:moveTo>
                      <a:pt x="8696" y="1"/>
                    </a:moveTo>
                    <a:lnTo>
                      <a:pt x="8945" y="104"/>
                    </a:lnTo>
                    <a:lnTo>
                      <a:pt x="425" y="19692"/>
                    </a:lnTo>
                    <a:lnTo>
                      <a:pt x="0" y="1951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0"/>
              <p:cNvSpPr/>
              <p:nvPr/>
            </p:nvSpPr>
            <p:spPr>
              <a:xfrm>
                <a:off x="2978525" y="830675"/>
                <a:ext cx="485325" cy="572375"/>
              </a:xfrm>
              <a:custGeom>
                <a:avLst/>
                <a:gdLst/>
                <a:ahLst/>
                <a:cxnLst/>
                <a:rect l="l" t="t" r="r" b="b"/>
                <a:pathLst>
                  <a:path w="19413" h="22895" extrusionOk="0">
                    <a:moveTo>
                      <a:pt x="1" y="18521"/>
                    </a:moveTo>
                    <a:lnTo>
                      <a:pt x="7194" y="1"/>
                    </a:lnTo>
                    <a:lnTo>
                      <a:pt x="19413" y="3369"/>
                    </a:lnTo>
                    <a:lnTo>
                      <a:pt x="10717" y="228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0"/>
              <p:cNvSpPr/>
              <p:nvPr/>
            </p:nvSpPr>
            <p:spPr>
              <a:xfrm>
                <a:off x="3246450" y="914875"/>
                <a:ext cx="223625" cy="492575"/>
              </a:xfrm>
              <a:custGeom>
                <a:avLst/>
                <a:gdLst/>
                <a:ahLst/>
                <a:cxnLst/>
                <a:rect l="l" t="t" r="r" b="b"/>
                <a:pathLst>
                  <a:path w="8945" h="19703" extrusionOk="0">
                    <a:moveTo>
                      <a:pt x="8696" y="1"/>
                    </a:moveTo>
                    <a:lnTo>
                      <a:pt x="8944" y="104"/>
                    </a:lnTo>
                    <a:lnTo>
                      <a:pt x="425" y="19703"/>
                    </a:lnTo>
                    <a:lnTo>
                      <a:pt x="0" y="19527"/>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0"/>
              <p:cNvSpPr/>
              <p:nvPr/>
            </p:nvSpPr>
            <p:spPr>
              <a:xfrm>
                <a:off x="3257075" y="925000"/>
                <a:ext cx="246425" cy="498250"/>
              </a:xfrm>
              <a:custGeom>
                <a:avLst/>
                <a:gdLst/>
                <a:ahLst/>
                <a:cxnLst/>
                <a:rect l="l" t="t" r="r" b="b"/>
                <a:pathLst>
                  <a:path w="9857" h="19930" extrusionOk="0">
                    <a:moveTo>
                      <a:pt x="8395" y="0"/>
                    </a:moveTo>
                    <a:cubicBezTo>
                      <a:pt x="8395" y="0"/>
                      <a:pt x="8592" y="518"/>
                      <a:pt x="9856" y="912"/>
                    </a:cubicBezTo>
                    <a:lnTo>
                      <a:pt x="1555" y="19930"/>
                    </a:lnTo>
                    <a:lnTo>
                      <a:pt x="0" y="1929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0"/>
              <p:cNvSpPr/>
              <p:nvPr/>
            </p:nvSpPr>
            <p:spPr>
              <a:xfrm>
                <a:off x="2992000" y="836625"/>
                <a:ext cx="194875" cy="466675"/>
              </a:xfrm>
              <a:custGeom>
                <a:avLst/>
                <a:gdLst/>
                <a:ahLst/>
                <a:cxnLst/>
                <a:rect l="l" t="t" r="r" b="b"/>
                <a:pathLst>
                  <a:path w="7795" h="18667" extrusionOk="0">
                    <a:moveTo>
                      <a:pt x="7795" y="73"/>
                    </a:moveTo>
                    <a:lnTo>
                      <a:pt x="488" y="18666"/>
                    </a:lnTo>
                    <a:lnTo>
                      <a:pt x="1" y="18470"/>
                    </a:lnTo>
                    <a:cubicBezTo>
                      <a:pt x="1" y="18470"/>
                      <a:pt x="260" y="18470"/>
                      <a:pt x="519" y="18055"/>
                    </a:cubicBezTo>
                    <a:cubicBezTo>
                      <a:pt x="778" y="17630"/>
                      <a:pt x="7473" y="789"/>
                      <a:pt x="7515" y="550"/>
                    </a:cubicBezTo>
                    <a:cubicBezTo>
                      <a:pt x="7546" y="364"/>
                      <a:pt x="7546" y="187"/>
                      <a:pt x="7546"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0"/>
              <p:cNvSpPr/>
              <p:nvPr/>
            </p:nvSpPr>
            <p:spPr>
              <a:xfrm>
                <a:off x="3257075" y="925000"/>
                <a:ext cx="221550" cy="486075"/>
              </a:xfrm>
              <a:custGeom>
                <a:avLst/>
                <a:gdLst/>
                <a:ahLst/>
                <a:cxnLst/>
                <a:rect l="l" t="t" r="r" b="b"/>
                <a:pathLst>
                  <a:path w="8862" h="19443" extrusionOk="0">
                    <a:moveTo>
                      <a:pt x="8861" y="466"/>
                    </a:moveTo>
                    <a:lnTo>
                      <a:pt x="353" y="19443"/>
                    </a:lnTo>
                    <a:lnTo>
                      <a:pt x="0" y="19298"/>
                    </a:lnTo>
                    <a:lnTo>
                      <a:pt x="8395"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0"/>
              <p:cNvSpPr/>
              <p:nvPr/>
            </p:nvSpPr>
            <p:spPr>
              <a:xfrm>
                <a:off x="3295925" y="947800"/>
                <a:ext cx="207575" cy="477025"/>
              </a:xfrm>
              <a:custGeom>
                <a:avLst/>
                <a:gdLst/>
                <a:ahLst/>
                <a:cxnLst/>
                <a:rect l="l" t="t" r="r" b="b"/>
                <a:pathLst>
                  <a:path w="8303" h="19081" extrusionOk="0">
                    <a:moveTo>
                      <a:pt x="1" y="19018"/>
                    </a:moveTo>
                    <a:lnTo>
                      <a:pt x="8302" y="0"/>
                    </a:lnTo>
                    <a:lnTo>
                      <a:pt x="136" y="19080"/>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0"/>
              <p:cNvSpPr/>
              <p:nvPr/>
            </p:nvSpPr>
            <p:spPr>
              <a:xfrm>
                <a:off x="3119225" y="932750"/>
                <a:ext cx="244875" cy="234775"/>
              </a:xfrm>
              <a:custGeom>
                <a:avLst/>
                <a:gdLst/>
                <a:ahLst/>
                <a:cxnLst/>
                <a:rect l="l" t="t" r="r" b="b"/>
                <a:pathLst>
                  <a:path w="9795" h="9391" extrusionOk="0">
                    <a:moveTo>
                      <a:pt x="2861" y="1"/>
                    </a:moveTo>
                    <a:lnTo>
                      <a:pt x="1" y="7017"/>
                    </a:lnTo>
                    <a:lnTo>
                      <a:pt x="6592" y="9391"/>
                    </a:lnTo>
                    <a:lnTo>
                      <a:pt x="9795" y="208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0"/>
              <p:cNvSpPr/>
              <p:nvPr/>
            </p:nvSpPr>
            <p:spPr>
              <a:xfrm>
                <a:off x="3193325" y="1008925"/>
                <a:ext cx="18950" cy="36050"/>
              </a:xfrm>
              <a:custGeom>
                <a:avLst/>
                <a:gdLst/>
                <a:ahLst/>
                <a:cxnLst/>
                <a:rect l="l" t="t" r="r" b="b"/>
                <a:pathLst>
                  <a:path w="758" h="1442" extrusionOk="0">
                    <a:moveTo>
                      <a:pt x="560" y="1"/>
                    </a:moveTo>
                    <a:lnTo>
                      <a:pt x="1" y="1369"/>
                    </a:lnTo>
                    <a:lnTo>
                      <a:pt x="198" y="1442"/>
                    </a:lnTo>
                    <a:lnTo>
                      <a:pt x="757" y="63"/>
                    </a:lnTo>
                    <a:lnTo>
                      <a:pt x="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0"/>
              <p:cNvSpPr/>
              <p:nvPr/>
            </p:nvSpPr>
            <p:spPr>
              <a:xfrm>
                <a:off x="3207850" y="1013850"/>
                <a:ext cx="18925" cy="36050"/>
              </a:xfrm>
              <a:custGeom>
                <a:avLst/>
                <a:gdLst/>
                <a:ahLst/>
                <a:cxnLst/>
                <a:rect l="l" t="t" r="r" b="b"/>
                <a:pathLst>
                  <a:path w="757" h="1442" extrusionOk="0">
                    <a:moveTo>
                      <a:pt x="570" y="1"/>
                    </a:moveTo>
                    <a:lnTo>
                      <a:pt x="0" y="1369"/>
                    </a:lnTo>
                    <a:lnTo>
                      <a:pt x="197" y="1441"/>
                    </a:lnTo>
                    <a:lnTo>
                      <a:pt x="757" y="63"/>
                    </a:lnTo>
                    <a:lnTo>
                      <a:pt x="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0"/>
              <p:cNvSpPr/>
              <p:nvPr/>
            </p:nvSpPr>
            <p:spPr>
              <a:xfrm>
                <a:off x="3222600" y="1018775"/>
                <a:ext cx="18950" cy="36050"/>
              </a:xfrm>
              <a:custGeom>
                <a:avLst/>
                <a:gdLst/>
                <a:ahLst/>
                <a:cxnLst/>
                <a:rect l="l" t="t" r="r" b="b"/>
                <a:pathLst>
                  <a:path w="758" h="1442" extrusionOk="0">
                    <a:moveTo>
                      <a:pt x="560" y="1"/>
                    </a:moveTo>
                    <a:lnTo>
                      <a:pt x="1" y="1369"/>
                    </a:lnTo>
                    <a:lnTo>
                      <a:pt x="198" y="1441"/>
                    </a:lnTo>
                    <a:lnTo>
                      <a:pt x="757" y="63"/>
                    </a:lnTo>
                    <a:lnTo>
                      <a:pt x="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0"/>
              <p:cNvSpPr/>
              <p:nvPr/>
            </p:nvSpPr>
            <p:spPr>
              <a:xfrm>
                <a:off x="3248525" y="1032000"/>
                <a:ext cx="33450" cy="40950"/>
              </a:xfrm>
              <a:custGeom>
                <a:avLst/>
                <a:gdLst/>
                <a:ahLst/>
                <a:cxnLst/>
                <a:rect l="l" t="t" r="r" b="b"/>
                <a:pathLst>
                  <a:path w="1338" h="1638" extrusionOk="0">
                    <a:moveTo>
                      <a:pt x="1151" y="228"/>
                    </a:moveTo>
                    <a:lnTo>
                      <a:pt x="1140" y="995"/>
                    </a:lnTo>
                    <a:lnTo>
                      <a:pt x="601" y="819"/>
                    </a:lnTo>
                    <a:lnTo>
                      <a:pt x="1151" y="228"/>
                    </a:lnTo>
                    <a:close/>
                    <a:moveTo>
                      <a:pt x="1120" y="0"/>
                    </a:moveTo>
                    <a:lnTo>
                      <a:pt x="0" y="1192"/>
                    </a:lnTo>
                    <a:lnTo>
                      <a:pt x="207" y="1265"/>
                    </a:lnTo>
                    <a:lnTo>
                      <a:pt x="487" y="954"/>
                    </a:lnTo>
                    <a:lnTo>
                      <a:pt x="1140" y="1171"/>
                    </a:lnTo>
                    <a:lnTo>
                      <a:pt x="1130" y="1576"/>
                    </a:lnTo>
                    <a:lnTo>
                      <a:pt x="1327" y="1638"/>
                    </a:lnTo>
                    <a:lnTo>
                      <a:pt x="1337" y="83"/>
                    </a:lnTo>
                    <a:lnTo>
                      <a:pt x="1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0"/>
              <p:cNvSpPr/>
              <p:nvPr/>
            </p:nvSpPr>
            <p:spPr>
              <a:xfrm>
                <a:off x="3048500" y="1303025"/>
                <a:ext cx="154175" cy="68425"/>
              </a:xfrm>
              <a:custGeom>
                <a:avLst/>
                <a:gdLst/>
                <a:ahLst/>
                <a:cxnLst/>
                <a:rect l="l" t="t" r="r" b="b"/>
                <a:pathLst>
                  <a:path w="6167" h="2737" extrusionOk="0">
                    <a:moveTo>
                      <a:pt x="0" y="270"/>
                    </a:moveTo>
                    <a:lnTo>
                      <a:pt x="6022" y="2736"/>
                    </a:lnTo>
                    <a:lnTo>
                      <a:pt x="6167" y="2373"/>
                    </a:lnTo>
                    <a:lnTo>
                      <a:pt x="1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0"/>
              <p:cNvSpPr/>
              <p:nvPr/>
            </p:nvSpPr>
            <p:spPr>
              <a:xfrm>
                <a:off x="3211725" y="845175"/>
                <a:ext cx="252125" cy="265875"/>
              </a:xfrm>
              <a:custGeom>
                <a:avLst/>
                <a:gdLst/>
                <a:ahLst/>
                <a:cxnLst/>
                <a:rect l="l" t="t" r="r" b="b"/>
                <a:pathLst>
                  <a:path w="10085" h="10635" extrusionOk="0">
                    <a:moveTo>
                      <a:pt x="1" y="1"/>
                    </a:moveTo>
                    <a:lnTo>
                      <a:pt x="6592" y="10634"/>
                    </a:lnTo>
                    <a:lnTo>
                      <a:pt x="10085" y="2789"/>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0"/>
              <p:cNvSpPr/>
              <p:nvPr/>
            </p:nvSpPr>
            <p:spPr>
              <a:xfrm>
                <a:off x="2978525" y="1213875"/>
                <a:ext cx="60400" cy="103675"/>
              </a:xfrm>
              <a:custGeom>
                <a:avLst/>
                <a:gdLst/>
                <a:ahLst/>
                <a:cxnLst/>
                <a:rect l="l" t="t" r="r" b="b"/>
                <a:pathLst>
                  <a:path w="2416" h="4147" extrusionOk="0">
                    <a:moveTo>
                      <a:pt x="1234" y="1"/>
                    </a:moveTo>
                    <a:lnTo>
                      <a:pt x="2416" y="4146"/>
                    </a:lnTo>
                    <a:lnTo>
                      <a:pt x="1" y="3193"/>
                    </a:lnTo>
                    <a:close/>
                  </a:path>
                </a:pathLst>
              </a:custGeom>
              <a:solidFill>
                <a:srgbClr val="FCFCFC">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7" name="Google Shape;1667;p50"/>
          <p:cNvGrpSpPr/>
          <p:nvPr/>
        </p:nvGrpSpPr>
        <p:grpSpPr>
          <a:xfrm rot="9668442">
            <a:off x="382000" y="721059"/>
            <a:ext cx="1396821" cy="709641"/>
            <a:chOff x="10533749" y="4791252"/>
            <a:chExt cx="1580383" cy="802899"/>
          </a:xfrm>
        </p:grpSpPr>
        <p:sp>
          <p:nvSpPr>
            <p:cNvPr id="1668" name="Google Shape;1668;p50"/>
            <p:cNvSpPr/>
            <p:nvPr/>
          </p:nvSpPr>
          <p:spPr>
            <a:xfrm>
              <a:off x="10533749" y="4791610"/>
              <a:ext cx="1580310" cy="801901"/>
            </a:xfrm>
            <a:custGeom>
              <a:avLst/>
              <a:gdLst/>
              <a:ahLst/>
              <a:cxnLst/>
              <a:rect l="l" t="t" r="r" b="b"/>
              <a:pathLst>
                <a:path w="17423" h="8841" extrusionOk="0">
                  <a:moveTo>
                    <a:pt x="15484" y="1"/>
                  </a:moveTo>
                  <a:lnTo>
                    <a:pt x="11971" y="1379"/>
                  </a:lnTo>
                  <a:cubicBezTo>
                    <a:pt x="11971" y="1379"/>
                    <a:pt x="12044" y="1524"/>
                    <a:pt x="12147" y="1773"/>
                  </a:cubicBezTo>
                  <a:lnTo>
                    <a:pt x="11743" y="1939"/>
                  </a:lnTo>
                  <a:lnTo>
                    <a:pt x="11235" y="1617"/>
                  </a:lnTo>
                  <a:lnTo>
                    <a:pt x="2529" y="5110"/>
                  </a:lnTo>
                  <a:lnTo>
                    <a:pt x="2001" y="5286"/>
                  </a:lnTo>
                  <a:lnTo>
                    <a:pt x="1804" y="6447"/>
                  </a:lnTo>
                  <a:lnTo>
                    <a:pt x="1286" y="6727"/>
                  </a:lnTo>
                  <a:lnTo>
                    <a:pt x="1332" y="6864"/>
                  </a:lnTo>
                  <a:lnTo>
                    <a:pt x="882" y="7038"/>
                  </a:lnTo>
                  <a:lnTo>
                    <a:pt x="1" y="7369"/>
                  </a:lnTo>
                  <a:lnTo>
                    <a:pt x="954" y="8292"/>
                  </a:lnTo>
                  <a:lnTo>
                    <a:pt x="1731" y="8033"/>
                  </a:lnTo>
                  <a:lnTo>
                    <a:pt x="1783" y="8188"/>
                  </a:lnTo>
                  <a:lnTo>
                    <a:pt x="2395" y="8084"/>
                  </a:lnTo>
                  <a:lnTo>
                    <a:pt x="3079" y="8841"/>
                  </a:lnTo>
                  <a:lnTo>
                    <a:pt x="3721" y="8686"/>
                  </a:lnTo>
                  <a:lnTo>
                    <a:pt x="3794" y="8665"/>
                  </a:lnTo>
                  <a:lnTo>
                    <a:pt x="12945" y="6219"/>
                  </a:lnTo>
                  <a:lnTo>
                    <a:pt x="13277" y="5618"/>
                  </a:lnTo>
                  <a:lnTo>
                    <a:pt x="13495" y="5566"/>
                  </a:lnTo>
                  <a:cubicBezTo>
                    <a:pt x="13526" y="5711"/>
                    <a:pt x="13557" y="5846"/>
                    <a:pt x="13578" y="5981"/>
                  </a:cubicBezTo>
                  <a:lnTo>
                    <a:pt x="17132" y="4965"/>
                  </a:lnTo>
                  <a:lnTo>
                    <a:pt x="17163" y="4695"/>
                  </a:lnTo>
                  <a:lnTo>
                    <a:pt x="17423" y="4612"/>
                  </a:lnTo>
                  <a:lnTo>
                    <a:pt x="17329" y="3576"/>
                  </a:lnTo>
                  <a:cubicBezTo>
                    <a:pt x="17070" y="2685"/>
                    <a:pt x="16759" y="1814"/>
                    <a:pt x="16397" y="964"/>
                  </a:cubicBezTo>
                  <a:lnTo>
                    <a:pt x="15972" y="260"/>
                  </a:lnTo>
                  <a:lnTo>
                    <a:pt x="15764" y="332"/>
                  </a:lnTo>
                  <a:lnTo>
                    <a:pt x="15484" y="1"/>
                  </a:lnTo>
                  <a:close/>
                </a:path>
              </a:pathLst>
            </a:cu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9" name="Google Shape;1669;p50"/>
            <p:cNvGrpSpPr/>
            <p:nvPr/>
          </p:nvGrpSpPr>
          <p:grpSpPr>
            <a:xfrm>
              <a:off x="10533914" y="4791252"/>
              <a:ext cx="1580219" cy="802899"/>
              <a:chOff x="4796650" y="3254825"/>
              <a:chExt cx="435550" cy="221300"/>
            </a:xfrm>
          </p:grpSpPr>
          <p:sp>
            <p:nvSpPr>
              <p:cNvPr id="1670" name="Google Shape;1670;p50"/>
              <p:cNvSpPr/>
              <p:nvPr/>
            </p:nvSpPr>
            <p:spPr>
              <a:xfrm>
                <a:off x="4860125" y="3295500"/>
                <a:ext cx="260425" cy="176475"/>
              </a:xfrm>
              <a:custGeom>
                <a:avLst/>
                <a:gdLst/>
                <a:ahLst/>
                <a:cxnLst/>
                <a:rect l="l" t="t" r="r" b="b"/>
                <a:pathLst>
                  <a:path w="10417" h="7059" extrusionOk="0">
                    <a:moveTo>
                      <a:pt x="0" y="3493"/>
                    </a:moveTo>
                    <a:lnTo>
                      <a:pt x="8706" y="0"/>
                    </a:lnTo>
                    <a:cubicBezTo>
                      <a:pt x="9587" y="1400"/>
                      <a:pt x="10167" y="2964"/>
                      <a:pt x="10416" y="4602"/>
                    </a:cubicBezTo>
                    <a:lnTo>
                      <a:pt x="1182" y="7058"/>
                    </a:lnTo>
                    <a:cubicBezTo>
                      <a:pt x="1182" y="7058"/>
                      <a:pt x="633" y="5721"/>
                      <a:pt x="0" y="34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0"/>
              <p:cNvSpPr/>
              <p:nvPr/>
            </p:nvSpPr>
            <p:spPr>
              <a:xfrm>
                <a:off x="5077775" y="3295500"/>
                <a:ext cx="52350" cy="115050"/>
              </a:xfrm>
              <a:custGeom>
                <a:avLst/>
                <a:gdLst/>
                <a:ahLst/>
                <a:cxnLst/>
                <a:rect l="l" t="t" r="r" b="b"/>
                <a:pathLst>
                  <a:path w="2094" h="4602" extrusionOk="0">
                    <a:moveTo>
                      <a:pt x="0" y="0"/>
                    </a:moveTo>
                    <a:lnTo>
                      <a:pt x="0" y="0"/>
                    </a:lnTo>
                    <a:cubicBezTo>
                      <a:pt x="1399" y="2954"/>
                      <a:pt x="1710" y="4602"/>
                      <a:pt x="1710" y="4602"/>
                    </a:cubicBezTo>
                    <a:lnTo>
                      <a:pt x="2094" y="3804"/>
                    </a:lnTo>
                    <a:cubicBezTo>
                      <a:pt x="1803" y="2622"/>
                      <a:pt x="1337" y="1482"/>
                      <a:pt x="705" y="44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0"/>
              <p:cNvSpPr/>
              <p:nvPr/>
            </p:nvSpPr>
            <p:spPr>
              <a:xfrm>
                <a:off x="5087100" y="3289275"/>
                <a:ext cx="72300" cy="108075"/>
              </a:xfrm>
              <a:custGeom>
                <a:avLst/>
                <a:gdLst/>
                <a:ahLst/>
                <a:cxnLst/>
                <a:rect l="l" t="t" r="r" b="b"/>
                <a:pathLst>
                  <a:path w="2892" h="4323" extrusionOk="0">
                    <a:moveTo>
                      <a:pt x="0" y="612"/>
                    </a:moveTo>
                    <a:cubicBezTo>
                      <a:pt x="570" y="1804"/>
                      <a:pt x="1016" y="3048"/>
                      <a:pt x="1347" y="4322"/>
                    </a:cubicBezTo>
                    <a:lnTo>
                      <a:pt x="2892" y="3970"/>
                    </a:lnTo>
                    <a:cubicBezTo>
                      <a:pt x="2892" y="3970"/>
                      <a:pt x="2747" y="2478"/>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0"/>
              <p:cNvSpPr/>
              <p:nvPr/>
            </p:nvSpPr>
            <p:spPr>
              <a:xfrm>
                <a:off x="5125175" y="3289275"/>
                <a:ext cx="37075" cy="99275"/>
              </a:xfrm>
              <a:custGeom>
                <a:avLst/>
                <a:gdLst/>
                <a:ahLst/>
                <a:cxnLst/>
                <a:rect l="l" t="t" r="r" b="b"/>
                <a:pathLst>
                  <a:path w="1483" h="3971" extrusionOk="0">
                    <a:moveTo>
                      <a:pt x="1" y="1"/>
                    </a:moveTo>
                    <a:lnTo>
                      <a:pt x="716" y="705"/>
                    </a:lnTo>
                    <a:cubicBezTo>
                      <a:pt x="1089" y="1503"/>
                      <a:pt x="1348" y="2343"/>
                      <a:pt x="1483" y="3203"/>
                    </a:cubicBezTo>
                    <a:lnTo>
                      <a:pt x="1369" y="3970"/>
                    </a:lnTo>
                    <a:cubicBezTo>
                      <a:pt x="1369" y="3970"/>
                      <a:pt x="1089" y="2291"/>
                      <a:pt x="1" y="1"/>
                    </a:cubicBezTo>
                    <a:close/>
                  </a:path>
                </a:pathLst>
              </a:custGeom>
              <a:solidFill>
                <a:srgbClr val="6E71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0"/>
              <p:cNvSpPr/>
              <p:nvPr/>
            </p:nvSpPr>
            <p:spPr>
              <a:xfrm>
                <a:off x="4829025" y="3382825"/>
                <a:ext cx="60650" cy="93300"/>
              </a:xfrm>
              <a:custGeom>
                <a:avLst/>
                <a:gdLst/>
                <a:ahLst/>
                <a:cxnLst/>
                <a:rect l="l" t="t" r="r" b="b"/>
                <a:pathLst>
                  <a:path w="2426" h="3732" extrusionOk="0">
                    <a:moveTo>
                      <a:pt x="1244" y="0"/>
                    </a:moveTo>
                    <a:lnTo>
                      <a:pt x="716" y="176"/>
                    </a:lnTo>
                    <a:lnTo>
                      <a:pt x="519" y="1337"/>
                    </a:lnTo>
                    <a:lnTo>
                      <a:pt x="1" y="1617"/>
                    </a:lnTo>
                    <a:lnTo>
                      <a:pt x="488" y="3078"/>
                    </a:lnTo>
                    <a:lnTo>
                      <a:pt x="1099" y="2975"/>
                    </a:lnTo>
                    <a:lnTo>
                      <a:pt x="1783" y="3731"/>
                    </a:lnTo>
                    <a:lnTo>
                      <a:pt x="2426" y="3576"/>
                    </a:lnTo>
                    <a:cubicBezTo>
                      <a:pt x="2426" y="3576"/>
                      <a:pt x="1762" y="1876"/>
                      <a:pt x="1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0"/>
              <p:cNvSpPr/>
              <p:nvPr/>
            </p:nvSpPr>
            <p:spPr>
              <a:xfrm>
                <a:off x="4796650" y="3426350"/>
                <a:ext cx="43275" cy="35775"/>
              </a:xfrm>
              <a:custGeom>
                <a:avLst/>
                <a:gdLst/>
                <a:ahLst/>
                <a:cxnLst/>
                <a:rect l="l" t="t" r="r" b="b"/>
                <a:pathLst>
                  <a:path w="1731" h="1431" extrusionOk="0">
                    <a:moveTo>
                      <a:pt x="1337" y="0"/>
                    </a:moveTo>
                    <a:lnTo>
                      <a:pt x="0" y="508"/>
                    </a:lnTo>
                    <a:lnTo>
                      <a:pt x="954" y="1430"/>
                    </a:lnTo>
                    <a:lnTo>
                      <a:pt x="1731" y="117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0"/>
              <p:cNvSpPr/>
              <p:nvPr/>
            </p:nvSpPr>
            <p:spPr>
              <a:xfrm>
                <a:off x="4841975" y="3387225"/>
                <a:ext cx="31650" cy="88625"/>
              </a:xfrm>
              <a:custGeom>
                <a:avLst/>
                <a:gdLst/>
                <a:ahLst/>
                <a:cxnLst/>
                <a:rect l="l" t="t" r="r" b="b"/>
                <a:pathLst>
                  <a:path w="1266" h="3545" extrusionOk="0">
                    <a:moveTo>
                      <a:pt x="187" y="0"/>
                    </a:moveTo>
                    <a:cubicBezTo>
                      <a:pt x="187" y="0"/>
                      <a:pt x="218" y="1524"/>
                      <a:pt x="1265" y="3545"/>
                    </a:cubicBezTo>
                    <a:lnTo>
                      <a:pt x="581" y="2788"/>
                    </a:lnTo>
                    <a:lnTo>
                      <a:pt x="1" y="115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0"/>
              <p:cNvSpPr/>
              <p:nvPr/>
            </p:nvSpPr>
            <p:spPr>
              <a:xfrm>
                <a:off x="4860125" y="3382825"/>
                <a:ext cx="29550" cy="89150"/>
              </a:xfrm>
              <a:custGeom>
                <a:avLst/>
                <a:gdLst/>
                <a:ahLst/>
                <a:cxnLst/>
                <a:rect l="l" t="t" r="r" b="b"/>
                <a:pathLst>
                  <a:path w="1182" h="3566" extrusionOk="0">
                    <a:moveTo>
                      <a:pt x="0" y="0"/>
                    </a:moveTo>
                    <a:cubicBezTo>
                      <a:pt x="0" y="0"/>
                      <a:pt x="850" y="2270"/>
                      <a:pt x="1182" y="3565"/>
                    </a:cubicBezTo>
                    <a:cubicBezTo>
                      <a:pt x="1182" y="3565"/>
                      <a:pt x="622" y="2394"/>
                      <a:pt x="0"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0"/>
              <p:cNvSpPr/>
              <p:nvPr/>
            </p:nvSpPr>
            <p:spPr>
              <a:xfrm>
                <a:off x="5083200" y="3304575"/>
                <a:ext cx="37600" cy="93025"/>
              </a:xfrm>
              <a:custGeom>
                <a:avLst/>
                <a:gdLst/>
                <a:ahLst/>
                <a:cxnLst/>
                <a:rect l="l" t="t" r="r" b="b"/>
                <a:pathLst>
                  <a:path w="1504" h="3721" extrusionOk="0">
                    <a:moveTo>
                      <a:pt x="156" y="0"/>
                    </a:moveTo>
                    <a:lnTo>
                      <a:pt x="1" y="104"/>
                    </a:lnTo>
                    <a:cubicBezTo>
                      <a:pt x="1" y="104"/>
                      <a:pt x="996" y="2342"/>
                      <a:pt x="1358" y="3721"/>
                    </a:cubicBezTo>
                    <a:lnTo>
                      <a:pt x="1503" y="3710"/>
                    </a:lnTo>
                    <a:cubicBezTo>
                      <a:pt x="1182" y="2436"/>
                      <a:pt x="726" y="1192"/>
                      <a:pt x="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0"/>
              <p:cNvSpPr/>
              <p:nvPr/>
            </p:nvSpPr>
            <p:spPr>
              <a:xfrm>
                <a:off x="5117150" y="3395500"/>
                <a:ext cx="11675" cy="15050"/>
              </a:xfrm>
              <a:custGeom>
                <a:avLst/>
                <a:gdLst/>
                <a:ahLst/>
                <a:cxnLst/>
                <a:rect l="l" t="t" r="r" b="b"/>
                <a:pathLst>
                  <a:path w="467" h="602" extrusionOk="0">
                    <a:moveTo>
                      <a:pt x="467" y="1"/>
                    </a:moveTo>
                    <a:lnTo>
                      <a:pt x="145" y="73"/>
                    </a:lnTo>
                    <a:lnTo>
                      <a:pt x="0" y="84"/>
                    </a:lnTo>
                    <a:lnTo>
                      <a:pt x="135" y="602"/>
                    </a:lnTo>
                    <a:lnTo>
                      <a:pt x="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0"/>
              <p:cNvSpPr/>
              <p:nvPr/>
            </p:nvSpPr>
            <p:spPr>
              <a:xfrm>
                <a:off x="5095900" y="3254825"/>
                <a:ext cx="129325" cy="149525"/>
              </a:xfrm>
              <a:custGeom>
                <a:avLst/>
                <a:gdLst/>
                <a:ahLst/>
                <a:cxnLst/>
                <a:rect l="l" t="t" r="r" b="b"/>
                <a:pathLst>
                  <a:path w="5173" h="5981" extrusionOk="0">
                    <a:moveTo>
                      <a:pt x="1" y="1389"/>
                    </a:moveTo>
                    <a:cubicBezTo>
                      <a:pt x="1" y="1389"/>
                      <a:pt x="1244" y="4001"/>
                      <a:pt x="1617" y="5980"/>
                    </a:cubicBezTo>
                    <a:lnTo>
                      <a:pt x="5172" y="4975"/>
                    </a:lnTo>
                    <a:cubicBezTo>
                      <a:pt x="5172" y="4975"/>
                      <a:pt x="4882" y="2716"/>
                      <a:pt x="3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0"/>
              <p:cNvSpPr/>
              <p:nvPr/>
            </p:nvSpPr>
            <p:spPr>
              <a:xfrm>
                <a:off x="5183725" y="3254825"/>
                <a:ext cx="44600" cy="124375"/>
              </a:xfrm>
              <a:custGeom>
                <a:avLst/>
                <a:gdLst/>
                <a:ahLst/>
                <a:cxnLst/>
                <a:rect l="l" t="t" r="r" b="b"/>
                <a:pathLst>
                  <a:path w="1784" h="4975" extrusionOk="0">
                    <a:moveTo>
                      <a:pt x="1" y="0"/>
                    </a:moveTo>
                    <a:lnTo>
                      <a:pt x="1" y="0"/>
                    </a:lnTo>
                    <a:cubicBezTo>
                      <a:pt x="1545" y="3742"/>
                      <a:pt x="1659" y="4975"/>
                      <a:pt x="1659" y="4975"/>
                    </a:cubicBezTo>
                    <a:lnTo>
                      <a:pt x="1784" y="3752"/>
                    </a:lnTo>
                    <a:cubicBezTo>
                      <a:pt x="1545" y="2788"/>
                      <a:pt x="1214" y="1845"/>
                      <a:pt x="778" y="943"/>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0"/>
              <p:cNvSpPr/>
              <p:nvPr/>
            </p:nvSpPr>
            <p:spPr>
              <a:xfrm>
                <a:off x="4818675" y="3426350"/>
                <a:ext cx="21250" cy="31375"/>
              </a:xfrm>
              <a:custGeom>
                <a:avLst/>
                <a:gdLst/>
                <a:ahLst/>
                <a:cxnLst/>
                <a:rect l="l" t="t" r="r" b="b"/>
                <a:pathLst>
                  <a:path w="850" h="1255" extrusionOk="0">
                    <a:moveTo>
                      <a:pt x="0" y="176"/>
                    </a:moveTo>
                    <a:lnTo>
                      <a:pt x="591" y="1254"/>
                    </a:lnTo>
                    <a:lnTo>
                      <a:pt x="850" y="1171"/>
                    </a:lnTo>
                    <a:lnTo>
                      <a:pt x="456" y="0"/>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0"/>
              <p:cNvSpPr/>
              <p:nvPr/>
            </p:nvSpPr>
            <p:spPr>
              <a:xfrm>
                <a:off x="5189175" y="3261550"/>
                <a:ext cx="43025" cy="110925"/>
              </a:xfrm>
              <a:custGeom>
                <a:avLst/>
                <a:gdLst/>
                <a:ahLst/>
                <a:cxnLst/>
                <a:rect l="l" t="t" r="r" b="b"/>
                <a:pathLst>
                  <a:path w="1721" h="4437" extrusionOk="0">
                    <a:moveTo>
                      <a:pt x="270" y="1"/>
                    </a:moveTo>
                    <a:lnTo>
                      <a:pt x="1" y="94"/>
                    </a:lnTo>
                    <a:cubicBezTo>
                      <a:pt x="622" y="1493"/>
                      <a:pt x="1110" y="2944"/>
                      <a:pt x="1462" y="4436"/>
                    </a:cubicBezTo>
                    <a:lnTo>
                      <a:pt x="1721" y="4354"/>
                    </a:lnTo>
                    <a:cubicBezTo>
                      <a:pt x="1472" y="2861"/>
                      <a:pt x="270"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0"/>
              <p:cNvSpPr/>
              <p:nvPr/>
            </p:nvSpPr>
            <p:spPr>
              <a:xfrm>
                <a:off x="5196175" y="3261550"/>
                <a:ext cx="36025" cy="108850"/>
              </a:xfrm>
              <a:custGeom>
                <a:avLst/>
                <a:gdLst/>
                <a:ahLst/>
                <a:cxnLst/>
                <a:rect l="l" t="t" r="r" b="b"/>
                <a:pathLst>
                  <a:path w="1441" h="4354" extrusionOk="0">
                    <a:moveTo>
                      <a:pt x="0" y="1"/>
                    </a:moveTo>
                    <a:cubicBezTo>
                      <a:pt x="1" y="1"/>
                      <a:pt x="1130" y="2872"/>
                      <a:pt x="1441" y="4354"/>
                    </a:cubicBezTo>
                    <a:lnTo>
                      <a:pt x="1348" y="3317"/>
                    </a:lnTo>
                    <a:cubicBezTo>
                      <a:pt x="1099" y="2426"/>
                      <a:pt x="778" y="1555"/>
                      <a:pt x="415" y="705"/>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0"/>
              <p:cNvSpPr/>
              <p:nvPr/>
            </p:nvSpPr>
            <p:spPr>
              <a:xfrm>
                <a:off x="4860125" y="3295500"/>
                <a:ext cx="217675" cy="97175"/>
              </a:xfrm>
              <a:custGeom>
                <a:avLst/>
                <a:gdLst/>
                <a:ahLst/>
                <a:cxnLst/>
                <a:rect l="l" t="t" r="r" b="b"/>
                <a:pathLst>
                  <a:path w="8707" h="3887" extrusionOk="0">
                    <a:moveTo>
                      <a:pt x="8706" y="0"/>
                    </a:moveTo>
                    <a:cubicBezTo>
                      <a:pt x="8706" y="0"/>
                      <a:pt x="7348" y="1887"/>
                      <a:pt x="5276" y="2892"/>
                    </a:cubicBezTo>
                    <a:cubicBezTo>
                      <a:pt x="3192" y="3887"/>
                      <a:pt x="0" y="3483"/>
                      <a:pt x="0" y="3483"/>
                    </a:cubicBezTo>
                    <a:lnTo>
                      <a:pt x="239" y="3410"/>
                    </a:lnTo>
                    <a:cubicBezTo>
                      <a:pt x="239" y="3410"/>
                      <a:pt x="2695" y="3669"/>
                      <a:pt x="4560" y="3016"/>
                    </a:cubicBezTo>
                    <a:cubicBezTo>
                      <a:pt x="6416" y="2374"/>
                      <a:pt x="8250" y="187"/>
                      <a:pt x="8250" y="187"/>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0"/>
              <p:cNvSpPr/>
              <p:nvPr/>
            </p:nvSpPr>
            <p:spPr>
              <a:xfrm>
                <a:off x="4889925" y="3393950"/>
                <a:ext cx="226475" cy="78275"/>
              </a:xfrm>
              <a:custGeom>
                <a:avLst/>
                <a:gdLst/>
                <a:ahLst/>
                <a:cxnLst/>
                <a:rect l="l" t="t" r="r" b="b"/>
                <a:pathLst>
                  <a:path w="9059" h="3131" extrusionOk="0">
                    <a:moveTo>
                      <a:pt x="9058" y="705"/>
                    </a:moveTo>
                    <a:cubicBezTo>
                      <a:pt x="9058" y="705"/>
                      <a:pt x="6840" y="1"/>
                      <a:pt x="4581" y="446"/>
                    </a:cubicBezTo>
                    <a:cubicBezTo>
                      <a:pt x="2311" y="892"/>
                      <a:pt x="0" y="3131"/>
                      <a:pt x="0" y="3131"/>
                    </a:cubicBezTo>
                    <a:lnTo>
                      <a:pt x="228" y="3048"/>
                    </a:lnTo>
                    <a:cubicBezTo>
                      <a:pt x="228" y="3048"/>
                      <a:pt x="2042" y="1369"/>
                      <a:pt x="3928" y="768"/>
                    </a:cubicBezTo>
                    <a:cubicBezTo>
                      <a:pt x="5804" y="177"/>
                      <a:pt x="8582" y="830"/>
                      <a:pt x="8582" y="83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2" name="Google Shape;1702;p50"/>
          <p:cNvGrpSpPr/>
          <p:nvPr/>
        </p:nvGrpSpPr>
        <p:grpSpPr>
          <a:xfrm flipH="1">
            <a:off x="1185360" y="691910"/>
            <a:ext cx="4942357" cy="3675138"/>
            <a:chOff x="5048441" y="1376610"/>
            <a:chExt cx="1496505" cy="1112802"/>
          </a:xfrm>
        </p:grpSpPr>
        <p:sp>
          <p:nvSpPr>
            <p:cNvPr id="1703" name="Google Shape;1703;p50"/>
            <p:cNvSpPr/>
            <p:nvPr/>
          </p:nvSpPr>
          <p:spPr>
            <a:xfrm>
              <a:off x="5048441" y="2268602"/>
              <a:ext cx="48825" cy="45750"/>
            </a:xfrm>
            <a:custGeom>
              <a:avLst/>
              <a:gdLst/>
              <a:ahLst/>
              <a:cxnLst/>
              <a:rect l="l" t="t" r="r" b="b"/>
              <a:pathLst>
                <a:path w="1953" h="1830" extrusionOk="0">
                  <a:moveTo>
                    <a:pt x="970" y="1"/>
                  </a:moveTo>
                  <a:cubicBezTo>
                    <a:pt x="942" y="1"/>
                    <a:pt x="912" y="8"/>
                    <a:pt x="882" y="26"/>
                  </a:cubicBezTo>
                  <a:cubicBezTo>
                    <a:pt x="1" y="492"/>
                    <a:pt x="333" y="1829"/>
                    <a:pt x="1338" y="1829"/>
                  </a:cubicBezTo>
                  <a:cubicBezTo>
                    <a:pt x="1483" y="1819"/>
                    <a:pt x="1638" y="1788"/>
                    <a:pt x="1784" y="1715"/>
                  </a:cubicBezTo>
                  <a:cubicBezTo>
                    <a:pt x="1952" y="1627"/>
                    <a:pt x="1855" y="1393"/>
                    <a:pt x="1700" y="1393"/>
                  </a:cubicBezTo>
                  <a:cubicBezTo>
                    <a:pt x="1674" y="1393"/>
                    <a:pt x="1646" y="1400"/>
                    <a:pt x="1618" y="1415"/>
                  </a:cubicBezTo>
                  <a:cubicBezTo>
                    <a:pt x="1526" y="1465"/>
                    <a:pt x="1428" y="1489"/>
                    <a:pt x="1332" y="1489"/>
                  </a:cubicBezTo>
                  <a:cubicBezTo>
                    <a:pt x="1110" y="1489"/>
                    <a:pt x="894" y="1365"/>
                    <a:pt x="778" y="1156"/>
                  </a:cubicBezTo>
                  <a:cubicBezTo>
                    <a:pt x="623" y="855"/>
                    <a:pt x="737" y="482"/>
                    <a:pt x="1037" y="316"/>
                  </a:cubicBezTo>
                  <a:cubicBezTo>
                    <a:pt x="1212" y="229"/>
                    <a:pt x="1121"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0"/>
            <p:cNvSpPr/>
            <p:nvPr/>
          </p:nvSpPr>
          <p:spPr>
            <a:xfrm>
              <a:off x="6158096" y="1630274"/>
              <a:ext cx="54700" cy="50050"/>
            </a:xfrm>
            <a:custGeom>
              <a:avLst/>
              <a:gdLst/>
              <a:ahLst/>
              <a:cxnLst/>
              <a:rect l="l" t="t" r="r" b="b"/>
              <a:pathLst>
                <a:path w="2188" h="2002" extrusionOk="0">
                  <a:moveTo>
                    <a:pt x="850" y="2001"/>
                  </a:moveTo>
                  <a:cubicBezTo>
                    <a:pt x="632" y="2001"/>
                    <a:pt x="425" y="1928"/>
                    <a:pt x="249" y="1804"/>
                  </a:cubicBezTo>
                  <a:cubicBezTo>
                    <a:pt x="0" y="1618"/>
                    <a:pt x="280" y="1255"/>
                    <a:pt x="518" y="1441"/>
                  </a:cubicBezTo>
                  <a:cubicBezTo>
                    <a:pt x="1120" y="1918"/>
                    <a:pt x="1824" y="985"/>
                    <a:pt x="1192" y="540"/>
                  </a:cubicBezTo>
                  <a:cubicBezTo>
                    <a:pt x="954" y="363"/>
                    <a:pt x="1223" y="1"/>
                    <a:pt x="1462" y="177"/>
                  </a:cubicBezTo>
                  <a:cubicBezTo>
                    <a:pt x="2187" y="726"/>
                    <a:pt x="1886" y="1866"/>
                    <a:pt x="995" y="1991"/>
                  </a:cubicBezTo>
                  <a:cubicBezTo>
                    <a:pt x="954" y="2001"/>
                    <a:pt x="902" y="2001"/>
                    <a:pt x="850" y="20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0"/>
            <p:cNvSpPr/>
            <p:nvPr/>
          </p:nvSpPr>
          <p:spPr>
            <a:xfrm>
              <a:off x="5721877" y="1376610"/>
              <a:ext cx="41325" cy="19925"/>
            </a:xfrm>
            <a:custGeom>
              <a:avLst/>
              <a:gdLst/>
              <a:ahLst/>
              <a:cxnLst/>
              <a:rect l="l" t="t" r="r" b="b"/>
              <a:pathLst>
                <a:path w="1653" h="797" extrusionOk="0">
                  <a:moveTo>
                    <a:pt x="250" y="0"/>
                  </a:moveTo>
                  <a:cubicBezTo>
                    <a:pt x="207" y="0"/>
                    <a:pt x="163" y="13"/>
                    <a:pt x="124" y="40"/>
                  </a:cubicBezTo>
                  <a:cubicBezTo>
                    <a:pt x="21" y="112"/>
                    <a:pt x="0" y="247"/>
                    <a:pt x="62" y="351"/>
                  </a:cubicBezTo>
                  <a:cubicBezTo>
                    <a:pt x="259" y="631"/>
                    <a:pt x="570" y="796"/>
                    <a:pt x="912" y="796"/>
                  </a:cubicBezTo>
                  <a:cubicBezTo>
                    <a:pt x="1109" y="796"/>
                    <a:pt x="1306" y="745"/>
                    <a:pt x="1472" y="631"/>
                  </a:cubicBezTo>
                  <a:cubicBezTo>
                    <a:pt x="1653" y="484"/>
                    <a:pt x="1525" y="222"/>
                    <a:pt x="1334" y="222"/>
                  </a:cubicBezTo>
                  <a:cubicBezTo>
                    <a:pt x="1296" y="222"/>
                    <a:pt x="1254" y="233"/>
                    <a:pt x="1213" y="257"/>
                  </a:cubicBezTo>
                  <a:cubicBezTo>
                    <a:pt x="1122" y="318"/>
                    <a:pt x="1017" y="347"/>
                    <a:pt x="912" y="347"/>
                  </a:cubicBezTo>
                  <a:cubicBezTo>
                    <a:pt x="730" y="347"/>
                    <a:pt x="547" y="260"/>
                    <a:pt x="435" y="102"/>
                  </a:cubicBezTo>
                  <a:cubicBezTo>
                    <a:pt x="396" y="37"/>
                    <a:pt x="324" y="0"/>
                    <a:pt x="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0"/>
            <p:cNvSpPr/>
            <p:nvPr/>
          </p:nvSpPr>
          <p:spPr>
            <a:xfrm>
              <a:off x="6485571" y="2430062"/>
              <a:ext cx="59375" cy="59350"/>
            </a:xfrm>
            <a:custGeom>
              <a:avLst/>
              <a:gdLst/>
              <a:ahLst/>
              <a:cxnLst/>
              <a:rect l="l" t="t" r="r" b="b"/>
              <a:pathLst>
                <a:path w="2375" h="2374" extrusionOk="0">
                  <a:moveTo>
                    <a:pt x="1358" y="2374"/>
                  </a:moveTo>
                  <a:cubicBezTo>
                    <a:pt x="457" y="2374"/>
                    <a:pt x="1" y="1275"/>
                    <a:pt x="643" y="643"/>
                  </a:cubicBezTo>
                  <a:cubicBezTo>
                    <a:pt x="1275" y="0"/>
                    <a:pt x="2374" y="456"/>
                    <a:pt x="2374" y="1358"/>
                  </a:cubicBezTo>
                  <a:cubicBezTo>
                    <a:pt x="2374" y="1918"/>
                    <a:pt x="1918" y="2374"/>
                    <a:pt x="1358" y="2374"/>
                  </a:cubicBezTo>
                  <a:close/>
                  <a:moveTo>
                    <a:pt x="1358" y="798"/>
                  </a:moveTo>
                  <a:cubicBezTo>
                    <a:pt x="861" y="798"/>
                    <a:pt x="602" y="1400"/>
                    <a:pt x="965" y="1752"/>
                  </a:cubicBezTo>
                  <a:cubicBezTo>
                    <a:pt x="1317" y="2104"/>
                    <a:pt x="1918" y="1856"/>
                    <a:pt x="1918" y="1358"/>
                  </a:cubicBezTo>
                  <a:cubicBezTo>
                    <a:pt x="1918" y="1047"/>
                    <a:pt x="1669" y="798"/>
                    <a:pt x="1358" y="7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0"/>
            <p:cNvSpPr/>
            <p:nvPr/>
          </p:nvSpPr>
          <p:spPr>
            <a:xfrm>
              <a:off x="5923344" y="2158106"/>
              <a:ext cx="65850" cy="65575"/>
            </a:xfrm>
            <a:custGeom>
              <a:avLst/>
              <a:gdLst/>
              <a:ahLst/>
              <a:cxnLst/>
              <a:rect l="l" t="t" r="r" b="b"/>
              <a:pathLst>
                <a:path w="2634" h="2623" extrusionOk="0">
                  <a:moveTo>
                    <a:pt x="1514" y="2623"/>
                  </a:moveTo>
                  <a:cubicBezTo>
                    <a:pt x="509" y="2623"/>
                    <a:pt x="1" y="1420"/>
                    <a:pt x="716" y="705"/>
                  </a:cubicBezTo>
                  <a:cubicBezTo>
                    <a:pt x="1421" y="1"/>
                    <a:pt x="2633" y="498"/>
                    <a:pt x="2633" y="1503"/>
                  </a:cubicBezTo>
                  <a:cubicBezTo>
                    <a:pt x="2633" y="2125"/>
                    <a:pt x="2125" y="2623"/>
                    <a:pt x="1514" y="2623"/>
                  </a:cubicBezTo>
                  <a:close/>
                  <a:moveTo>
                    <a:pt x="1514" y="705"/>
                  </a:moveTo>
                  <a:cubicBezTo>
                    <a:pt x="799" y="705"/>
                    <a:pt x="447" y="1566"/>
                    <a:pt x="944" y="2063"/>
                  </a:cubicBezTo>
                  <a:cubicBezTo>
                    <a:pt x="1452" y="2561"/>
                    <a:pt x="2302" y="2208"/>
                    <a:pt x="2302" y="1503"/>
                  </a:cubicBezTo>
                  <a:cubicBezTo>
                    <a:pt x="2302" y="1058"/>
                    <a:pt x="1949" y="705"/>
                    <a:pt x="1514" y="7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0"/>
            <p:cNvSpPr/>
            <p:nvPr/>
          </p:nvSpPr>
          <p:spPr>
            <a:xfrm>
              <a:off x="6077548" y="2455434"/>
              <a:ext cx="25950" cy="33975"/>
            </a:xfrm>
            <a:custGeom>
              <a:avLst/>
              <a:gdLst/>
              <a:ahLst/>
              <a:cxnLst/>
              <a:rect l="l" t="t" r="r" b="b"/>
              <a:pathLst>
                <a:path w="1038" h="1359" extrusionOk="0">
                  <a:moveTo>
                    <a:pt x="1" y="1161"/>
                  </a:moveTo>
                  <a:lnTo>
                    <a:pt x="706" y="1"/>
                  </a:lnTo>
                  <a:lnTo>
                    <a:pt x="1037" y="197"/>
                  </a:lnTo>
                  <a:lnTo>
                    <a:pt x="332" y="135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49"/>
        <p:cNvGrpSpPr/>
        <p:nvPr/>
      </p:nvGrpSpPr>
      <p:grpSpPr>
        <a:xfrm>
          <a:off x="0" y="0"/>
          <a:ext cx="0" cy="0"/>
          <a:chOff x="0" y="0"/>
          <a:chExt cx="0" cy="0"/>
        </a:xfrm>
      </p:grpSpPr>
      <p:sp>
        <p:nvSpPr>
          <p:cNvPr id="2450" name="Google Shape;2450;p64"/>
          <p:cNvSpPr/>
          <p:nvPr/>
        </p:nvSpPr>
        <p:spPr>
          <a:xfrm>
            <a:off x="4003112" y="1213838"/>
            <a:ext cx="4267200" cy="3327300"/>
          </a:xfrm>
          <a:prstGeom prst="roundRect">
            <a:avLst>
              <a:gd name="adj" fmla="val 3736"/>
            </a:avLst>
          </a:prstGeom>
          <a:solidFill>
            <a:schemeClr val="lt1"/>
          </a:solidFill>
          <a:ln w="1524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1" name="Google Shape;2451;p64"/>
          <p:cNvGrpSpPr/>
          <p:nvPr/>
        </p:nvGrpSpPr>
        <p:grpSpPr>
          <a:xfrm>
            <a:off x="4003112" y="1212087"/>
            <a:ext cx="4267200" cy="3330859"/>
            <a:chOff x="3810000" y="1225175"/>
            <a:chExt cx="4267200" cy="3318250"/>
          </a:xfrm>
        </p:grpSpPr>
        <p:sp>
          <p:nvSpPr>
            <p:cNvPr id="2452" name="Google Shape;2452;p64"/>
            <p:cNvSpPr/>
            <p:nvPr/>
          </p:nvSpPr>
          <p:spPr>
            <a:xfrm>
              <a:off x="3810000" y="1225175"/>
              <a:ext cx="4267200" cy="658200"/>
            </a:xfrm>
            <a:prstGeom prst="round2SameRect">
              <a:avLst>
                <a:gd name="adj1" fmla="val 2026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rot="10800000" flipH="1">
              <a:off x="3814800" y="1883325"/>
              <a:ext cx="4257600" cy="2660100"/>
            </a:xfrm>
            <a:prstGeom prst="round2SameRect">
              <a:avLst>
                <a:gd name="adj1" fmla="val 6623"/>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4" name="Google Shape;2454;p64"/>
          <p:cNvSpPr txBox="1">
            <a:spLocks noGrp="1"/>
          </p:cNvSpPr>
          <p:nvPr>
            <p:ph type="title"/>
          </p:nvPr>
        </p:nvSpPr>
        <p:spPr>
          <a:xfrm>
            <a:off x="713225" y="445025"/>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rPr>
              <a:t>schedule</a:t>
            </a:r>
            <a:endParaRPr>
              <a:solidFill>
                <a:schemeClr val="lt2"/>
              </a:solidFill>
            </a:endParaRPr>
          </a:p>
        </p:txBody>
      </p:sp>
      <p:sp>
        <p:nvSpPr>
          <p:cNvPr id="2455" name="Google Shape;2455;p64"/>
          <p:cNvSpPr/>
          <p:nvPr/>
        </p:nvSpPr>
        <p:spPr>
          <a:xfrm>
            <a:off x="873718" y="1891725"/>
            <a:ext cx="2728800" cy="1277400"/>
          </a:xfrm>
          <a:prstGeom prst="roundRect">
            <a:avLst>
              <a:gd name="adj" fmla="val 16667"/>
            </a:avLst>
          </a:prstGeom>
          <a:solidFill>
            <a:schemeClr val="accen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txBox="1"/>
          <p:nvPr/>
        </p:nvSpPr>
        <p:spPr>
          <a:xfrm>
            <a:off x="966874" y="2343200"/>
            <a:ext cx="2542500" cy="65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2"/>
              </a:solidFill>
              <a:latin typeface="Cabin"/>
              <a:ea typeface="Cabin"/>
              <a:cs typeface="Cabin"/>
              <a:sym typeface="Cabin"/>
            </a:endParaRPr>
          </a:p>
        </p:txBody>
      </p:sp>
      <p:sp>
        <p:nvSpPr>
          <p:cNvPr id="2457" name="Google Shape;2457;p64"/>
          <p:cNvSpPr txBox="1"/>
          <p:nvPr/>
        </p:nvSpPr>
        <p:spPr>
          <a:xfrm>
            <a:off x="966874" y="1981200"/>
            <a:ext cx="2542500" cy="31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r-FR" sz="2600" dirty="0">
                <a:solidFill>
                  <a:schemeClr val="lt1"/>
                </a:solidFill>
                <a:latin typeface="Coiny"/>
                <a:ea typeface="Coiny"/>
                <a:cs typeface="Coiny"/>
                <a:sym typeface="Coiny"/>
              </a:rPr>
              <a:t>L</a:t>
            </a:r>
            <a:r>
              <a:rPr lang="en" sz="2600" dirty="0">
                <a:solidFill>
                  <a:schemeClr val="lt1"/>
                </a:solidFill>
                <a:latin typeface="Coiny"/>
                <a:ea typeface="Coiny"/>
                <a:cs typeface="Coiny"/>
                <a:sym typeface="Coiny"/>
              </a:rPr>
              <a:t>esson:</a:t>
            </a:r>
            <a:endParaRPr sz="2600">
              <a:solidFill>
                <a:schemeClr val="lt1"/>
              </a:solidFill>
              <a:latin typeface="Coiny"/>
              <a:ea typeface="Coiny"/>
              <a:cs typeface="Coiny"/>
              <a:sym typeface="Coiny"/>
            </a:endParaRPr>
          </a:p>
        </p:txBody>
      </p:sp>
      <p:sp>
        <p:nvSpPr>
          <p:cNvPr id="2458" name="Google Shape;2458;p64"/>
          <p:cNvSpPr/>
          <p:nvPr/>
        </p:nvSpPr>
        <p:spPr>
          <a:xfrm>
            <a:off x="873718" y="3301925"/>
            <a:ext cx="2728800" cy="1277400"/>
          </a:xfrm>
          <a:prstGeom prst="roundRect">
            <a:avLst>
              <a:gd name="adj" fmla="val 16667"/>
            </a:avLst>
          </a:prstGeom>
          <a:solidFill>
            <a:schemeClr val="lt2"/>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txBox="1"/>
          <p:nvPr/>
        </p:nvSpPr>
        <p:spPr>
          <a:xfrm>
            <a:off x="966874" y="3790950"/>
            <a:ext cx="2542500" cy="65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2"/>
              </a:solidFill>
              <a:latin typeface="Cabin"/>
              <a:ea typeface="Cabin"/>
              <a:cs typeface="Cabin"/>
              <a:sym typeface="Cabin"/>
            </a:endParaRPr>
          </a:p>
        </p:txBody>
      </p:sp>
      <p:sp>
        <p:nvSpPr>
          <p:cNvPr id="2460" name="Google Shape;2460;p64"/>
          <p:cNvSpPr txBox="1"/>
          <p:nvPr/>
        </p:nvSpPr>
        <p:spPr>
          <a:xfrm>
            <a:off x="966874" y="3429000"/>
            <a:ext cx="2542500" cy="319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600" dirty="0">
                <a:solidFill>
                  <a:schemeClr val="lt1"/>
                </a:solidFill>
                <a:latin typeface="Coiny"/>
                <a:ea typeface="Coiny"/>
                <a:cs typeface="Coiny"/>
                <a:sym typeface="Coiny"/>
              </a:rPr>
              <a:t>objectives:</a:t>
            </a:r>
            <a:endParaRPr sz="2600">
              <a:solidFill>
                <a:schemeClr val="lt1"/>
              </a:solidFill>
              <a:latin typeface="Coiny"/>
              <a:ea typeface="Coiny"/>
              <a:cs typeface="Coiny"/>
              <a:sym typeface="Coiny"/>
            </a:endParaRPr>
          </a:p>
        </p:txBody>
      </p:sp>
      <p:sp>
        <p:nvSpPr>
          <p:cNvPr id="2461" name="Google Shape;2461;p64"/>
          <p:cNvSpPr/>
          <p:nvPr/>
        </p:nvSpPr>
        <p:spPr>
          <a:xfrm>
            <a:off x="873676" y="1195525"/>
            <a:ext cx="2728800" cy="563400"/>
          </a:xfrm>
          <a:prstGeom prst="roundRect">
            <a:avLst>
              <a:gd name="adj" fmla="val 35969"/>
            </a:avLst>
          </a:prstGeom>
          <a:solidFill>
            <a:schemeClr val="dk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146300" tIns="91425" rIns="91425" bIns="91425" anchor="ctr" anchorCtr="0">
            <a:noAutofit/>
          </a:bodyPr>
          <a:lstStyle/>
          <a:p>
            <a:pPr marL="0" lvl="0" indent="0" algn="l" rtl="0">
              <a:spcBef>
                <a:spcPts val="0"/>
              </a:spcBef>
              <a:spcAft>
                <a:spcPts val="0"/>
              </a:spcAft>
              <a:buNone/>
            </a:pPr>
            <a:r>
              <a:rPr lang="en" sz="2600" dirty="0">
                <a:solidFill>
                  <a:schemeClr val="lt1"/>
                </a:solidFill>
                <a:latin typeface="Coiny"/>
                <a:ea typeface="Coiny"/>
                <a:cs typeface="Coiny"/>
                <a:sym typeface="Coiny"/>
              </a:rPr>
              <a:t>Date:</a:t>
            </a:r>
            <a:endParaRPr sz="1600">
              <a:solidFill>
                <a:schemeClr val="dk2"/>
              </a:solidFill>
              <a:latin typeface="Cabin"/>
              <a:ea typeface="Cabin"/>
              <a:cs typeface="Cabin"/>
              <a:sym typeface="Cabin"/>
            </a:endParaRPr>
          </a:p>
        </p:txBody>
      </p:sp>
      <p:graphicFrame>
        <p:nvGraphicFramePr>
          <p:cNvPr id="2462" name="Google Shape;2462;p64"/>
          <p:cNvGraphicFramePr/>
          <p:nvPr/>
        </p:nvGraphicFramePr>
        <p:xfrm>
          <a:off x="4003124" y="1219235"/>
          <a:ext cx="4267200" cy="3314675"/>
        </p:xfrm>
        <a:graphic>
          <a:graphicData uri="http://schemas.openxmlformats.org/drawingml/2006/table">
            <a:tbl>
              <a:tblPr>
                <a:noFill/>
                <a:tableStyleId>{49A5F8B7-7389-4AC1-A455-8A82101A5BDE}</a:tableStyleId>
              </a:tblPr>
              <a:tblGrid>
                <a:gridCol w="952375">
                  <a:extLst>
                    <a:ext uri="{9D8B030D-6E8A-4147-A177-3AD203B41FA5}">
                      <a16:colId xmlns:a16="http://schemas.microsoft.com/office/drawing/2014/main" val="20000"/>
                    </a:ext>
                  </a:extLst>
                </a:gridCol>
                <a:gridCol w="3314825">
                  <a:extLst>
                    <a:ext uri="{9D8B030D-6E8A-4147-A177-3AD203B41FA5}">
                      <a16:colId xmlns:a16="http://schemas.microsoft.com/office/drawing/2014/main" val="20001"/>
                    </a:ext>
                  </a:extLst>
                </a:gridCol>
              </a:tblGrid>
              <a:tr h="649625">
                <a:tc>
                  <a:txBody>
                    <a:bodyPr/>
                    <a:lstStyle/>
                    <a:p>
                      <a:pPr marL="0" lvl="0" indent="0" algn="ctr" rtl="0">
                        <a:spcBef>
                          <a:spcPts val="0"/>
                        </a:spcBef>
                        <a:spcAft>
                          <a:spcPts val="0"/>
                        </a:spcAft>
                        <a:buNone/>
                      </a:pPr>
                      <a:r>
                        <a:rPr lang="fr-FR" sz="2600" dirty="0">
                          <a:solidFill>
                            <a:schemeClr val="lt1"/>
                          </a:solidFill>
                          <a:latin typeface="Coiny"/>
                          <a:ea typeface="Coiny"/>
                          <a:cs typeface="Coiny"/>
                          <a:sym typeface="Coiny"/>
                        </a:rPr>
                        <a:t>time</a:t>
                      </a:r>
                      <a:endParaRPr sz="2600">
                        <a:solidFill>
                          <a:schemeClr val="lt1"/>
                        </a:solidFill>
                        <a:latin typeface="Coiny"/>
                        <a:ea typeface="Coiny"/>
                        <a:cs typeface="Coiny"/>
                        <a:sym typeface="Coiny"/>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600">
                          <a:solidFill>
                            <a:schemeClr val="lt1"/>
                          </a:solidFill>
                          <a:latin typeface="Coiny"/>
                          <a:ea typeface="Coiny"/>
                          <a:cs typeface="Coiny"/>
                          <a:sym typeface="Coiny"/>
                        </a:rPr>
                        <a:t>Activities</a:t>
                      </a:r>
                      <a:endParaRPr>
                        <a:solidFill>
                          <a:schemeClr val="lt1"/>
                        </a:solidFill>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fr-FR" sz="1600" dirty="0">
                          <a:solidFill>
                            <a:schemeClr val="dk2"/>
                          </a:solidFill>
                          <a:latin typeface="Cabin"/>
                          <a:ea typeface="Cabin"/>
                          <a:cs typeface="Cabin"/>
                          <a:sym typeface="Cabin"/>
                        </a:rPr>
                        <a:t>1.</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1"/>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sz="1600" dirty="0">
                          <a:solidFill>
                            <a:schemeClr val="dk2"/>
                          </a:solidFill>
                          <a:latin typeface="Cabin"/>
                          <a:ea typeface="Cabin"/>
                          <a:cs typeface="Cabin"/>
                          <a:sym typeface="Cabin"/>
                        </a:rPr>
                        <a:t>2.</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sz="1600" dirty="0">
                          <a:solidFill>
                            <a:schemeClr val="dk2"/>
                          </a:solidFill>
                          <a:latin typeface="Cabin"/>
                          <a:ea typeface="Cabin"/>
                          <a:cs typeface="Cabin"/>
                          <a:sym typeface="Cabin"/>
                        </a:rPr>
                        <a:t>3.</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sz="1600" dirty="0">
                          <a:solidFill>
                            <a:schemeClr val="dk2"/>
                          </a:solidFill>
                          <a:latin typeface="Cabin"/>
                          <a:ea typeface="Cabin"/>
                          <a:cs typeface="Cabin"/>
                          <a:sym typeface="Cabin"/>
                        </a:rPr>
                        <a:t>4.</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4"/>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sz="1600" dirty="0">
                          <a:solidFill>
                            <a:schemeClr val="dk2"/>
                          </a:solidFill>
                          <a:latin typeface="Cabin"/>
                          <a:ea typeface="Cabin"/>
                          <a:cs typeface="Cabin"/>
                          <a:sym typeface="Cabin"/>
                        </a:rPr>
                        <a:t>5.</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5"/>
                  </a:ext>
                </a:extLst>
              </a:tr>
              <a:tr h="444175">
                <a:tc>
                  <a:txBody>
                    <a:bodyPr/>
                    <a:lstStyle/>
                    <a:p>
                      <a:pPr marL="0" lvl="0" indent="0" algn="ctr" rtl="0">
                        <a:spcBef>
                          <a:spcPts val="0"/>
                        </a:spcBef>
                        <a:spcAft>
                          <a:spcPts val="0"/>
                        </a:spcAft>
                        <a:buNone/>
                      </a:pPr>
                      <a:endParaRPr sz="1600" b="1">
                        <a:solidFill>
                          <a:schemeClr val="dk2"/>
                        </a:solidFill>
                        <a:latin typeface="Cabin"/>
                        <a:ea typeface="Cabin"/>
                        <a:cs typeface="Cabin"/>
                        <a:sym typeface="Cabin"/>
                      </a:endParaRPr>
                    </a:p>
                  </a:txBody>
                  <a:tcPr marL="91425" marR="91425" marT="91425" marB="91425" anchor="ctr">
                    <a:lnL w="9525" cap="flat" cmpd="sng">
                      <a:solidFill>
                        <a:schemeClr val="dk2">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sz="1600" dirty="0">
                          <a:solidFill>
                            <a:schemeClr val="dk2"/>
                          </a:solidFill>
                          <a:latin typeface="Cabin"/>
                          <a:ea typeface="Cabin"/>
                          <a:cs typeface="Cabin"/>
                          <a:sym typeface="Cabin"/>
                        </a:rPr>
                        <a:t>6.</a:t>
                      </a:r>
                      <a:endParaRPr sz="1600">
                        <a:solidFill>
                          <a:schemeClr val="dk2"/>
                        </a:solidFill>
                        <a:latin typeface="Cabin"/>
                        <a:ea typeface="Cabin"/>
                        <a:cs typeface="Cabin"/>
                        <a:sym typeface="Cabin"/>
                      </a:endParaRPr>
                    </a:p>
                  </a:txBody>
                  <a:tcPr marL="182875" marR="91425" marT="91425" marB="91425" anchor="ctr">
                    <a:lnL w="19050" cap="flat" cmpd="sng">
                      <a:solidFill>
                        <a:schemeClr val="dk2"/>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71"/>
        <p:cNvGrpSpPr/>
        <p:nvPr/>
      </p:nvGrpSpPr>
      <p:grpSpPr>
        <a:xfrm>
          <a:off x="0" y="0"/>
          <a:ext cx="0" cy="0"/>
          <a:chOff x="0" y="0"/>
          <a:chExt cx="0" cy="0"/>
        </a:xfrm>
      </p:grpSpPr>
      <p:sp>
        <p:nvSpPr>
          <p:cNvPr id="2772" name="Google Shape;2772;p71"/>
          <p:cNvSpPr txBox="1">
            <a:spLocks noGrp="1"/>
          </p:cNvSpPr>
          <p:nvPr>
            <p:ph type="title"/>
          </p:nvPr>
        </p:nvSpPr>
        <p:spPr>
          <a:xfrm>
            <a:off x="713225" y="445025"/>
            <a:ext cx="772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a:t>
            </a:r>
            <a:r>
              <a:rPr lang="en">
                <a:solidFill>
                  <a:schemeClr val="lt2"/>
                </a:solidFill>
              </a:rPr>
              <a:t>pack</a:t>
            </a:r>
            <a:endParaRPr>
              <a:solidFill>
                <a:schemeClr val="lt2"/>
              </a:solidFill>
            </a:endParaRPr>
          </a:p>
        </p:txBody>
      </p:sp>
      <p:grpSp>
        <p:nvGrpSpPr>
          <p:cNvPr id="2773" name="Google Shape;2773;p71"/>
          <p:cNvGrpSpPr/>
          <p:nvPr/>
        </p:nvGrpSpPr>
        <p:grpSpPr>
          <a:xfrm>
            <a:off x="4799892" y="2739313"/>
            <a:ext cx="333775" cy="385163"/>
            <a:chOff x="4748313" y="2730638"/>
            <a:chExt cx="333775" cy="385163"/>
          </a:xfrm>
        </p:grpSpPr>
        <p:sp>
          <p:nvSpPr>
            <p:cNvPr id="2774" name="Google Shape;2774;p71"/>
            <p:cNvSpPr/>
            <p:nvPr/>
          </p:nvSpPr>
          <p:spPr>
            <a:xfrm>
              <a:off x="4751863" y="2730650"/>
              <a:ext cx="330225" cy="385150"/>
            </a:xfrm>
            <a:custGeom>
              <a:avLst/>
              <a:gdLst/>
              <a:ahLst/>
              <a:cxnLst/>
              <a:rect l="l" t="t" r="r" b="b"/>
              <a:pathLst>
                <a:path w="13209" h="15406" extrusionOk="0">
                  <a:moveTo>
                    <a:pt x="11474" y="0"/>
                  </a:moveTo>
                  <a:cubicBezTo>
                    <a:pt x="11277" y="0"/>
                    <a:pt x="11082" y="71"/>
                    <a:pt x="10940" y="213"/>
                  </a:cubicBezTo>
                  <a:lnTo>
                    <a:pt x="9546" y="1607"/>
                  </a:lnTo>
                  <a:cubicBezTo>
                    <a:pt x="8601" y="898"/>
                    <a:pt x="7419" y="449"/>
                    <a:pt x="6120" y="449"/>
                  </a:cubicBezTo>
                  <a:cubicBezTo>
                    <a:pt x="5553" y="449"/>
                    <a:pt x="5033" y="544"/>
                    <a:pt x="4513" y="685"/>
                  </a:cubicBezTo>
                  <a:lnTo>
                    <a:pt x="4490" y="685"/>
                  </a:lnTo>
                  <a:cubicBezTo>
                    <a:pt x="4371" y="733"/>
                    <a:pt x="4277" y="756"/>
                    <a:pt x="4206" y="803"/>
                  </a:cubicBezTo>
                  <a:cubicBezTo>
                    <a:pt x="4159" y="803"/>
                    <a:pt x="4135" y="851"/>
                    <a:pt x="4112" y="851"/>
                  </a:cubicBezTo>
                  <a:cubicBezTo>
                    <a:pt x="3993" y="874"/>
                    <a:pt x="3899" y="922"/>
                    <a:pt x="3804" y="969"/>
                  </a:cubicBezTo>
                  <a:cubicBezTo>
                    <a:pt x="3804" y="969"/>
                    <a:pt x="3781" y="969"/>
                    <a:pt x="3781" y="992"/>
                  </a:cubicBezTo>
                  <a:cubicBezTo>
                    <a:pt x="3663" y="1040"/>
                    <a:pt x="3545" y="1111"/>
                    <a:pt x="3450" y="1158"/>
                  </a:cubicBezTo>
                  <a:cubicBezTo>
                    <a:pt x="3426" y="1158"/>
                    <a:pt x="3403" y="1181"/>
                    <a:pt x="3403" y="1181"/>
                  </a:cubicBezTo>
                  <a:cubicBezTo>
                    <a:pt x="3308" y="1252"/>
                    <a:pt x="3214" y="1276"/>
                    <a:pt x="3143" y="1347"/>
                  </a:cubicBezTo>
                  <a:cubicBezTo>
                    <a:pt x="3096" y="1370"/>
                    <a:pt x="3072" y="1370"/>
                    <a:pt x="3048" y="1394"/>
                  </a:cubicBezTo>
                  <a:cubicBezTo>
                    <a:pt x="2954" y="1465"/>
                    <a:pt x="2859" y="1512"/>
                    <a:pt x="2788" y="1607"/>
                  </a:cubicBezTo>
                  <a:cubicBezTo>
                    <a:pt x="2788" y="1607"/>
                    <a:pt x="2741" y="1607"/>
                    <a:pt x="2741" y="1630"/>
                  </a:cubicBezTo>
                  <a:cubicBezTo>
                    <a:pt x="2670" y="1725"/>
                    <a:pt x="2576" y="1772"/>
                    <a:pt x="2458" y="1867"/>
                  </a:cubicBezTo>
                  <a:cubicBezTo>
                    <a:pt x="2434" y="1890"/>
                    <a:pt x="2387" y="1938"/>
                    <a:pt x="2363" y="1938"/>
                  </a:cubicBezTo>
                  <a:cubicBezTo>
                    <a:pt x="2316" y="1985"/>
                    <a:pt x="2221" y="2056"/>
                    <a:pt x="2150" y="2103"/>
                  </a:cubicBezTo>
                  <a:lnTo>
                    <a:pt x="2080" y="2197"/>
                  </a:lnTo>
                  <a:cubicBezTo>
                    <a:pt x="1985" y="2292"/>
                    <a:pt x="1891" y="2363"/>
                    <a:pt x="1843" y="2457"/>
                  </a:cubicBezTo>
                  <a:cubicBezTo>
                    <a:pt x="969" y="3473"/>
                    <a:pt x="473" y="4726"/>
                    <a:pt x="473" y="6143"/>
                  </a:cubicBezTo>
                  <a:cubicBezTo>
                    <a:pt x="473" y="6332"/>
                    <a:pt x="473" y="6498"/>
                    <a:pt x="497" y="6687"/>
                  </a:cubicBezTo>
                  <a:cubicBezTo>
                    <a:pt x="497" y="6734"/>
                    <a:pt x="497" y="6805"/>
                    <a:pt x="544" y="6828"/>
                  </a:cubicBezTo>
                  <a:cubicBezTo>
                    <a:pt x="567" y="6947"/>
                    <a:pt x="567" y="7065"/>
                    <a:pt x="591" y="7230"/>
                  </a:cubicBezTo>
                  <a:cubicBezTo>
                    <a:pt x="591" y="7277"/>
                    <a:pt x="615" y="7348"/>
                    <a:pt x="615" y="7372"/>
                  </a:cubicBezTo>
                  <a:cubicBezTo>
                    <a:pt x="662" y="7514"/>
                    <a:pt x="686" y="7655"/>
                    <a:pt x="733" y="7773"/>
                  </a:cubicBezTo>
                  <a:cubicBezTo>
                    <a:pt x="733" y="7821"/>
                    <a:pt x="733" y="7844"/>
                    <a:pt x="780" y="7844"/>
                  </a:cubicBezTo>
                  <a:cubicBezTo>
                    <a:pt x="827" y="7986"/>
                    <a:pt x="898" y="8152"/>
                    <a:pt x="945" y="8317"/>
                  </a:cubicBezTo>
                  <a:cubicBezTo>
                    <a:pt x="969" y="8341"/>
                    <a:pt x="969" y="8411"/>
                    <a:pt x="1016" y="8435"/>
                  </a:cubicBezTo>
                  <a:cubicBezTo>
                    <a:pt x="1064" y="8553"/>
                    <a:pt x="1087" y="8624"/>
                    <a:pt x="1158" y="8742"/>
                  </a:cubicBezTo>
                  <a:cubicBezTo>
                    <a:pt x="1182" y="8813"/>
                    <a:pt x="1205" y="8837"/>
                    <a:pt x="1253" y="8908"/>
                  </a:cubicBezTo>
                  <a:cubicBezTo>
                    <a:pt x="1300" y="9026"/>
                    <a:pt x="1371" y="9144"/>
                    <a:pt x="1442" y="9215"/>
                  </a:cubicBezTo>
                  <a:cubicBezTo>
                    <a:pt x="1489" y="9262"/>
                    <a:pt x="1489" y="9286"/>
                    <a:pt x="1513" y="9309"/>
                  </a:cubicBezTo>
                  <a:cubicBezTo>
                    <a:pt x="1560" y="9404"/>
                    <a:pt x="1631" y="9451"/>
                    <a:pt x="1678" y="9546"/>
                  </a:cubicBezTo>
                  <a:lnTo>
                    <a:pt x="308" y="10940"/>
                  </a:lnTo>
                  <a:cubicBezTo>
                    <a:pt x="0" y="11223"/>
                    <a:pt x="0" y="11743"/>
                    <a:pt x="308" y="12026"/>
                  </a:cubicBezTo>
                  <a:cubicBezTo>
                    <a:pt x="449" y="12180"/>
                    <a:pt x="644" y="12257"/>
                    <a:pt x="842" y="12257"/>
                  </a:cubicBezTo>
                  <a:cubicBezTo>
                    <a:pt x="1040" y="12257"/>
                    <a:pt x="1241" y="12180"/>
                    <a:pt x="1394" y="12026"/>
                  </a:cubicBezTo>
                  <a:lnTo>
                    <a:pt x="1772" y="11648"/>
                  </a:lnTo>
                  <a:cubicBezTo>
                    <a:pt x="2505" y="12239"/>
                    <a:pt x="3332" y="12641"/>
                    <a:pt x="4230" y="12924"/>
                  </a:cubicBezTo>
                  <a:lnTo>
                    <a:pt x="4135" y="12924"/>
                  </a:lnTo>
                  <a:cubicBezTo>
                    <a:pt x="4088" y="12924"/>
                    <a:pt x="4041" y="12924"/>
                    <a:pt x="3993" y="12948"/>
                  </a:cubicBezTo>
                  <a:cubicBezTo>
                    <a:pt x="3923" y="12948"/>
                    <a:pt x="3875" y="12971"/>
                    <a:pt x="3852" y="12995"/>
                  </a:cubicBezTo>
                  <a:cubicBezTo>
                    <a:pt x="3804" y="13042"/>
                    <a:pt x="3757" y="13042"/>
                    <a:pt x="3734" y="13066"/>
                  </a:cubicBezTo>
                  <a:cubicBezTo>
                    <a:pt x="3663" y="13090"/>
                    <a:pt x="3639" y="13113"/>
                    <a:pt x="3568" y="13161"/>
                  </a:cubicBezTo>
                  <a:cubicBezTo>
                    <a:pt x="3545" y="13184"/>
                    <a:pt x="3497" y="13184"/>
                    <a:pt x="3450" y="13208"/>
                  </a:cubicBezTo>
                  <a:cubicBezTo>
                    <a:pt x="3403" y="13231"/>
                    <a:pt x="3379" y="13279"/>
                    <a:pt x="3332" y="13326"/>
                  </a:cubicBezTo>
                  <a:lnTo>
                    <a:pt x="3237" y="13420"/>
                  </a:lnTo>
                  <a:cubicBezTo>
                    <a:pt x="3214" y="13444"/>
                    <a:pt x="3190" y="13515"/>
                    <a:pt x="3119" y="13539"/>
                  </a:cubicBezTo>
                  <a:lnTo>
                    <a:pt x="3048" y="13633"/>
                  </a:lnTo>
                  <a:cubicBezTo>
                    <a:pt x="3025" y="13680"/>
                    <a:pt x="2977" y="13751"/>
                    <a:pt x="2954" y="13775"/>
                  </a:cubicBezTo>
                  <a:cubicBezTo>
                    <a:pt x="2930" y="13798"/>
                    <a:pt x="2930" y="13822"/>
                    <a:pt x="2883" y="13893"/>
                  </a:cubicBezTo>
                  <a:cubicBezTo>
                    <a:pt x="2859" y="13940"/>
                    <a:pt x="2859" y="14011"/>
                    <a:pt x="2836" y="14106"/>
                  </a:cubicBezTo>
                  <a:cubicBezTo>
                    <a:pt x="2836" y="14129"/>
                    <a:pt x="2812" y="14153"/>
                    <a:pt x="2812" y="14176"/>
                  </a:cubicBezTo>
                  <a:cubicBezTo>
                    <a:pt x="2788" y="14271"/>
                    <a:pt x="2788" y="14389"/>
                    <a:pt x="2788" y="14484"/>
                  </a:cubicBezTo>
                  <a:lnTo>
                    <a:pt x="2788" y="14578"/>
                  </a:lnTo>
                  <a:cubicBezTo>
                    <a:pt x="2788" y="15027"/>
                    <a:pt x="3143" y="15405"/>
                    <a:pt x="3615" y="15405"/>
                  </a:cubicBezTo>
                  <a:lnTo>
                    <a:pt x="8719" y="15405"/>
                  </a:lnTo>
                  <a:cubicBezTo>
                    <a:pt x="9144" y="15405"/>
                    <a:pt x="9546" y="15051"/>
                    <a:pt x="9546" y="14578"/>
                  </a:cubicBezTo>
                  <a:lnTo>
                    <a:pt x="9546" y="14484"/>
                  </a:lnTo>
                  <a:cubicBezTo>
                    <a:pt x="9546" y="13657"/>
                    <a:pt x="8932" y="12995"/>
                    <a:pt x="8128" y="12948"/>
                  </a:cubicBezTo>
                  <a:cubicBezTo>
                    <a:pt x="9286" y="12617"/>
                    <a:pt x="10302" y="12003"/>
                    <a:pt x="11153" y="11152"/>
                  </a:cubicBezTo>
                  <a:cubicBezTo>
                    <a:pt x="12476" y="9782"/>
                    <a:pt x="13208" y="8010"/>
                    <a:pt x="13208" y="6120"/>
                  </a:cubicBezTo>
                  <a:cubicBezTo>
                    <a:pt x="13208" y="4513"/>
                    <a:pt x="12641" y="2977"/>
                    <a:pt x="11649" y="1701"/>
                  </a:cubicBezTo>
                  <a:lnTo>
                    <a:pt x="12027" y="1323"/>
                  </a:lnTo>
                  <a:cubicBezTo>
                    <a:pt x="12310" y="1016"/>
                    <a:pt x="12310" y="520"/>
                    <a:pt x="12027" y="213"/>
                  </a:cubicBezTo>
                  <a:cubicBezTo>
                    <a:pt x="11873" y="71"/>
                    <a:pt x="11672" y="0"/>
                    <a:pt x="11474"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5" name="Google Shape;2775;p71"/>
            <p:cNvGrpSpPr/>
            <p:nvPr/>
          </p:nvGrpSpPr>
          <p:grpSpPr>
            <a:xfrm>
              <a:off x="4748313" y="2730638"/>
              <a:ext cx="332575" cy="385150"/>
              <a:chOff x="1661125" y="6870900"/>
              <a:chExt cx="332575" cy="385150"/>
            </a:xfrm>
          </p:grpSpPr>
          <p:sp>
            <p:nvSpPr>
              <p:cNvPr id="2776" name="Google Shape;2776;p71"/>
              <p:cNvSpPr/>
              <p:nvPr/>
            </p:nvSpPr>
            <p:spPr>
              <a:xfrm>
                <a:off x="1731425" y="7194000"/>
                <a:ext cx="170125" cy="62050"/>
              </a:xfrm>
              <a:custGeom>
                <a:avLst/>
                <a:gdLst/>
                <a:ahLst/>
                <a:cxnLst/>
                <a:rect l="l" t="t" r="r" b="b"/>
                <a:pathLst>
                  <a:path w="6805" h="2482" extrusionOk="0">
                    <a:moveTo>
                      <a:pt x="1560" y="1"/>
                    </a:moveTo>
                    <a:cubicBezTo>
                      <a:pt x="709" y="1"/>
                      <a:pt x="0" y="709"/>
                      <a:pt x="0" y="1560"/>
                    </a:cubicBezTo>
                    <a:lnTo>
                      <a:pt x="0" y="1655"/>
                    </a:lnTo>
                    <a:cubicBezTo>
                      <a:pt x="0" y="2103"/>
                      <a:pt x="355" y="2482"/>
                      <a:pt x="827" y="2482"/>
                    </a:cubicBezTo>
                    <a:lnTo>
                      <a:pt x="5931" y="2482"/>
                    </a:lnTo>
                    <a:cubicBezTo>
                      <a:pt x="6380" y="2482"/>
                      <a:pt x="6758" y="2127"/>
                      <a:pt x="6758" y="1655"/>
                    </a:cubicBezTo>
                    <a:lnTo>
                      <a:pt x="6758" y="1560"/>
                    </a:lnTo>
                    <a:cubicBezTo>
                      <a:pt x="6805" y="709"/>
                      <a:pt x="6120" y="1"/>
                      <a:pt x="5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1732000" y="7194000"/>
                <a:ext cx="70325" cy="62050"/>
              </a:xfrm>
              <a:custGeom>
                <a:avLst/>
                <a:gdLst/>
                <a:ahLst/>
                <a:cxnLst/>
                <a:rect l="l" t="t" r="r" b="b"/>
                <a:pathLst>
                  <a:path w="2813" h="2482" extrusionOk="0">
                    <a:moveTo>
                      <a:pt x="1489" y="1"/>
                    </a:moveTo>
                    <a:cubicBezTo>
                      <a:pt x="663" y="24"/>
                      <a:pt x="1" y="709"/>
                      <a:pt x="1" y="1560"/>
                    </a:cubicBezTo>
                    <a:lnTo>
                      <a:pt x="1" y="1655"/>
                    </a:lnTo>
                    <a:cubicBezTo>
                      <a:pt x="1" y="2103"/>
                      <a:pt x="355" y="2482"/>
                      <a:pt x="828" y="2482"/>
                    </a:cubicBezTo>
                    <a:lnTo>
                      <a:pt x="2813" y="2482"/>
                    </a:lnTo>
                    <a:cubicBezTo>
                      <a:pt x="2057" y="1914"/>
                      <a:pt x="1537" y="1040"/>
                      <a:pt x="1489"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1706600" y="6914025"/>
                <a:ext cx="287100" cy="288275"/>
              </a:xfrm>
              <a:custGeom>
                <a:avLst/>
                <a:gdLst/>
                <a:ahLst/>
                <a:cxnLst/>
                <a:rect l="l" t="t" r="r" b="b"/>
                <a:pathLst>
                  <a:path w="11484" h="11531" extrusionOk="0">
                    <a:moveTo>
                      <a:pt x="9948" y="0"/>
                    </a:moveTo>
                    <a:lnTo>
                      <a:pt x="4419" y="4442"/>
                    </a:lnTo>
                    <a:lnTo>
                      <a:pt x="1" y="9947"/>
                    </a:lnTo>
                    <a:cubicBezTo>
                      <a:pt x="1230" y="10963"/>
                      <a:pt x="2789" y="11530"/>
                      <a:pt x="4419" y="11530"/>
                    </a:cubicBezTo>
                    <a:cubicBezTo>
                      <a:pt x="6309" y="11530"/>
                      <a:pt x="8082" y="10774"/>
                      <a:pt x="9405" y="9451"/>
                    </a:cubicBezTo>
                    <a:cubicBezTo>
                      <a:pt x="10751" y="8128"/>
                      <a:pt x="11484" y="6356"/>
                      <a:pt x="11484" y="4466"/>
                    </a:cubicBezTo>
                    <a:cubicBezTo>
                      <a:pt x="11484" y="2788"/>
                      <a:pt x="10940" y="1253"/>
                      <a:pt x="9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1661125" y="6870900"/>
                <a:ext cx="311325" cy="307175"/>
              </a:xfrm>
              <a:custGeom>
                <a:avLst/>
                <a:gdLst/>
                <a:ahLst/>
                <a:cxnLst/>
                <a:rect l="l" t="t" r="r" b="b"/>
                <a:pathLst>
                  <a:path w="12453" h="12287" extrusionOk="0">
                    <a:moveTo>
                      <a:pt x="11602" y="1"/>
                    </a:moveTo>
                    <a:cubicBezTo>
                      <a:pt x="11401" y="1"/>
                      <a:pt x="11200" y="71"/>
                      <a:pt x="11058" y="213"/>
                    </a:cubicBezTo>
                    <a:lnTo>
                      <a:pt x="308" y="10964"/>
                    </a:lnTo>
                    <a:cubicBezTo>
                      <a:pt x="1" y="11271"/>
                      <a:pt x="1" y="11767"/>
                      <a:pt x="308" y="12074"/>
                    </a:cubicBezTo>
                    <a:cubicBezTo>
                      <a:pt x="450" y="12216"/>
                      <a:pt x="650" y="12287"/>
                      <a:pt x="851" y="12287"/>
                    </a:cubicBezTo>
                    <a:cubicBezTo>
                      <a:pt x="1052" y="12287"/>
                      <a:pt x="1253" y="12216"/>
                      <a:pt x="1395" y="12074"/>
                    </a:cubicBezTo>
                    <a:lnTo>
                      <a:pt x="12145" y="1324"/>
                    </a:lnTo>
                    <a:cubicBezTo>
                      <a:pt x="12452" y="1016"/>
                      <a:pt x="12452" y="520"/>
                      <a:pt x="12145" y="213"/>
                    </a:cubicBezTo>
                    <a:cubicBezTo>
                      <a:pt x="12003" y="71"/>
                      <a:pt x="11803" y="1"/>
                      <a:pt x="11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1674725" y="6932325"/>
                <a:ext cx="180775" cy="234525"/>
              </a:xfrm>
              <a:custGeom>
                <a:avLst/>
                <a:gdLst/>
                <a:ahLst/>
                <a:cxnLst/>
                <a:rect l="l" t="t" r="r" b="b"/>
                <a:pathLst>
                  <a:path w="7231" h="9381" extrusionOk="0">
                    <a:moveTo>
                      <a:pt x="1347" y="1"/>
                    </a:moveTo>
                    <a:cubicBezTo>
                      <a:pt x="496" y="1017"/>
                      <a:pt x="0" y="2293"/>
                      <a:pt x="0" y="3710"/>
                    </a:cubicBezTo>
                    <a:cubicBezTo>
                      <a:pt x="0" y="6829"/>
                      <a:pt x="2528" y="9381"/>
                      <a:pt x="5671" y="9381"/>
                    </a:cubicBezTo>
                    <a:lnTo>
                      <a:pt x="5954" y="9381"/>
                    </a:lnTo>
                    <a:lnTo>
                      <a:pt x="7230" y="8105"/>
                    </a:lnTo>
                    <a:lnTo>
                      <a:pt x="7230" y="5506"/>
                    </a:lnTo>
                    <a:lnTo>
                      <a:pt x="5104" y="4561"/>
                    </a:lnTo>
                    <a:lnTo>
                      <a:pt x="5104" y="780"/>
                    </a:lnTo>
                    <a:lnTo>
                      <a:pt x="13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1802900" y="6932925"/>
                <a:ext cx="155950" cy="153000"/>
              </a:xfrm>
              <a:custGeom>
                <a:avLst/>
                <a:gdLst/>
                <a:ahLst/>
                <a:cxnLst/>
                <a:rect l="l" t="t" r="r" b="b"/>
                <a:pathLst>
                  <a:path w="6238" h="6120" extrusionOk="0">
                    <a:moveTo>
                      <a:pt x="4915" y="0"/>
                    </a:moveTo>
                    <a:lnTo>
                      <a:pt x="0" y="709"/>
                    </a:lnTo>
                    <a:lnTo>
                      <a:pt x="0" y="4513"/>
                    </a:lnTo>
                    <a:lnTo>
                      <a:pt x="2127" y="5435"/>
                    </a:lnTo>
                    <a:lnTo>
                      <a:pt x="5671" y="6120"/>
                    </a:lnTo>
                    <a:cubicBezTo>
                      <a:pt x="6025" y="5387"/>
                      <a:pt x="6238" y="4537"/>
                      <a:pt x="6238" y="3663"/>
                    </a:cubicBezTo>
                    <a:cubicBezTo>
                      <a:pt x="6238" y="2292"/>
                      <a:pt x="5742" y="1016"/>
                      <a:pt x="4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1674725" y="6932325"/>
                <a:ext cx="89200" cy="223900"/>
              </a:xfrm>
              <a:custGeom>
                <a:avLst/>
                <a:gdLst/>
                <a:ahLst/>
                <a:cxnLst/>
                <a:rect l="l" t="t" r="r" b="b"/>
                <a:pathLst>
                  <a:path w="3568" h="8956" extrusionOk="0">
                    <a:moveTo>
                      <a:pt x="1347" y="1"/>
                    </a:moveTo>
                    <a:cubicBezTo>
                      <a:pt x="496" y="1017"/>
                      <a:pt x="0" y="2269"/>
                      <a:pt x="0" y="3687"/>
                    </a:cubicBezTo>
                    <a:cubicBezTo>
                      <a:pt x="0" y="6097"/>
                      <a:pt x="1465" y="8129"/>
                      <a:pt x="3568" y="8955"/>
                    </a:cubicBezTo>
                    <a:cubicBezTo>
                      <a:pt x="2481" y="7561"/>
                      <a:pt x="1796" y="5789"/>
                      <a:pt x="1796" y="3876"/>
                    </a:cubicBezTo>
                    <a:cubicBezTo>
                      <a:pt x="1796" y="2576"/>
                      <a:pt x="2079" y="1348"/>
                      <a:pt x="2646" y="237"/>
                    </a:cubicBezTo>
                    <a:lnTo>
                      <a:pt x="1347"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1709575" y="6882125"/>
                <a:ext cx="235100" cy="283550"/>
              </a:xfrm>
              <a:custGeom>
                <a:avLst/>
                <a:gdLst/>
                <a:ahLst/>
                <a:cxnLst/>
                <a:rect l="l" t="t" r="r" b="b"/>
                <a:pathLst>
                  <a:path w="9404" h="11342" extrusionOk="0">
                    <a:moveTo>
                      <a:pt x="4300" y="0"/>
                    </a:moveTo>
                    <a:cubicBezTo>
                      <a:pt x="2575" y="0"/>
                      <a:pt x="1016" y="804"/>
                      <a:pt x="0" y="2009"/>
                    </a:cubicBezTo>
                    <a:lnTo>
                      <a:pt x="95" y="2434"/>
                    </a:lnTo>
                    <a:cubicBezTo>
                      <a:pt x="189" y="2670"/>
                      <a:pt x="331" y="2883"/>
                      <a:pt x="544" y="3001"/>
                    </a:cubicBezTo>
                    <a:lnTo>
                      <a:pt x="1394" y="3497"/>
                    </a:lnTo>
                    <a:cubicBezTo>
                      <a:pt x="1630" y="3639"/>
                      <a:pt x="1843" y="3639"/>
                      <a:pt x="2150" y="3710"/>
                    </a:cubicBezTo>
                    <a:cubicBezTo>
                      <a:pt x="2575" y="3781"/>
                      <a:pt x="2835" y="4348"/>
                      <a:pt x="2457" y="4537"/>
                    </a:cubicBezTo>
                    <a:lnTo>
                      <a:pt x="1867" y="4820"/>
                    </a:lnTo>
                    <a:cubicBezTo>
                      <a:pt x="1819" y="4891"/>
                      <a:pt x="1772" y="4939"/>
                      <a:pt x="1725" y="5033"/>
                    </a:cubicBezTo>
                    <a:lnTo>
                      <a:pt x="1441" y="6120"/>
                    </a:lnTo>
                    <a:cubicBezTo>
                      <a:pt x="1394" y="6309"/>
                      <a:pt x="1512" y="6474"/>
                      <a:pt x="1701" y="6498"/>
                    </a:cubicBezTo>
                    <a:cubicBezTo>
                      <a:pt x="1727" y="6508"/>
                      <a:pt x="1753" y="6513"/>
                      <a:pt x="1779" y="6513"/>
                    </a:cubicBezTo>
                    <a:cubicBezTo>
                      <a:pt x="1877" y="6513"/>
                      <a:pt x="1976" y="6449"/>
                      <a:pt x="2032" y="6356"/>
                    </a:cubicBezTo>
                    <a:lnTo>
                      <a:pt x="2150" y="6144"/>
                    </a:lnTo>
                    <a:cubicBezTo>
                      <a:pt x="2209" y="6049"/>
                      <a:pt x="2310" y="6002"/>
                      <a:pt x="2410" y="6002"/>
                    </a:cubicBezTo>
                    <a:cubicBezTo>
                      <a:pt x="2511" y="6002"/>
                      <a:pt x="2611" y="6049"/>
                      <a:pt x="2670" y="6144"/>
                    </a:cubicBezTo>
                    <a:lnTo>
                      <a:pt x="3237" y="7089"/>
                    </a:lnTo>
                    <a:cubicBezTo>
                      <a:pt x="3261" y="7159"/>
                      <a:pt x="3332" y="7207"/>
                      <a:pt x="3402" y="7254"/>
                    </a:cubicBezTo>
                    <a:lnTo>
                      <a:pt x="4206" y="7514"/>
                    </a:lnTo>
                    <a:cubicBezTo>
                      <a:pt x="4537" y="7608"/>
                      <a:pt x="4678" y="8010"/>
                      <a:pt x="4466" y="8317"/>
                    </a:cubicBezTo>
                    <a:lnTo>
                      <a:pt x="4395" y="8435"/>
                    </a:lnTo>
                    <a:cubicBezTo>
                      <a:pt x="4277" y="8601"/>
                      <a:pt x="4277" y="8908"/>
                      <a:pt x="4442" y="9073"/>
                    </a:cubicBezTo>
                    <a:lnTo>
                      <a:pt x="4726" y="9380"/>
                    </a:lnTo>
                    <a:cubicBezTo>
                      <a:pt x="4915" y="9569"/>
                      <a:pt x="4867" y="9806"/>
                      <a:pt x="4867" y="9900"/>
                    </a:cubicBezTo>
                    <a:cubicBezTo>
                      <a:pt x="4867" y="10089"/>
                      <a:pt x="4773" y="10255"/>
                      <a:pt x="4631" y="10349"/>
                    </a:cubicBezTo>
                    <a:cubicBezTo>
                      <a:pt x="4418" y="10491"/>
                      <a:pt x="4371" y="10751"/>
                      <a:pt x="4442" y="10987"/>
                    </a:cubicBezTo>
                    <a:lnTo>
                      <a:pt x="4607" y="11342"/>
                    </a:lnTo>
                    <a:cubicBezTo>
                      <a:pt x="6710" y="11271"/>
                      <a:pt x="8530" y="9971"/>
                      <a:pt x="9404" y="8152"/>
                    </a:cubicBezTo>
                    <a:cubicBezTo>
                      <a:pt x="7963" y="7065"/>
                      <a:pt x="8506" y="7419"/>
                      <a:pt x="7915" y="7065"/>
                    </a:cubicBezTo>
                    <a:cubicBezTo>
                      <a:pt x="7803" y="7012"/>
                      <a:pt x="7685" y="7003"/>
                      <a:pt x="7566" y="7003"/>
                    </a:cubicBezTo>
                    <a:cubicBezTo>
                      <a:pt x="7498" y="7003"/>
                      <a:pt x="7429" y="7006"/>
                      <a:pt x="7360" y="7006"/>
                    </a:cubicBezTo>
                    <a:cubicBezTo>
                      <a:pt x="7171" y="7006"/>
                      <a:pt x="6982" y="6982"/>
                      <a:pt x="6805" y="6805"/>
                    </a:cubicBezTo>
                    <a:cubicBezTo>
                      <a:pt x="6663" y="6663"/>
                      <a:pt x="6521" y="6592"/>
                      <a:pt x="6332" y="6592"/>
                    </a:cubicBezTo>
                    <a:cubicBezTo>
                      <a:pt x="6214" y="6592"/>
                      <a:pt x="6167" y="6616"/>
                      <a:pt x="5600" y="6781"/>
                    </a:cubicBezTo>
                    <a:cubicBezTo>
                      <a:pt x="5570" y="6787"/>
                      <a:pt x="5542" y="6790"/>
                      <a:pt x="5516" y="6790"/>
                    </a:cubicBezTo>
                    <a:cubicBezTo>
                      <a:pt x="5436" y="6790"/>
                      <a:pt x="5369" y="6764"/>
                      <a:pt x="5316" y="6711"/>
                    </a:cubicBezTo>
                    <a:lnTo>
                      <a:pt x="4891" y="6427"/>
                    </a:lnTo>
                    <a:cubicBezTo>
                      <a:pt x="4749" y="6309"/>
                      <a:pt x="4726" y="6096"/>
                      <a:pt x="4844" y="5955"/>
                    </a:cubicBezTo>
                    <a:lnTo>
                      <a:pt x="5316" y="5293"/>
                    </a:lnTo>
                    <a:cubicBezTo>
                      <a:pt x="5505" y="5033"/>
                      <a:pt x="5482" y="4797"/>
                      <a:pt x="5576" y="4490"/>
                    </a:cubicBezTo>
                    <a:cubicBezTo>
                      <a:pt x="5671" y="4017"/>
                      <a:pt x="6096" y="3710"/>
                      <a:pt x="6569" y="3710"/>
                    </a:cubicBezTo>
                    <a:lnTo>
                      <a:pt x="6781" y="3710"/>
                    </a:lnTo>
                    <a:cubicBezTo>
                      <a:pt x="7017" y="3710"/>
                      <a:pt x="7230" y="3615"/>
                      <a:pt x="7325" y="3403"/>
                    </a:cubicBezTo>
                    <a:lnTo>
                      <a:pt x="7514" y="3025"/>
                    </a:lnTo>
                    <a:cubicBezTo>
                      <a:pt x="7608" y="2836"/>
                      <a:pt x="7797" y="2765"/>
                      <a:pt x="7963" y="2718"/>
                    </a:cubicBezTo>
                    <a:cubicBezTo>
                      <a:pt x="8175" y="2718"/>
                      <a:pt x="8317" y="2599"/>
                      <a:pt x="8411" y="2458"/>
                    </a:cubicBezTo>
                    <a:lnTo>
                      <a:pt x="8648" y="2056"/>
                    </a:lnTo>
                    <a:cubicBezTo>
                      <a:pt x="7608" y="804"/>
                      <a:pt x="6049" y="0"/>
                      <a:pt x="4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1709575" y="6889200"/>
                <a:ext cx="67950" cy="72700"/>
              </a:xfrm>
              <a:custGeom>
                <a:avLst/>
                <a:gdLst/>
                <a:ahLst/>
                <a:cxnLst/>
                <a:rect l="l" t="t" r="r" b="b"/>
                <a:pathLst>
                  <a:path w="2718" h="2908" extrusionOk="0">
                    <a:moveTo>
                      <a:pt x="2717" y="1"/>
                    </a:moveTo>
                    <a:lnTo>
                      <a:pt x="2717" y="1"/>
                    </a:lnTo>
                    <a:cubicBezTo>
                      <a:pt x="1654" y="308"/>
                      <a:pt x="709" y="946"/>
                      <a:pt x="0" y="1773"/>
                    </a:cubicBezTo>
                    <a:lnTo>
                      <a:pt x="118" y="2175"/>
                    </a:lnTo>
                    <a:cubicBezTo>
                      <a:pt x="165" y="2411"/>
                      <a:pt x="355" y="2624"/>
                      <a:pt x="544" y="2742"/>
                    </a:cubicBezTo>
                    <a:lnTo>
                      <a:pt x="874" y="2907"/>
                    </a:lnTo>
                    <a:cubicBezTo>
                      <a:pt x="1252" y="1797"/>
                      <a:pt x="1867" y="828"/>
                      <a:pt x="2717"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5" name="Google Shape;2785;p71"/>
          <p:cNvGrpSpPr/>
          <p:nvPr/>
        </p:nvGrpSpPr>
        <p:grpSpPr>
          <a:xfrm>
            <a:off x="4773317" y="3431738"/>
            <a:ext cx="386925" cy="384550"/>
            <a:chOff x="4721738" y="3443588"/>
            <a:chExt cx="386925" cy="384550"/>
          </a:xfrm>
        </p:grpSpPr>
        <p:sp>
          <p:nvSpPr>
            <p:cNvPr id="2786" name="Google Shape;2786;p71"/>
            <p:cNvSpPr/>
            <p:nvPr/>
          </p:nvSpPr>
          <p:spPr>
            <a:xfrm>
              <a:off x="4722913" y="3443600"/>
              <a:ext cx="385750" cy="383375"/>
            </a:xfrm>
            <a:custGeom>
              <a:avLst/>
              <a:gdLst/>
              <a:ahLst/>
              <a:cxnLst/>
              <a:rect l="l" t="t" r="r" b="b"/>
              <a:pathLst>
                <a:path w="15430" h="15335" extrusionOk="0">
                  <a:moveTo>
                    <a:pt x="7727" y="1583"/>
                  </a:moveTo>
                  <a:cubicBezTo>
                    <a:pt x="8459" y="1583"/>
                    <a:pt x="9074" y="2056"/>
                    <a:pt x="9310" y="2717"/>
                  </a:cubicBezTo>
                  <a:cubicBezTo>
                    <a:pt x="9333" y="2812"/>
                    <a:pt x="9381" y="2859"/>
                    <a:pt x="9381" y="2954"/>
                  </a:cubicBezTo>
                  <a:lnTo>
                    <a:pt x="9381" y="2977"/>
                  </a:lnTo>
                  <a:cubicBezTo>
                    <a:pt x="9381" y="3072"/>
                    <a:pt x="9404" y="3166"/>
                    <a:pt x="9404" y="3237"/>
                  </a:cubicBezTo>
                  <a:lnTo>
                    <a:pt x="9404" y="3639"/>
                  </a:lnTo>
                  <a:lnTo>
                    <a:pt x="6073" y="3639"/>
                  </a:lnTo>
                  <a:lnTo>
                    <a:pt x="6073" y="3284"/>
                  </a:lnTo>
                  <a:cubicBezTo>
                    <a:pt x="6073" y="3190"/>
                    <a:pt x="6073" y="3095"/>
                    <a:pt x="6097" y="3001"/>
                  </a:cubicBezTo>
                  <a:lnTo>
                    <a:pt x="6097" y="2977"/>
                  </a:lnTo>
                  <a:cubicBezTo>
                    <a:pt x="6120" y="2883"/>
                    <a:pt x="6120" y="2836"/>
                    <a:pt x="6144" y="2741"/>
                  </a:cubicBezTo>
                  <a:cubicBezTo>
                    <a:pt x="6356" y="2056"/>
                    <a:pt x="6971" y="1583"/>
                    <a:pt x="7727" y="1583"/>
                  </a:cubicBezTo>
                  <a:close/>
                  <a:moveTo>
                    <a:pt x="7727" y="0"/>
                  </a:moveTo>
                  <a:cubicBezTo>
                    <a:pt x="6097" y="0"/>
                    <a:pt x="4773" y="1182"/>
                    <a:pt x="4490" y="2717"/>
                  </a:cubicBezTo>
                  <a:cubicBezTo>
                    <a:pt x="4490" y="2765"/>
                    <a:pt x="4490" y="2812"/>
                    <a:pt x="4466" y="2859"/>
                  </a:cubicBezTo>
                  <a:lnTo>
                    <a:pt x="4466" y="2954"/>
                  </a:lnTo>
                  <a:cubicBezTo>
                    <a:pt x="4466" y="3048"/>
                    <a:pt x="4443" y="3166"/>
                    <a:pt x="4443" y="3237"/>
                  </a:cubicBezTo>
                  <a:lnTo>
                    <a:pt x="4443" y="3639"/>
                  </a:lnTo>
                  <a:lnTo>
                    <a:pt x="2765" y="3639"/>
                  </a:lnTo>
                  <a:cubicBezTo>
                    <a:pt x="1607" y="3639"/>
                    <a:pt x="639" y="4300"/>
                    <a:pt x="213" y="5316"/>
                  </a:cubicBezTo>
                  <a:cubicBezTo>
                    <a:pt x="72" y="5647"/>
                    <a:pt x="1" y="6002"/>
                    <a:pt x="1" y="6380"/>
                  </a:cubicBezTo>
                  <a:lnTo>
                    <a:pt x="1" y="7939"/>
                  </a:lnTo>
                  <a:cubicBezTo>
                    <a:pt x="1" y="8388"/>
                    <a:pt x="213" y="8742"/>
                    <a:pt x="544" y="8979"/>
                  </a:cubicBezTo>
                  <a:lnTo>
                    <a:pt x="544" y="13633"/>
                  </a:lnTo>
                  <a:cubicBezTo>
                    <a:pt x="544" y="14578"/>
                    <a:pt x="1300" y="15334"/>
                    <a:pt x="2222" y="15334"/>
                  </a:cubicBezTo>
                  <a:lnTo>
                    <a:pt x="13185" y="15334"/>
                  </a:lnTo>
                  <a:cubicBezTo>
                    <a:pt x="14130" y="15334"/>
                    <a:pt x="14862" y="14555"/>
                    <a:pt x="14862" y="13633"/>
                  </a:cubicBezTo>
                  <a:lnTo>
                    <a:pt x="14862" y="8979"/>
                  </a:lnTo>
                  <a:cubicBezTo>
                    <a:pt x="15193" y="8742"/>
                    <a:pt x="15406" y="8364"/>
                    <a:pt x="15406" y="7939"/>
                  </a:cubicBezTo>
                  <a:lnTo>
                    <a:pt x="15406" y="6380"/>
                  </a:lnTo>
                  <a:cubicBezTo>
                    <a:pt x="15429" y="4867"/>
                    <a:pt x="14177" y="3662"/>
                    <a:pt x="12689" y="3662"/>
                  </a:cubicBezTo>
                  <a:lnTo>
                    <a:pt x="10987" y="3662"/>
                  </a:lnTo>
                  <a:lnTo>
                    <a:pt x="10987" y="3284"/>
                  </a:lnTo>
                  <a:cubicBezTo>
                    <a:pt x="10987" y="3166"/>
                    <a:pt x="10987" y="3072"/>
                    <a:pt x="10964" y="2977"/>
                  </a:cubicBezTo>
                  <a:lnTo>
                    <a:pt x="10964" y="2859"/>
                  </a:lnTo>
                  <a:cubicBezTo>
                    <a:pt x="10964" y="2812"/>
                    <a:pt x="10964" y="2765"/>
                    <a:pt x="10940" y="2717"/>
                  </a:cubicBezTo>
                  <a:cubicBezTo>
                    <a:pt x="10680" y="1182"/>
                    <a:pt x="9333" y="0"/>
                    <a:pt x="7727"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7" name="Google Shape;2787;p71"/>
            <p:cNvGrpSpPr/>
            <p:nvPr/>
          </p:nvGrpSpPr>
          <p:grpSpPr>
            <a:xfrm>
              <a:off x="4721738" y="3443588"/>
              <a:ext cx="385750" cy="384550"/>
              <a:chOff x="1634550" y="7583850"/>
              <a:chExt cx="385750" cy="384550"/>
            </a:xfrm>
          </p:grpSpPr>
          <p:sp>
            <p:nvSpPr>
              <p:cNvPr id="2788" name="Google Shape;2788;p71"/>
              <p:cNvSpPr/>
              <p:nvPr/>
            </p:nvSpPr>
            <p:spPr>
              <a:xfrm>
                <a:off x="1648725" y="7796500"/>
                <a:ext cx="357975" cy="171900"/>
              </a:xfrm>
              <a:custGeom>
                <a:avLst/>
                <a:gdLst/>
                <a:ahLst/>
                <a:cxnLst/>
                <a:rect l="l" t="t" r="r" b="b"/>
                <a:pathLst>
                  <a:path w="14319" h="6876" extrusionOk="0">
                    <a:moveTo>
                      <a:pt x="0" y="0"/>
                    </a:moveTo>
                    <a:lnTo>
                      <a:pt x="0" y="5198"/>
                    </a:lnTo>
                    <a:cubicBezTo>
                      <a:pt x="0" y="6144"/>
                      <a:pt x="780" y="6876"/>
                      <a:pt x="1678" y="6876"/>
                    </a:cubicBezTo>
                    <a:lnTo>
                      <a:pt x="12641" y="6876"/>
                    </a:lnTo>
                    <a:cubicBezTo>
                      <a:pt x="13586" y="6876"/>
                      <a:pt x="14319" y="6120"/>
                      <a:pt x="14319" y="5198"/>
                    </a:cubicBezTo>
                    <a:lnTo>
                      <a:pt x="143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1746175" y="7583850"/>
                <a:ext cx="164250" cy="135875"/>
              </a:xfrm>
              <a:custGeom>
                <a:avLst/>
                <a:gdLst/>
                <a:ahLst/>
                <a:cxnLst/>
                <a:rect l="l" t="t" r="r" b="b"/>
                <a:pathLst>
                  <a:path w="6570" h="5435" extrusionOk="0">
                    <a:moveTo>
                      <a:pt x="3285" y="1"/>
                    </a:moveTo>
                    <a:cubicBezTo>
                      <a:pt x="1490" y="1"/>
                      <a:pt x="1" y="1466"/>
                      <a:pt x="1" y="3285"/>
                    </a:cubicBezTo>
                    <a:lnTo>
                      <a:pt x="1" y="5435"/>
                    </a:lnTo>
                    <a:lnTo>
                      <a:pt x="1584" y="5435"/>
                    </a:lnTo>
                    <a:lnTo>
                      <a:pt x="1584" y="3285"/>
                    </a:lnTo>
                    <a:cubicBezTo>
                      <a:pt x="1584" y="2363"/>
                      <a:pt x="2340" y="1584"/>
                      <a:pt x="3285" y="1584"/>
                    </a:cubicBezTo>
                    <a:cubicBezTo>
                      <a:pt x="4230" y="1584"/>
                      <a:pt x="4963" y="2340"/>
                      <a:pt x="4963" y="3285"/>
                    </a:cubicBezTo>
                    <a:lnTo>
                      <a:pt x="4963" y="5435"/>
                    </a:lnTo>
                    <a:lnTo>
                      <a:pt x="6569" y="5435"/>
                    </a:lnTo>
                    <a:lnTo>
                      <a:pt x="6569" y="3285"/>
                    </a:lnTo>
                    <a:cubicBezTo>
                      <a:pt x="6569" y="1466"/>
                      <a:pt x="5081" y="1"/>
                      <a:pt x="3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1745600" y="7651775"/>
                <a:ext cx="42550" cy="67950"/>
              </a:xfrm>
              <a:custGeom>
                <a:avLst/>
                <a:gdLst/>
                <a:ahLst/>
                <a:cxnLst/>
                <a:rect l="l" t="t" r="r" b="b"/>
                <a:pathLst>
                  <a:path w="1702" h="2718" extrusionOk="0">
                    <a:moveTo>
                      <a:pt x="48" y="1"/>
                    </a:moveTo>
                    <a:cubicBezTo>
                      <a:pt x="24" y="166"/>
                      <a:pt x="0" y="355"/>
                      <a:pt x="0" y="568"/>
                    </a:cubicBezTo>
                    <a:lnTo>
                      <a:pt x="0" y="2718"/>
                    </a:lnTo>
                    <a:lnTo>
                      <a:pt x="1583" y="2718"/>
                    </a:lnTo>
                    <a:lnTo>
                      <a:pt x="1583" y="568"/>
                    </a:lnTo>
                    <a:lnTo>
                      <a:pt x="1607" y="568"/>
                    </a:lnTo>
                    <a:cubicBezTo>
                      <a:pt x="1607" y="355"/>
                      <a:pt x="1654" y="166"/>
                      <a:pt x="1702"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1866675" y="7651775"/>
                <a:ext cx="42575" cy="67950"/>
              </a:xfrm>
              <a:custGeom>
                <a:avLst/>
                <a:gdLst/>
                <a:ahLst/>
                <a:cxnLst/>
                <a:rect l="l" t="t" r="r" b="b"/>
                <a:pathLst>
                  <a:path w="1703" h="2718" extrusionOk="0">
                    <a:moveTo>
                      <a:pt x="1" y="1"/>
                    </a:moveTo>
                    <a:cubicBezTo>
                      <a:pt x="95" y="213"/>
                      <a:pt x="119" y="379"/>
                      <a:pt x="119" y="568"/>
                    </a:cubicBezTo>
                    <a:lnTo>
                      <a:pt x="119" y="2718"/>
                    </a:lnTo>
                    <a:lnTo>
                      <a:pt x="1702" y="2718"/>
                    </a:lnTo>
                    <a:lnTo>
                      <a:pt x="1702" y="568"/>
                    </a:lnTo>
                    <a:cubicBezTo>
                      <a:pt x="1702" y="379"/>
                      <a:pt x="1679" y="166"/>
                      <a:pt x="165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1648725" y="7796500"/>
                <a:ext cx="75625" cy="171900"/>
              </a:xfrm>
              <a:custGeom>
                <a:avLst/>
                <a:gdLst/>
                <a:ahLst/>
                <a:cxnLst/>
                <a:rect l="l" t="t" r="r" b="b"/>
                <a:pathLst>
                  <a:path w="3025" h="6876" extrusionOk="0">
                    <a:moveTo>
                      <a:pt x="0" y="0"/>
                    </a:moveTo>
                    <a:lnTo>
                      <a:pt x="0" y="5198"/>
                    </a:lnTo>
                    <a:cubicBezTo>
                      <a:pt x="0" y="6144"/>
                      <a:pt x="780" y="6876"/>
                      <a:pt x="1678" y="6876"/>
                    </a:cubicBezTo>
                    <a:lnTo>
                      <a:pt x="3025" y="6876"/>
                    </a:lnTo>
                    <a:cubicBezTo>
                      <a:pt x="1725" y="5175"/>
                      <a:pt x="946" y="3048"/>
                      <a:pt x="946" y="757"/>
                    </a:cubicBezTo>
                    <a:cubicBezTo>
                      <a:pt x="946" y="497"/>
                      <a:pt x="946" y="260"/>
                      <a:pt x="969"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1635725" y="7675400"/>
                <a:ext cx="384575" cy="139425"/>
              </a:xfrm>
              <a:custGeom>
                <a:avLst/>
                <a:gdLst/>
                <a:ahLst/>
                <a:cxnLst/>
                <a:rect l="l" t="t" r="r" b="b"/>
                <a:pathLst>
                  <a:path w="15383" h="5577" extrusionOk="0">
                    <a:moveTo>
                      <a:pt x="2741" y="1"/>
                    </a:moveTo>
                    <a:cubicBezTo>
                      <a:pt x="1229" y="1"/>
                      <a:pt x="1" y="1229"/>
                      <a:pt x="1" y="2742"/>
                    </a:cubicBezTo>
                    <a:lnTo>
                      <a:pt x="1" y="4301"/>
                    </a:lnTo>
                    <a:cubicBezTo>
                      <a:pt x="1" y="5010"/>
                      <a:pt x="544" y="5577"/>
                      <a:pt x="1253" y="5577"/>
                    </a:cubicBezTo>
                    <a:lnTo>
                      <a:pt x="14106" y="5577"/>
                    </a:lnTo>
                    <a:cubicBezTo>
                      <a:pt x="14815" y="5577"/>
                      <a:pt x="15382" y="5010"/>
                      <a:pt x="15382" y="4301"/>
                    </a:cubicBezTo>
                    <a:lnTo>
                      <a:pt x="15382" y="2742"/>
                    </a:lnTo>
                    <a:cubicBezTo>
                      <a:pt x="15382" y="1229"/>
                      <a:pt x="14130" y="1"/>
                      <a:pt x="126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1688900" y="7781150"/>
                <a:ext cx="50825" cy="68525"/>
              </a:xfrm>
              <a:custGeom>
                <a:avLst/>
                <a:gdLst/>
                <a:ahLst/>
                <a:cxnLst/>
                <a:rect l="l" t="t" r="r" b="b"/>
                <a:pathLst>
                  <a:path w="2033" h="2741" extrusionOk="0">
                    <a:moveTo>
                      <a:pt x="614" y="0"/>
                    </a:moveTo>
                    <a:cubicBezTo>
                      <a:pt x="260" y="0"/>
                      <a:pt x="0" y="260"/>
                      <a:pt x="0" y="614"/>
                    </a:cubicBezTo>
                    <a:lnTo>
                      <a:pt x="0" y="2127"/>
                    </a:lnTo>
                    <a:cubicBezTo>
                      <a:pt x="0" y="2481"/>
                      <a:pt x="260" y="2741"/>
                      <a:pt x="614" y="2741"/>
                    </a:cubicBezTo>
                    <a:lnTo>
                      <a:pt x="1418" y="2741"/>
                    </a:lnTo>
                    <a:cubicBezTo>
                      <a:pt x="1772" y="2741"/>
                      <a:pt x="2032" y="2481"/>
                      <a:pt x="2032" y="2127"/>
                    </a:cubicBezTo>
                    <a:lnTo>
                      <a:pt x="2032" y="614"/>
                    </a:lnTo>
                    <a:cubicBezTo>
                      <a:pt x="2032" y="284"/>
                      <a:pt x="1772" y="0"/>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1916300" y="7781150"/>
                <a:ext cx="50825" cy="68525"/>
              </a:xfrm>
              <a:custGeom>
                <a:avLst/>
                <a:gdLst/>
                <a:ahLst/>
                <a:cxnLst/>
                <a:rect l="l" t="t" r="r" b="b"/>
                <a:pathLst>
                  <a:path w="2033" h="2741" extrusionOk="0">
                    <a:moveTo>
                      <a:pt x="615" y="0"/>
                    </a:moveTo>
                    <a:cubicBezTo>
                      <a:pt x="261" y="0"/>
                      <a:pt x="1" y="284"/>
                      <a:pt x="1" y="614"/>
                    </a:cubicBezTo>
                    <a:lnTo>
                      <a:pt x="1" y="2127"/>
                    </a:lnTo>
                    <a:cubicBezTo>
                      <a:pt x="1" y="2481"/>
                      <a:pt x="261" y="2741"/>
                      <a:pt x="615" y="2741"/>
                    </a:cubicBezTo>
                    <a:lnTo>
                      <a:pt x="1418" y="2741"/>
                    </a:lnTo>
                    <a:cubicBezTo>
                      <a:pt x="1773" y="2741"/>
                      <a:pt x="2033" y="2481"/>
                      <a:pt x="2033" y="2127"/>
                    </a:cubicBezTo>
                    <a:lnTo>
                      <a:pt x="2033" y="614"/>
                    </a:lnTo>
                    <a:cubicBezTo>
                      <a:pt x="2033" y="260"/>
                      <a:pt x="1773" y="0"/>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1699525" y="7886275"/>
                <a:ext cx="69725" cy="54975"/>
              </a:xfrm>
              <a:custGeom>
                <a:avLst/>
                <a:gdLst/>
                <a:ahLst/>
                <a:cxnLst/>
                <a:rect l="l" t="t" r="r" b="b"/>
                <a:pathLst>
                  <a:path w="2789" h="2199" extrusionOk="0">
                    <a:moveTo>
                      <a:pt x="1394" y="1"/>
                    </a:moveTo>
                    <a:cubicBezTo>
                      <a:pt x="615" y="1"/>
                      <a:pt x="0" y="521"/>
                      <a:pt x="0" y="1111"/>
                    </a:cubicBezTo>
                    <a:cubicBezTo>
                      <a:pt x="0" y="1702"/>
                      <a:pt x="615" y="2198"/>
                      <a:pt x="1394" y="2198"/>
                    </a:cubicBezTo>
                    <a:cubicBezTo>
                      <a:pt x="2174" y="2198"/>
                      <a:pt x="2788" y="1702"/>
                      <a:pt x="2788" y="1111"/>
                    </a:cubicBezTo>
                    <a:cubicBezTo>
                      <a:pt x="2788" y="473"/>
                      <a:pt x="2174" y="1"/>
                      <a:pt x="1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1885600" y="7886275"/>
                <a:ext cx="69725" cy="54975"/>
              </a:xfrm>
              <a:custGeom>
                <a:avLst/>
                <a:gdLst/>
                <a:ahLst/>
                <a:cxnLst/>
                <a:rect l="l" t="t" r="r" b="b"/>
                <a:pathLst>
                  <a:path w="2789" h="2199" extrusionOk="0">
                    <a:moveTo>
                      <a:pt x="1394" y="1"/>
                    </a:moveTo>
                    <a:cubicBezTo>
                      <a:pt x="638" y="1"/>
                      <a:pt x="0" y="521"/>
                      <a:pt x="0" y="1111"/>
                    </a:cubicBezTo>
                    <a:cubicBezTo>
                      <a:pt x="0" y="1702"/>
                      <a:pt x="638" y="2198"/>
                      <a:pt x="1394" y="2198"/>
                    </a:cubicBezTo>
                    <a:cubicBezTo>
                      <a:pt x="2174" y="2198"/>
                      <a:pt x="2788" y="1702"/>
                      <a:pt x="2788" y="1111"/>
                    </a:cubicBezTo>
                    <a:cubicBezTo>
                      <a:pt x="2788" y="473"/>
                      <a:pt x="2174" y="1"/>
                      <a:pt x="13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1748550" y="7867375"/>
                <a:ext cx="11850" cy="26025"/>
              </a:xfrm>
              <a:custGeom>
                <a:avLst/>
                <a:gdLst/>
                <a:ahLst/>
                <a:cxnLst/>
                <a:rect l="l" t="t" r="r" b="b"/>
                <a:pathLst>
                  <a:path w="474" h="1041" extrusionOk="0">
                    <a:moveTo>
                      <a:pt x="237" y="1"/>
                    </a:moveTo>
                    <a:cubicBezTo>
                      <a:pt x="119" y="1"/>
                      <a:pt x="1" y="119"/>
                      <a:pt x="1" y="237"/>
                    </a:cubicBezTo>
                    <a:lnTo>
                      <a:pt x="1" y="804"/>
                    </a:lnTo>
                    <a:cubicBezTo>
                      <a:pt x="1" y="899"/>
                      <a:pt x="119" y="1040"/>
                      <a:pt x="237" y="1040"/>
                    </a:cubicBezTo>
                    <a:cubicBezTo>
                      <a:pt x="355" y="1040"/>
                      <a:pt x="473" y="922"/>
                      <a:pt x="473" y="804"/>
                    </a:cubicBezTo>
                    <a:lnTo>
                      <a:pt x="473" y="237"/>
                    </a:lnTo>
                    <a:cubicBezTo>
                      <a:pt x="473" y="119"/>
                      <a:pt x="37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1894450" y="7867375"/>
                <a:ext cx="11850" cy="26025"/>
              </a:xfrm>
              <a:custGeom>
                <a:avLst/>
                <a:gdLst/>
                <a:ahLst/>
                <a:cxnLst/>
                <a:rect l="l" t="t" r="r" b="b"/>
                <a:pathLst>
                  <a:path w="474" h="1041" extrusionOk="0">
                    <a:moveTo>
                      <a:pt x="237" y="1"/>
                    </a:moveTo>
                    <a:cubicBezTo>
                      <a:pt x="119" y="1"/>
                      <a:pt x="0" y="119"/>
                      <a:pt x="0" y="237"/>
                    </a:cubicBezTo>
                    <a:lnTo>
                      <a:pt x="0" y="804"/>
                    </a:lnTo>
                    <a:cubicBezTo>
                      <a:pt x="0" y="899"/>
                      <a:pt x="119" y="1040"/>
                      <a:pt x="237" y="1040"/>
                    </a:cubicBezTo>
                    <a:cubicBezTo>
                      <a:pt x="355" y="1040"/>
                      <a:pt x="473" y="922"/>
                      <a:pt x="473" y="804"/>
                    </a:cubicBezTo>
                    <a:lnTo>
                      <a:pt x="473" y="237"/>
                    </a:lnTo>
                    <a:cubicBezTo>
                      <a:pt x="473" y="119"/>
                      <a:pt x="379"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1802300" y="7881025"/>
                <a:ext cx="50825" cy="21225"/>
              </a:xfrm>
              <a:custGeom>
                <a:avLst/>
                <a:gdLst/>
                <a:ahLst/>
                <a:cxnLst/>
                <a:rect l="l" t="t" r="r" b="b"/>
                <a:pathLst>
                  <a:path w="2033" h="849" extrusionOk="0">
                    <a:moveTo>
                      <a:pt x="1806" y="1"/>
                    </a:moveTo>
                    <a:cubicBezTo>
                      <a:pt x="1744" y="1"/>
                      <a:pt x="1681" y="30"/>
                      <a:pt x="1631" y="93"/>
                    </a:cubicBezTo>
                    <a:cubicBezTo>
                      <a:pt x="1489" y="282"/>
                      <a:pt x="1276" y="376"/>
                      <a:pt x="1040" y="376"/>
                    </a:cubicBezTo>
                    <a:cubicBezTo>
                      <a:pt x="804" y="376"/>
                      <a:pt x="591" y="282"/>
                      <a:pt x="450" y="93"/>
                    </a:cubicBezTo>
                    <a:cubicBezTo>
                      <a:pt x="393" y="50"/>
                      <a:pt x="319" y="16"/>
                      <a:pt x="249" y="16"/>
                    </a:cubicBezTo>
                    <a:cubicBezTo>
                      <a:pt x="202" y="16"/>
                      <a:pt x="157" y="31"/>
                      <a:pt x="119" y="69"/>
                    </a:cubicBezTo>
                    <a:cubicBezTo>
                      <a:pt x="24" y="164"/>
                      <a:pt x="1" y="305"/>
                      <a:pt x="95" y="400"/>
                    </a:cubicBezTo>
                    <a:cubicBezTo>
                      <a:pt x="331" y="660"/>
                      <a:pt x="686" y="849"/>
                      <a:pt x="1040" y="849"/>
                    </a:cubicBezTo>
                    <a:cubicBezTo>
                      <a:pt x="1395" y="849"/>
                      <a:pt x="1749" y="683"/>
                      <a:pt x="1985" y="400"/>
                    </a:cubicBezTo>
                    <a:cubicBezTo>
                      <a:pt x="2033" y="282"/>
                      <a:pt x="2033" y="140"/>
                      <a:pt x="1962" y="69"/>
                    </a:cubicBezTo>
                    <a:cubicBezTo>
                      <a:pt x="1917" y="24"/>
                      <a:pt x="1862" y="1"/>
                      <a:pt x="1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1634550" y="7675400"/>
                <a:ext cx="79775" cy="139425"/>
              </a:xfrm>
              <a:custGeom>
                <a:avLst/>
                <a:gdLst/>
                <a:ahLst/>
                <a:cxnLst/>
                <a:rect l="l" t="t" r="r" b="b"/>
                <a:pathLst>
                  <a:path w="3191" h="5577" extrusionOk="0">
                    <a:moveTo>
                      <a:pt x="2765" y="1"/>
                    </a:moveTo>
                    <a:cubicBezTo>
                      <a:pt x="1253" y="1"/>
                      <a:pt x="0" y="1229"/>
                      <a:pt x="0" y="2742"/>
                    </a:cubicBezTo>
                    <a:lnTo>
                      <a:pt x="0" y="4301"/>
                    </a:lnTo>
                    <a:cubicBezTo>
                      <a:pt x="0" y="5010"/>
                      <a:pt x="567" y="5577"/>
                      <a:pt x="1276" y="5577"/>
                    </a:cubicBezTo>
                    <a:lnTo>
                      <a:pt x="1489" y="5577"/>
                    </a:lnTo>
                    <a:cubicBezTo>
                      <a:pt x="1513" y="3545"/>
                      <a:pt x="2127" y="1584"/>
                      <a:pt x="3190"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2" name="Google Shape;2802;p71"/>
          <p:cNvGrpSpPr/>
          <p:nvPr/>
        </p:nvGrpSpPr>
        <p:grpSpPr>
          <a:xfrm>
            <a:off x="4795479" y="2046531"/>
            <a:ext cx="342600" cy="385163"/>
            <a:chOff x="4771363" y="2043075"/>
            <a:chExt cx="342600" cy="385163"/>
          </a:xfrm>
        </p:grpSpPr>
        <p:sp>
          <p:nvSpPr>
            <p:cNvPr id="2803" name="Google Shape;2803;p71"/>
            <p:cNvSpPr/>
            <p:nvPr/>
          </p:nvSpPr>
          <p:spPr>
            <a:xfrm>
              <a:off x="4772538" y="2043075"/>
              <a:ext cx="341425" cy="385150"/>
            </a:xfrm>
            <a:custGeom>
              <a:avLst/>
              <a:gdLst/>
              <a:ahLst/>
              <a:cxnLst/>
              <a:rect l="l" t="t" r="r" b="b"/>
              <a:pathLst>
                <a:path w="13657" h="15406" extrusionOk="0">
                  <a:moveTo>
                    <a:pt x="662" y="1"/>
                  </a:moveTo>
                  <a:cubicBezTo>
                    <a:pt x="308" y="1"/>
                    <a:pt x="0" y="284"/>
                    <a:pt x="0" y="639"/>
                  </a:cubicBezTo>
                  <a:lnTo>
                    <a:pt x="0" y="1206"/>
                  </a:lnTo>
                  <a:cubicBezTo>
                    <a:pt x="0" y="1560"/>
                    <a:pt x="308" y="1844"/>
                    <a:pt x="662" y="1844"/>
                  </a:cubicBezTo>
                  <a:lnTo>
                    <a:pt x="1182" y="1844"/>
                  </a:lnTo>
                  <a:lnTo>
                    <a:pt x="1182" y="4986"/>
                  </a:lnTo>
                  <a:cubicBezTo>
                    <a:pt x="969" y="5601"/>
                    <a:pt x="851" y="6262"/>
                    <a:pt x="851" y="6924"/>
                  </a:cubicBezTo>
                  <a:cubicBezTo>
                    <a:pt x="733" y="7136"/>
                    <a:pt x="662" y="7373"/>
                    <a:pt x="662" y="7609"/>
                  </a:cubicBezTo>
                  <a:cubicBezTo>
                    <a:pt x="662" y="8318"/>
                    <a:pt x="1205" y="8885"/>
                    <a:pt x="1914" y="8885"/>
                  </a:cubicBezTo>
                  <a:cubicBezTo>
                    <a:pt x="2080" y="8885"/>
                    <a:pt x="2221" y="8861"/>
                    <a:pt x="2363" y="8790"/>
                  </a:cubicBezTo>
                  <a:lnTo>
                    <a:pt x="2363" y="8814"/>
                  </a:lnTo>
                  <a:lnTo>
                    <a:pt x="2552" y="9168"/>
                  </a:lnTo>
                  <a:cubicBezTo>
                    <a:pt x="2576" y="9216"/>
                    <a:pt x="2599" y="9263"/>
                    <a:pt x="2599" y="9286"/>
                  </a:cubicBezTo>
                  <a:cubicBezTo>
                    <a:pt x="2670" y="9381"/>
                    <a:pt x="2694" y="9475"/>
                    <a:pt x="2741" y="9570"/>
                  </a:cubicBezTo>
                  <a:cubicBezTo>
                    <a:pt x="2788" y="9594"/>
                    <a:pt x="2812" y="9641"/>
                    <a:pt x="2812" y="9688"/>
                  </a:cubicBezTo>
                  <a:cubicBezTo>
                    <a:pt x="2907" y="9806"/>
                    <a:pt x="2954" y="9924"/>
                    <a:pt x="3048" y="9995"/>
                  </a:cubicBezTo>
                  <a:lnTo>
                    <a:pt x="3072" y="10043"/>
                  </a:lnTo>
                  <a:lnTo>
                    <a:pt x="2718" y="10043"/>
                  </a:lnTo>
                  <a:cubicBezTo>
                    <a:pt x="2292" y="10043"/>
                    <a:pt x="1985" y="10397"/>
                    <a:pt x="2032" y="10822"/>
                  </a:cubicBezTo>
                  <a:lnTo>
                    <a:pt x="2245" y="12453"/>
                  </a:lnTo>
                  <a:lnTo>
                    <a:pt x="2458" y="13894"/>
                  </a:lnTo>
                  <a:cubicBezTo>
                    <a:pt x="2127" y="14130"/>
                    <a:pt x="1961" y="14532"/>
                    <a:pt x="1961" y="14957"/>
                  </a:cubicBezTo>
                  <a:cubicBezTo>
                    <a:pt x="1961" y="15193"/>
                    <a:pt x="2150" y="15406"/>
                    <a:pt x="2387" y="15406"/>
                  </a:cubicBezTo>
                  <a:lnTo>
                    <a:pt x="10963" y="15406"/>
                  </a:lnTo>
                  <a:cubicBezTo>
                    <a:pt x="10963" y="12334"/>
                    <a:pt x="9191" y="11177"/>
                    <a:pt x="9191" y="11177"/>
                  </a:cubicBezTo>
                  <a:cubicBezTo>
                    <a:pt x="10137" y="10657"/>
                    <a:pt x="10869" y="9830"/>
                    <a:pt x="11318" y="8814"/>
                  </a:cubicBezTo>
                  <a:cubicBezTo>
                    <a:pt x="11460" y="8885"/>
                    <a:pt x="11578" y="8908"/>
                    <a:pt x="11720" y="8908"/>
                  </a:cubicBezTo>
                  <a:cubicBezTo>
                    <a:pt x="12428" y="8908"/>
                    <a:pt x="12995" y="8341"/>
                    <a:pt x="12995" y="7633"/>
                  </a:cubicBezTo>
                  <a:cubicBezTo>
                    <a:pt x="12995" y="7373"/>
                    <a:pt x="12901" y="7136"/>
                    <a:pt x="12783" y="6971"/>
                  </a:cubicBezTo>
                  <a:cubicBezTo>
                    <a:pt x="12783" y="6286"/>
                    <a:pt x="12665" y="5601"/>
                    <a:pt x="12476" y="5010"/>
                  </a:cubicBezTo>
                  <a:lnTo>
                    <a:pt x="12476" y="1891"/>
                  </a:lnTo>
                  <a:lnTo>
                    <a:pt x="12995" y="1891"/>
                  </a:lnTo>
                  <a:cubicBezTo>
                    <a:pt x="13350" y="1891"/>
                    <a:pt x="13657" y="1584"/>
                    <a:pt x="13657" y="1230"/>
                  </a:cubicBezTo>
                  <a:lnTo>
                    <a:pt x="13657" y="663"/>
                  </a:lnTo>
                  <a:cubicBezTo>
                    <a:pt x="13610" y="284"/>
                    <a:pt x="13326" y="1"/>
                    <a:pt x="12972"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4" name="Google Shape;2804;p71"/>
            <p:cNvGrpSpPr/>
            <p:nvPr/>
          </p:nvGrpSpPr>
          <p:grpSpPr>
            <a:xfrm>
              <a:off x="4771363" y="2043088"/>
              <a:ext cx="340250" cy="385150"/>
              <a:chOff x="1684175" y="6183350"/>
              <a:chExt cx="340250" cy="385150"/>
            </a:xfrm>
          </p:grpSpPr>
          <p:sp>
            <p:nvSpPr>
              <p:cNvPr id="2805" name="Google Shape;2805;p71"/>
              <p:cNvSpPr/>
              <p:nvPr/>
            </p:nvSpPr>
            <p:spPr>
              <a:xfrm>
                <a:off x="1751500" y="6462750"/>
                <a:ext cx="206775" cy="105750"/>
              </a:xfrm>
              <a:custGeom>
                <a:avLst/>
                <a:gdLst/>
                <a:ahLst/>
                <a:cxnLst/>
                <a:rect l="l" t="t" r="r" b="b"/>
                <a:pathLst>
                  <a:path w="8271" h="4230" extrusionOk="0">
                    <a:moveTo>
                      <a:pt x="1773" y="0"/>
                    </a:moveTo>
                    <a:cubicBezTo>
                      <a:pt x="1773" y="0"/>
                      <a:pt x="1" y="1158"/>
                      <a:pt x="1" y="4229"/>
                    </a:cubicBezTo>
                    <a:lnTo>
                      <a:pt x="8270" y="4229"/>
                    </a:lnTo>
                    <a:cubicBezTo>
                      <a:pt x="8270" y="1158"/>
                      <a:pt x="6498" y="0"/>
                      <a:pt x="6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1816475" y="6443250"/>
                <a:ext cx="75050" cy="71500"/>
              </a:xfrm>
              <a:custGeom>
                <a:avLst/>
                <a:gdLst/>
                <a:ahLst/>
                <a:cxnLst/>
                <a:rect l="l" t="t" r="r" b="b"/>
                <a:pathLst>
                  <a:path w="3002" h="2860" extrusionOk="0">
                    <a:moveTo>
                      <a:pt x="1513" y="0"/>
                    </a:moveTo>
                    <a:cubicBezTo>
                      <a:pt x="662" y="0"/>
                      <a:pt x="1" y="520"/>
                      <a:pt x="1" y="1182"/>
                    </a:cubicBezTo>
                    <a:cubicBezTo>
                      <a:pt x="1" y="1820"/>
                      <a:pt x="686" y="2859"/>
                      <a:pt x="1513" y="2859"/>
                    </a:cubicBezTo>
                    <a:cubicBezTo>
                      <a:pt x="2340" y="2859"/>
                      <a:pt x="3001" y="1820"/>
                      <a:pt x="3001" y="1182"/>
                    </a:cubicBezTo>
                    <a:cubicBezTo>
                      <a:pt x="3001" y="520"/>
                      <a:pt x="2363" y="0"/>
                      <a:pt x="1513"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1705425" y="6269000"/>
                <a:ext cx="298325" cy="88625"/>
              </a:xfrm>
              <a:custGeom>
                <a:avLst/>
                <a:gdLst/>
                <a:ahLst/>
                <a:cxnLst/>
                <a:rect l="l" t="t" r="r" b="b"/>
                <a:pathLst>
                  <a:path w="11933" h="3545" extrusionOk="0">
                    <a:moveTo>
                      <a:pt x="6002" y="0"/>
                    </a:moveTo>
                    <a:lnTo>
                      <a:pt x="331" y="1560"/>
                    </a:lnTo>
                    <a:cubicBezTo>
                      <a:pt x="119" y="2174"/>
                      <a:pt x="1" y="2836"/>
                      <a:pt x="1" y="3544"/>
                    </a:cubicBezTo>
                    <a:lnTo>
                      <a:pt x="11933" y="3544"/>
                    </a:lnTo>
                    <a:cubicBezTo>
                      <a:pt x="11933" y="2859"/>
                      <a:pt x="11814" y="2174"/>
                      <a:pt x="11602" y="1560"/>
                    </a:cubicBezTo>
                    <a:lnTo>
                      <a:pt x="60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1705425" y="6296750"/>
                <a:ext cx="49650" cy="61475"/>
              </a:xfrm>
              <a:custGeom>
                <a:avLst/>
                <a:gdLst/>
                <a:ahLst/>
                <a:cxnLst/>
                <a:rect l="l" t="t" r="r" b="b"/>
                <a:pathLst>
                  <a:path w="1986" h="2459" extrusionOk="0">
                    <a:moveTo>
                      <a:pt x="1985" y="1"/>
                    </a:moveTo>
                    <a:lnTo>
                      <a:pt x="331" y="473"/>
                    </a:lnTo>
                    <a:cubicBezTo>
                      <a:pt x="119" y="1088"/>
                      <a:pt x="1" y="1749"/>
                      <a:pt x="1" y="2458"/>
                    </a:cubicBezTo>
                    <a:lnTo>
                      <a:pt x="1773" y="2458"/>
                    </a:lnTo>
                    <a:lnTo>
                      <a:pt x="1773" y="2364"/>
                    </a:lnTo>
                    <a:cubicBezTo>
                      <a:pt x="1773" y="1607"/>
                      <a:pt x="1844" y="780"/>
                      <a:pt x="19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1944650" y="6342825"/>
                <a:ext cx="63825" cy="63225"/>
              </a:xfrm>
              <a:custGeom>
                <a:avLst/>
                <a:gdLst/>
                <a:ahLst/>
                <a:cxnLst/>
                <a:rect l="l" t="t" r="r" b="b"/>
                <a:pathLst>
                  <a:path w="2553" h="2529" extrusionOk="0">
                    <a:moveTo>
                      <a:pt x="1277" y="1"/>
                    </a:moveTo>
                    <a:cubicBezTo>
                      <a:pt x="568" y="1"/>
                      <a:pt x="1" y="544"/>
                      <a:pt x="1" y="1253"/>
                    </a:cubicBezTo>
                    <a:cubicBezTo>
                      <a:pt x="1" y="1962"/>
                      <a:pt x="568" y="2529"/>
                      <a:pt x="1277" y="2529"/>
                    </a:cubicBezTo>
                    <a:cubicBezTo>
                      <a:pt x="1986" y="2529"/>
                      <a:pt x="2553" y="1962"/>
                      <a:pt x="2553" y="1253"/>
                    </a:cubicBezTo>
                    <a:cubicBezTo>
                      <a:pt x="2553" y="544"/>
                      <a:pt x="1986" y="1"/>
                      <a:pt x="1277" y="1"/>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1732000" y="6234725"/>
                <a:ext cx="244000" cy="243975"/>
              </a:xfrm>
              <a:custGeom>
                <a:avLst/>
                <a:gdLst/>
                <a:ahLst/>
                <a:cxnLst/>
                <a:rect l="l" t="t" r="r" b="b"/>
                <a:pathLst>
                  <a:path w="9760" h="9759" extrusionOk="0">
                    <a:moveTo>
                      <a:pt x="4892" y="1"/>
                    </a:moveTo>
                    <a:cubicBezTo>
                      <a:pt x="2198" y="1"/>
                      <a:pt x="1" y="2198"/>
                      <a:pt x="1" y="4868"/>
                    </a:cubicBezTo>
                    <a:cubicBezTo>
                      <a:pt x="1" y="7562"/>
                      <a:pt x="2198" y="9759"/>
                      <a:pt x="4892" y="9759"/>
                    </a:cubicBezTo>
                    <a:cubicBezTo>
                      <a:pt x="7562" y="9759"/>
                      <a:pt x="9759" y="7562"/>
                      <a:pt x="9759" y="4868"/>
                    </a:cubicBezTo>
                    <a:cubicBezTo>
                      <a:pt x="9759" y="2198"/>
                      <a:pt x="7609" y="1"/>
                      <a:pt x="4892" y="1"/>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1699525" y="6282000"/>
                <a:ext cx="86275" cy="174850"/>
              </a:xfrm>
              <a:custGeom>
                <a:avLst/>
                <a:gdLst/>
                <a:ahLst/>
                <a:cxnLst/>
                <a:rect l="l" t="t" r="r" b="b"/>
                <a:pathLst>
                  <a:path w="3451" h="6994" extrusionOk="0">
                    <a:moveTo>
                      <a:pt x="2340" y="0"/>
                    </a:moveTo>
                    <a:cubicBezTo>
                      <a:pt x="1820" y="685"/>
                      <a:pt x="1465" y="1512"/>
                      <a:pt x="1371" y="2434"/>
                    </a:cubicBezTo>
                    <a:lnTo>
                      <a:pt x="1276" y="2434"/>
                    </a:lnTo>
                    <a:cubicBezTo>
                      <a:pt x="567" y="2434"/>
                      <a:pt x="0" y="2977"/>
                      <a:pt x="0" y="3686"/>
                    </a:cubicBezTo>
                    <a:cubicBezTo>
                      <a:pt x="0" y="4395"/>
                      <a:pt x="567" y="4962"/>
                      <a:pt x="1276" y="4962"/>
                    </a:cubicBezTo>
                    <a:cubicBezTo>
                      <a:pt x="1418" y="4962"/>
                      <a:pt x="1583" y="4938"/>
                      <a:pt x="1725" y="4867"/>
                    </a:cubicBezTo>
                    <a:cubicBezTo>
                      <a:pt x="2080" y="5718"/>
                      <a:pt x="2694" y="6474"/>
                      <a:pt x="3450" y="6994"/>
                    </a:cubicBezTo>
                    <a:cubicBezTo>
                      <a:pt x="2576" y="5907"/>
                      <a:pt x="2009" y="4489"/>
                      <a:pt x="2009" y="2954"/>
                    </a:cubicBezTo>
                    <a:cubicBezTo>
                      <a:pt x="2009" y="1985"/>
                      <a:pt x="2103" y="969"/>
                      <a:pt x="2340"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1713700" y="6206375"/>
                <a:ext cx="281200" cy="101625"/>
              </a:xfrm>
              <a:custGeom>
                <a:avLst/>
                <a:gdLst/>
                <a:ahLst/>
                <a:cxnLst/>
                <a:rect l="l" t="t" r="r" b="b"/>
                <a:pathLst>
                  <a:path w="11248" h="4065" extrusionOk="0">
                    <a:moveTo>
                      <a:pt x="0" y="1"/>
                    </a:moveTo>
                    <a:lnTo>
                      <a:pt x="0" y="4065"/>
                    </a:lnTo>
                    <a:lnTo>
                      <a:pt x="11247" y="4065"/>
                    </a:lnTo>
                    <a:lnTo>
                      <a:pt x="112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1750925" y="6359375"/>
                <a:ext cx="56125" cy="44325"/>
              </a:xfrm>
              <a:custGeom>
                <a:avLst/>
                <a:gdLst/>
                <a:ahLst/>
                <a:cxnLst/>
                <a:rect l="l" t="t" r="r" b="b"/>
                <a:pathLst>
                  <a:path w="2245" h="1773" extrusionOk="0">
                    <a:moveTo>
                      <a:pt x="1111" y="0"/>
                    </a:moveTo>
                    <a:cubicBezTo>
                      <a:pt x="496" y="0"/>
                      <a:pt x="0" y="402"/>
                      <a:pt x="0" y="898"/>
                    </a:cubicBezTo>
                    <a:cubicBezTo>
                      <a:pt x="0" y="1394"/>
                      <a:pt x="496" y="1772"/>
                      <a:pt x="1111" y="1772"/>
                    </a:cubicBezTo>
                    <a:cubicBezTo>
                      <a:pt x="1725" y="1772"/>
                      <a:pt x="2245" y="1394"/>
                      <a:pt x="2245" y="898"/>
                    </a:cubicBezTo>
                    <a:cubicBezTo>
                      <a:pt x="2245" y="426"/>
                      <a:pt x="1725" y="0"/>
                      <a:pt x="1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1901550" y="6359375"/>
                <a:ext cx="56125" cy="44325"/>
              </a:xfrm>
              <a:custGeom>
                <a:avLst/>
                <a:gdLst/>
                <a:ahLst/>
                <a:cxnLst/>
                <a:rect l="l" t="t" r="r" b="b"/>
                <a:pathLst>
                  <a:path w="2245" h="1773" extrusionOk="0">
                    <a:moveTo>
                      <a:pt x="1110" y="0"/>
                    </a:moveTo>
                    <a:cubicBezTo>
                      <a:pt x="496" y="0"/>
                      <a:pt x="0" y="402"/>
                      <a:pt x="0" y="898"/>
                    </a:cubicBezTo>
                    <a:cubicBezTo>
                      <a:pt x="0" y="1394"/>
                      <a:pt x="496" y="1772"/>
                      <a:pt x="1110" y="1772"/>
                    </a:cubicBezTo>
                    <a:cubicBezTo>
                      <a:pt x="1725" y="1772"/>
                      <a:pt x="2245" y="1394"/>
                      <a:pt x="2245" y="898"/>
                    </a:cubicBezTo>
                    <a:cubicBezTo>
                      <a:pt x="2245" y="426"/>
                      <a:pt x="1725" y="0"/>
                      <a:pt x="1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1840100" y="6348725"/>
                <a:ext cx="29575" cy="32525"/>
              </a:xfrm>
              <a:custGeom>
                <a:avLst/>
                <a:gdLst/>
                <a:ahLst/>
                <a:cxnLst/>
                <a:rect l="l" t="t" r="r" b="b"/>
                <a:pathLst>
                  <a:path w="1183" h="1301" extrusionOk="0">
                    <a:moveTo>
                      <a:pt x="591" y="1"/>
                    </a:moveTo>
                    <a:cubicBezTo>
                      <a:pt x="261" y="1"/>
                      <a:pt x="1" y="285"/>
                      <a:pt x="1" y="639"/>
                    </a:cubicBezTo>
                    <a:cubicBezTo>
                      <a:pt x="1" y="993"/>
                      <a:pt x="261" y="1300"/>
                      <a:pt x="591" y="1300"/>
                    </a:cubicBezTo>
                    <a:cubicBezTo>
                      <a:pt x="922" y="1300"/>
                      <a:pt x="1182" y="993"/>
                      <a:pt x="1182" y="639"/>
                    </a:cubicBezTo>
                    <a:cubicBezTo>
                      <a:pt x="1182" y="285"/>
                      <a:pt x="92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1780450" y="6336925"/>
                <a:ext cx="36650" cy="24250"/>
              </a:xfrm>
              <a:custGeom>
                <a:avLst/>
                <a:gdLst/>
                <a:ahLst/>
                <a:cxnLst/>
                <a:rect l="l" t="t" r="r" b="b"/>
                <a:pathLst>
                  <a:path w="1466" h="970" extrusionOk="0">
                    <a:moveTo>
                      <a:pt x="733" y="0"/>
                    </a:moveTo>
                    <a:cubicBezTo>
                      <a:pt x="308" y="0"/>
                      <a:pt x="0" y="308"/>
                      <a:pt x="0" y="733"/>
                    </a:cubicBezTo>
                    <a:cubicBezTo>
                      <a:pt x="0" y="851"/>
                      <a:pt x="119" y="969"/>
                      <a:pt x="237" y="969"/>
                    </a:cubicBezTo>
                    <a:cubicBezTo>
                      <a:pt x="355" y="969"/>
                      <a:pt x="473" y="851"/>
                      <a:pt x="473" y="733"/>
                    </a:cubicBezTo>
                    <a:cubicBezTo>
                      <a:pt x="473" y="591"/>
                      <a:pt x="591" y="473"/>
                      <a:pt x="733" y="473"/>
                    </a:cubicBezTo>
                    <a:cubicBezTo>
                      <a:pt x="875" y="473"/>
                      <a:pt x="993" y="591"/>
                      <a:pt x="993" y="733"/>
                    </a:cubicBezTo>
                    <a:cubicBezTo>
                      <a:pt x="993" y="851"/>
                      <a:pt x="1111" y="969"/>
                      <a:pt x="1229" y="969"/>
                    </a:cubicBezTo>
                    <a:cubicBezTo>
                      <a:pt x="1347" y="969"/>
                      <a:pt x="1465" y="851"/>
                      <a:pt x="1465" y="733"/>
                    </a:cubicBezTo>
                    <a:cubicBezTo>
                      <a:pt x="1465" y="308"/>
                      <a:pt x="1135" y="0"/>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1890900" y="6336925"/>
                <a:ext cx="37250" cy="24250"/>
              </a:xfrm>
              <a:custGeom>
                <a:avLst/>
                <a:gdLst/>
                <a:ahLst/>
                <a:cxnLst/>
                <a:rect l="l" t="t" r="r" b="b"/>
                <a:pathLst>
                  <a:path w="1490" h="970" extrusionOk="0">
                    <a:moveTo>
                      <a:pt x="733" y="0"/>
                    </a:moveTo>
                    <a:cubicBezTo>
                      <a:pt x="331" y="0"/>
                      <a:pt x="1" y="308"/>
                      <a:pt x="1" y="733"/>
                    </a:cubicBezTo>
                    <a:cubicBezTo>
                      <a:pt x="1" y="851"/>
                      <a:pt x="119" y="969"/>
                      <a:pt x="237" y="969"/>
                    </a:cubicBezTo>
                    <a:cubicBezTo>
                      <a:pt x="355" y="969"/>
                      <a:pt x="473" y="851"/>
                      <a:pt x="473" y="733"/>
                    </a:cubicBezTo>
                    <a:cubicBezTo>
                      <a:pt x="473" y="591"/>
                      <a:pt x="591" y="473"/>
                      <a:pt x="733" y="473"/>
                    </a:cubicBezTo>
                    <a:cubicBezTo>
                      <a:pt x="899" y="473"/>
                      <a:pt x="1017" y="591"/>
                      <a:pt x="1017" y="733"/>
                    </a:cubicBezTo>
                    <a:cubicBezTo>
                      <a:pt x="1017" y="851"/>
                      <a:pt x="1135" y="969"/>
                      <a:pt x="1253" y="969"/>
                    </a:cubicBezTo>
                    <a:cubicBezTo>
                      <a:pt x="1371" y="969"/>
                      <a:pt x="1442" y="851"/>
                      <a:pt x="1489" y="733"/>
                    </a:cubicBezTo>
                    <a:cubicBezTo>
                      <a:pt x="1489" y="308"/>
                      <a:pt x="1158" y="0"/>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1903300" y="6521225"/>
                <a:ext cx="11850" cy="47275"/>
              </a:xfrm>
              <a:custGeom>
                <a:avLst/>
                <a:gdLst/>
                <a:ahLst/>
                <a:cxnLst/>
                <a:rect l="l" t="t" r="r" b="b"/>
                <a:pathLst>
                  <a:path w="474" h="1891" extrusionOk="0">
                    <a:moveTo>
                      <a:pt x="237" y="0"/>
                    </a:moveTo>
                    <a:cubicBezTo>
                      <a:pt x="119" y="0"/>
                      <a:pt x="1" y="118"/>
                      <a:pt x="1" y="236"/>
                    </a:cubicBezTo>
                    <a:lnTo>
                      <a:pt x="1" y="1890"/>
                    </a:lnTo>
                    <a:lnTo>
                      <a:pt x="473" y="1890"/>
                    </a:ln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1740875" y="6471000"/>
                <a:ext cx="52000" cy="66775"/>
              </a:xfrm>
              <a:custGeom>
                <a:avLst/>
                <a:gdLst/>
                <a:ahLst/>
                <a:cxnLst/>
                <a:rect l="l" t="t" r="r" b="b"/>
                <a:pathLst>
                  <a:path w="2080" h="2671" extrusionOk="0">
                    <a:moveTo>
                      <a:pt x="1040" y="1"/>
                    </a:moveTo>
                    <a:lnTo>
                      <a:pt x="0" y="946"/>
                    </a:lnTo>
                    <a:lnTo>
                      <a:pt x="237" y="2671"/>
                    </a:lnTo>
                    <a:lnTo>
                      <a:pt x="1843" y="2671"/>
                    </a:lnTo>
                    <a:lnTo>
                      <a:pt x="2080" y="946"/>
                    </a:lnTo>
                    <a:lnTo>
                      <a:pt x="10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1734375" y="6434375"/>
                <a:ext cx="65000" cy="60275"/>
              </a:xfrm>
              <a:custGeom>
                <a:avLst/>
                <a:gdLst/>
                <a:ahLst/>
                <a:cxnLst/>
                <a:rect l="l" t="t" r="r" b="b"/>
                <a:pathLst>
                  <a:path w="2600" h="2411" extrusionOk="0">
                    <a:moveTo>
                      <a:pt x="733" y="1"/>
                    </a:moveTo>
                    <a:cubicBezTo>
                      <a:pt x="331" y="1"/>
                      <a:pt x="0" y="379"/>
                      <a:pt x="48" y="781"/>
                    </a:cubicBezTo>
                    <a:lnTo>
                      <a:pt x="260" y="2411"/>
                    </a:lnTo>
                    <a:lnTo>
                      <a:pt x="2340" y="2411"/>
                    </a:lnTo>
                    <a:lnTo>
                      <a:pt x="2552" y="781"/>
                    </a:lnTo>
                    <a:cubicBezTo>
                      <a:pt x="2599" y="379"/>
                      <a:pt x="2269" y="1"/>
                      <a:pt x="1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1713700" y="6206975"/>
                <a:ext cx="84500" cy="101025"/>
              </a:xfrm>
              <a:custGeom>
                <a:avLst/>
                <a:gdLst/>
                <a:ahLst/>
                <a:cxnLst/>
                <a:rect l="l" t="t" r="r" b="b"/>
                <a:pathLst>
                  <a:path w="3380" h="4041" extrusionOk="0">
                    <a:moveTo>
                      <a:pt x="0" y="0"/>
                    </a:moveTo>
                    <a:lnTo>
                      <a:pt x="0" y="4041"/>
                    </a:lnTo>
                    <a:lnTo>
                      <a:pt x="1560" y="4041"/>
                    </a:lnTo>
                    <a:cubicBezTo>
                      <a:pt x="1796" y="2529"/>
                      <a:pt x="2340" y="1064"/>
                      <a:pt x="3379" y="0"/>
                    </a:cubicBez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1684175" y="6183350"/>
                <a:ext cx="340250" cy="46100"/>
              </a:xfrm>
              <a:custGeom>
                <a:avLst/>
                <a:gdLst/>
                <a:ahLst/>
                <a:cxnLst/>
                <a:rect l="l" t="t" r="r" b="b"/>
                <a:pathLst>
                  <a:path w="13610" h="1844" extrusionOk="0">
                    <a:moveTo>
                      <a:pt x="662" y="0"/>
                    </a:moveTo>
                    <a:cubicBezTo>
                      <a:pt x="307" y="0"/>
                      <a:pt x="0" y="284"/>
                      <a:pt x="0" y="638"/>
                    </a:cubicBezTo>
                    <a:lnTo>
                      <a:pt x="0" y="1205"/>
                    </a:lnTo>
                    <a:cubicBezTo>
                      <a:pt x="0" y="1560"/>
                      <a:pt x="307" y="1843"/>
                      <a:pt x="662" y="1843"/>
                    </a:cubicBezTo>
                    <a:lnTo>
                      <a:pt x="12972" y="1843"/>
                    </a:lnTo>
                    <a:cubicBezTo>
                      <a:pt x="13326" y="1843"/>
                      <a:pt x="13610" y="1560"/>
                      <a:pt x="13610" y="1205"/>
                    </a:cubicBezTo>
                    <a:lnTo>
                      <a:pt x="13610" y="638"/>
                    </a:lnTo>
                    <a:cubicBezTo>
                      <a:pt x="13610" y="284"/>
                      <a:pt x="13326" y="0"/>
                      <a:pt x="129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1733200" y="6523575"/>
                <a:ext cx="67950" cy="44925"/>
              </a:xfrm>
              <a:custGeom>
                <a:avLst/>
                <a:gdLst/>
                <a:ahLst/>
                <a:cxnLst/>
                <a:rect l="l" t="t" r="r" b="b"/>
                <a:pathLst>
                  <a:path w="2718" h="1797" extrusionOk="0">
                    <a:moveTo>
                      <a:pt x="1347" y="1"/>
                    </a:moveTo>
                    <a:cubicBezTo>
                      <a:pt x="615" y="1"/>
                      <a:pt x="0" y="591"/>
                      <a:pt x="0" y="1347"/>
                    </a:cubicBezTo>
                    <a:cubicBezTo>
                      <a:pt x="0" y="1584"/>
                      <a:pt x="189" y="1796"/>
                      <a:pt x="425" y="1796"/>
                    </a:cubicBezTo>
                    <a:lnTo>
                      <a:pt x="2268" y="1796"/>
                    </a:lnTo>
                    <a:cubicBezTo>
                      <a:pt x="2505" y="1796"/>
                      <a:pt x="2717" y="1584"/>
                      <a:pt x="2717" y="1347"/>
                    </a:cubicBezTo>
                    <a:cubicBezTo>
                      <a:pt x="2670" y="615"/>
                      <a:pt x="2079" y="1"/>
                      <a:pt x="1347" y="1"/>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1684175" y="6183350"/>
                <a:ext cx="144150" cy="46100"/>
              </a:xfrm>
              <a:custGeom>
                <a:avLst/>
                <a:gdLst/>
                <a:ahLst/>
                <a:cxnLst/>
                <a:rect l="l" t="t" r="r" b="b"/>
                <a:pathLst>
                  <a:path w="5766" h="1844" extrusionOk="0">
                    <a:moveTo>
                      <a:pt x="662" y="0"/>
                    </a:moveTo>
                    <a:cubicBezTo>
                      <a:pt x="307" y="0"/>
                      <a:pt x="0" y="284"/>
                      <a:pt x="0" y="638"/>
                    </a:cubicBezTo>
                    <a:lnTo>
                      <a:pt x="0" y="1205"/>
                    </a:lnTo>
                    <a:cubicBezTo>
                      <a:pt x="0" y="1560"/>
                      <a:pt x="307" y="1843"/>
                      <a:pt x="662" y="1843"/>
                    </a:cubicBezTo>
                    <a:lnTo>
                      <a:pt x="3804" y="1843"/>
                    </a:lnTo>
                    <a:cubicBezTo>
                      <a:pt x="4277" y="1111"/>
                      <a:pt x="4938" y="473"/>
                      <a:pt x="5765"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71"/>
          <p:cNvGrpSpPr/>
          <p:nvPr/>
        </p:nvGrpSpPr>
        <p:grpSpPr>
          <a:xfrm>
            <a:off x="4773604" y="1370600"/>
            <a:ext cx="386350" cy="351488"/>
            <a:chOff x="4746538" y="1334850"/>
            <a:chExt cx="386350" cy="351488"/>
          </a:xfrm>
        </p:grpSpPr>
        <p:sp>
          <p:nvSpPr>
            <p:cNvPr id="2826" name="Google Shape;2826;p71"/>
            <p:cNvSpPr/>
            <p:nvPr/>
          </p:nvSpPr>
          <p:spPr>
            <a:xfrm>
              <a:off x="4747738" y="1334850"/>
              <a:ext cx="385150" cy="350900"/>
            </a:xfrm>
            <a:custGeom>
              <a:avLst/>
              <a:gdLst/>
              <a:ahLst/>
              <a:cxnLst/>
              <a:rect l="l" t="t" r="r" b="b"/>
              <a:pathLst>
                <a:path w="15406" h="14036" extrusionOk="0">
                  <a:moveTo>
                    <a:pt x="2434" y="1"/>
                  </a:moveTo>
                  <a:cubicBezTo>
                    <a:pt x="1961" y="1"/>
                    <a:pt x="1607" y="379"/>
                    <a:pt x="1607" y="828"/>
                  </a:cubicBezTo>
                  <a:lnTo>
                    <a:pt x="1607" y="2458"/>
                  </a:lnTo>
                  <a:lnTo>
                    <a:pt x="1607" y="4419"/>
                  </a:lnTo>
                  <a:lnTo>
                    <a:pt x="1607" y="8625"/>
                  </a:lnTo>
                  <a:lnTo>
                    <a:pt x="709" y="8625"/>
                  </a:lnTo>
                  <a:cubicBezTo>
                    <a:pt x="307" y="8625"/>
                    <a:pt x="0" y="8956"/>
                    <a:pt x="0" y="9334"/>
                  </a:cubicBezTo>
                  <a:lnTo>
                    <a:pt x="0" y="10090"/>
                  </a:lnTo>
                  <a:cubicBezTo>
                    <a:pt x="0" y="10468"/>
                    <a:pt x="307" y="10798"/>
                    <a:pt x="709" y="10798"/>
                  </a:cubicBezTo>
                  <a:lnTo>
                    <a:pt x="1607" y="10798"/>
                  </a:lnTo>
                  <a:lnTo>
                    <a:pt x="1607" y="11720"/>
                  </a:lnTo>
                  <a:lnTo>
                    <a:pt x="1607" y="13468"/>
                  </a:lnTo>
                  <a:cubicBezTo>
                    <a:pt x="1607" y="13799"/>
                    <a:pt x="1890" y="14035"/>
                    <a:pt x="2174" y="14035"/>
                  </a:cubicBezTo>
                  <a:lnTo>
                    <a:pt x="3119" y="14035"/>
                  </a:lnTo>
                  <a:cubicBezTo>
                    <a:pt x="3450" y="14035"/>
                    <a:pt x="3686" y="13752"/>
                    <a:pt x="3686" y="13468"/>
                  </a:cubicBezTo>
                  <a:lnTo>
                    <a:pt x="3686" y="11720"/>
                  </a:lnTo>
                  <a:lnTo>
                    <a:pt x="3686" y="10798"/>
                  </a:lnTo>
                  <a:lnTo>
                    <a:pt x="11648" y="10798"/>
                  </a:lnTo>
                  <a:lnTo>
                    <a:pt x="11648" y="11720"/>
                  </a:lnTo>
                  <a:lnTo>
                    <a:pt x="11648" y="13468"/>
                  </a:lnTo>
                  <a:cubicBezTo>
                    <a:pt x="11648" y="13799"/>
                    <a:pt x="11932" y="14035"/>
                    <a:pt x="12215" y="14035"/>
                  </a:cubicBezTo>
                  <a:lnTo>
                    <a:pt x="13160" y="14035"/>
                  </a:lnTo>
                  <a:cubicBezTo>
                    <a:pt x="13491" y="14035"/>
                    <a:pt x="13728" y="13752"/>
                    <a:pt x="13728" y="13468"/>
                  </a:cubicBezTo>
                  <a:lnTo>
                    <a:pt x="13728" y="11720"/>
                  </a:lnTo>
                  <a:lnTo>
                    <a:pt x="13728" y="10798"/>
                  </a:lnTo>
                  <a:lnTo>
                    <a:pt x="14649" y="10798"/>
                  </a:lnTo>
                  <a:cubicBezTo>
                    <a:pt x="15027" y="10798"/>
                    <a:pt x="15358" y="10468"/>
                    <a:pt x="15358" y="10090"/>
                  </a:cubicBezTo>
                  <a:lnTo>
                    <a:pt x="15358" y="9334"/>
                  </a:lnTo>
                  <a:cubicBezTo>
                    <a:pt x="15405" y="8908"/>
                    <a:pt x="15074" y="8625"/>
                    <a:pt x="14696" y="8625"/>
                  </a:cubicBezTo>
                  <a:lnTo>
                    <a:pt x="13775" y="8625"/>
                  </a:lnTo>
                  <a:lnTo>
                    <a:pt x="13775" y="2458"/>
                  </a:lnTo>
                  <a:cubicBezTo>
                    <a:pt x="13775" y="2033"/>
                    <a:pt x="13468" y="1702"/>
                    <a:pt x="13042" y="1702"/>
                  </a:cubicBezTo>
                  <a:lnTo>
                    <a:pt x="11459" y="1702"/>
                  </a:lnTo>
                  <a:cubicBezTo>
                    <a:pt x="11034" y="1702"/>
                    <a:pt x="10703" y="2033"/>
                    <a:pt x="10703" y="2411"/>
                  </a:cubicBezTo>
                  <a:lnTo>
                    <a:pt x="10703" y="1702"/>
                  </a:lnTo>
                  <a:lnTo>
                    <a:pt x="10703" y="828"/>
                  </a:lnTo>
                  <a:cubicBezTo>
                    <a:pt x="10703" y="355"/>
                    <a:pt x="10325" y="1"/>
                    <a:pt x="9876" y="1"/>
                  </a:cubicBezTo>
                  <a:lnTo>
                    <a:pt x="8530" y="1"/>
                  </a:lnTo>
                  <a:cubicBezTo>
                    <a:pt x="8057" y="1"/>
                    <a:pt x="7703" y="379"/>
                    <a:pt x="7703" y="828"/>
                  </a:cubicBezTo>
                  <a:lnTo>
                    <a:pt x="7703" y="1702"/>
                  </a:lnTo>
                  <a:lnTo>
                    <a:pt x="7703" y="2458"/>
                  </a:lnTo>
                  <a:cubicBezTo>
                    <a:pt x="7703" y="2033"/>
                    <a:pt x="7372" y="1726"/>
                    <a:pt x="6970" y="1726"/>
                  </a:cubicBezTo>
                  <a:lnTo>
                    <a:pt x="5363" y="1726"/>
                  </a:lnTo>
                  <a:cubicBezTo>
                    <a:pt x="4962" y="1726"/>
                    <a:pt x="4631" y="2056"/>
                    <a:pt x="4631" y="2482"/>
                  </a:cubicBezTo>
                  <a:lnTo>
                    <a:pt x="4631" y="828"/>
                  </a:lnTo>
                  <a:cubicBezTo>
                    <a:pt x="4631" y="379"/>
                    <a:pt x="4300" y="48"/>
                    <a:pt x="3899"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7" name="Google Shape;2827;p71"/>
            <p:cNvGrpSpPr/>
            <p:nvPr/>
          </p:nvGrpSpPr>
          <p:grpSpPr>
            <a:xfrm>
              <a:off x="4746538" y="1334863"/>
              <a:ext cx="385150" cy="351475"/>
              <a:chOff x="1659350" y="5475125"/>
              <a:chExt cx="385150" cy="351475"/>
            </a:xfrm>
          </p:grpSpPr>
          <p:sp>
            <p:nvSpPr>
              <p:cNvPr id="2828" name="Google Shape;2828;p71"/>
              <p:cNvSpPr/>
              <p:nvPr/>
            </p:nvSpPr>
            <p:spPr>
              <a:xfrm>
                <a:off x="1737925" y="5517650"/>
                <a:ext cx="151225" cy="199675"/>
              </a:xfrm>
              <a:custGeom>
                <a:avLst/>
                <a:gdLst/>
                <a:ahLst/>
                <a:cxnLst/>
                <a:rect l="l" t="t" r="r" b="b"/>
                <a:pathLst>
                  <a:path w="6049" h="7987" extrusionOk="0">
                    <a:moveTo>
                      <a:pt x="2245" y="0"/>
                    </a:moveTo>
                    <a:cubicBezTo>
                      <a:pt x="1843" y="0"/>
                      <a:pt x="1512" y="331"/>
                      <a:pt x="1512" y="756"/>
                    </a:cubicBezTo>
                    <a:lnTo>
                      <a:pt x="0" y="4466"/>
                    </a:lnTo>
                    <a:lnTo>
                      <a:pt x="1512" y="7986"/>
                    </a:lnTo>
                    <a:lnTo>
                      <a:pt x="4560" y="7986"/>
                    </a:lnTo>
                    <a:lnTo>
                      <a:pt x="6049" y="4371"/>
                    </a:lnTo>
                    <a:lnTo>
                      <a:pt x="4560" y="709"/>
                    </a:lnTo>
                    <a:cubicBezTo>
                      <a:pt x="4560" y="331"/>
                      <a:pt x="4230" y="0"/>
                      <a:pt x="3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1889125" y="5517650"/>
                <a:ext cx="114025" cy="200275"/>
              </a:xfrm>
              <a:custGeom>
                <a:avLst/>
                <a:gdLst/>
                <a:ahLst/>
                <a:cxnLst/>
                <a:rect l="l" t="t" r="r" b="b"/>
                <a:pathLst>
                  <a:path w="4561" h="8011" extrusionOk="0">
                    <a:moveTo>
                      <a:pt x="2269" y="0"/>
                    </a:moveTo>
                    <a:cubicBezTo>
                      <a:pt x="1844" y="0"/>
                      <a:pt x="1513" y="331"/>
                      <a:pt x="1513" y="756"/>
                    </a:cubicBezTo>
                    <a:lnTo>
                      <a:pt x="1" y="4419"/>
                    </a:lnTo>
                    <a:lnTo>
                      <a:pt x="1513" y="8010"/>
                    </a:lnTo>
                    <a:lnTo>
                      <a:pt x="4561" y="8010"/>
                    </a:lnTo>
                    <a:lnTo>
                      <a:pt x="4561" y="756"/>
                    </a:lnTo>
                    <a:cubicBezTo>
                      <a:pt x="4561" y="331"/>
                      <a:pt x="4230" y="0"/>
                      <a:pt x="3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1700700" y="5717900"/>
                <a:ext cx="51425" cy="108700"/>
              </a:xfrm>
              <a:custGeom>
                <a:avLst/>
                <a:gdLst/>
                <a:ahLst/>
                <a:cxnLst/>
                <a:rect l="l" t="t" r="r" b="b"/>
                <a:pathLst>
                  <a:path w="2057" h="4348" extrusionOk="0">
                    <a:moveTo>
                      <a:pt x="1" y="0"/>
                    </a:moveTo>
                    <a:lnTo>
                      <a:pt x="1" y="3780"/>
                    </a:lnTo>
                    <a:cubicBezTo>
                      <a:pt x="1" y="4111"/>
                      <a:pt x="261" y="4347"/>
                      <a:pt x="544" y="4347"/>
                    </a:cubicBezTo>
                    <a:lnTo>
                      <a:pt x="1489" y="4347"/>
                    </a:lnTo>
                    <a:cubicBezTo>
                      <a:pt x="1820" y="4347"/>
                      <a:pt x="2056" y="4088"/>
                      <a:pt x="2056" y="3780"/>
                    </a:cubicBezTo>
                    <a:lnTo>
                      <a:pt x="20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1951750" y="5717900"/>
                <a:ext cx="51400" cy="108700"/>
              </a:xfrm>
              <a:custGeom>
                <a:avLst/>
                <a:gdLst/>
                <a:ahLst/>
                <a:cxnLst/>
                <a:rect l="l" t="t" r="r" b="b"/>
                <a:pathLst>
                  <a:path w="2056" h="4348" extrusionOk="0">
                    <a:moveTo>
                      <a:pt x="0" y="0"/>
                    </a:moveTo>
                    <a:lnTo>
                      <a:pt x="0" y="3780"/>
                    </a:lnTo>
                    <a:cubicBezTo>
                      <a:pt x="0" y="4088"/>
                      <a:pt x="237" y="4347"/>
                      <a:pt x="544" y="4347"/>
                    </a:cubicBezTo>
                    <a:lnTo>
                      <a:pt x="1489" y="4347"/>
                    </a:lnTo>
                    <a:cubicBezTo>
                      <a:pt x="1796" y="4347"/>
                      <a:pt x="2056" y="4111"/>
                      <a:pt x="2056" y="3780"/>
                    </a:cubicBezTo>
                    <a:lnTo>
                      <a:pt x="20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1852500" y="5475125"/>
                <a:ext cx="75650" cy="242800"/>
              </a:xfrm>
              <a:custGeom>
                <a:avLst/>
                <a:gdLst/>
                <a:ahLst/>
                <a:cxnLst/>
                <a:rect l="l" t="t" r="r" b="b"/>
                <a:pathLst>
                  <a:path w="3026" h="9712" extrusionOk="0">
                    <a:moveTo>
                      <a:pt x="828" y="0"/>
                    </a:moveTo>
                    <a:cubicBezTo>
                      <a:pt x="355" y="0"/>
                      <a:pt x="1" y="378"/>
                      <a:pt x="1" y="827"/>
                    </a:cubicBezTo>
                    <a:lnTo>
                      <a:pt x="1" y="9711"/>
                    </a:lnTo>
                    <a:lnTo>
                      <a:pt x="3025" y="9711"/>
                    </a:lnTo>
                    <a:lnTo>
                      <a:pt x="3025" y="827"/>
                    </a:lnTo>
                    <a:cubicBezTo>
                      <a:pt x="3025" y="355"/>
                      <a:pt x="2624" y="0"/>
                      <a:pt x="2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1851925" y="5517650"/>
                <a:ext cx="76225" cy="37225"/>
              </a:xfrm>
              <a:custGeom>
                <a:avLst/>
                <a:gdLst/>
                <a:ahLst/>
                <a:cxnLst/>
                <a:rect l="l" t="t" r="r" b="b"/>
                <a:pathLst>
                  <a:path w="3049" h="1489" extrusionOk="0">
                    <a:moveTo>
                      <a:pt x="0" y="0"/>
                    </a:moveTo>
                    <a:lnTo>
                      <a:pt x="0" y="1489"/>
                    </a:lnTo>
                    <a:lnTo>
                      <a:pt x="3048" y="1489"/>
                    </a:lnTo>
                    <a:lnTo>
                      <a:pt x="30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1851925" y="5618075"/>
                <a:ext cx="76225" cy="37225"/>
              </a:xfrm>
              <a:custGeom>
                <a:avLst/>
                <a:gdLst/>
                <a:ahLst/>
                <a:cxnLst/>
                <a:rect l="l" t="t" r="r" b="b"/>
                <a:pathLst>
                  <a:path w="3049" h="1489" extrusionOk="0">
                    <a:moveTo>
                      <a:pt x="0" y="0"/>
                    </a:moveTo>
                    <a:lnTo>
                      <a:pt x="0" y="1489"/>
                    </a:lnTo>
                    <a:lnTo>
                      <a:pt x="3048" y="1489"/>
                    </a:lnTo>
                    <a:lnTo>
                      <a:pt x="30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1796975" y="5578500"/>
                <a:ext cx="32525" cy="45500"/>
              </a:xfrm>
              <a:custGeom>
                <a:avLst/>
                <a:gdLst/>
                <a:ahLst/>
                <a:cxnLst/>
                <a:rect l="l" t="t" r="r" b="b"/>
                <a:pathLst>
                  <a:path w="1301" h="1820" extrusionOk="0">
                    <a:moveTo>
                      <a:pt x="663" y="0"/>
                    </a:moveTo>
                    <a:cubicBezTo>
                      <a:pt x="308" y="0"/>
                      <a:pt x="1" y="402"/>
                      <a:pt x="1" y="921"/>
                    </a:cubicBezTo>
                    <a:cubicBezTo>
                      <a:pt x="1" y="1418"/>
                      <a:pt x="308" y="1819"/>
                      <a:pt x="663" y="1819"/>
                    </a:cubicBezTo>
                    <a:cubicBezTo>
                      <a:pt x="1017" y="1819"/>
                      <a:pt x="1300" y="1418"/>
                      <a:pt x="1300" y="921"/>
                    </a:cubicBezTo>
                    <a:cubicBezTo>
                      <a:pt x="1300" y="402"/>
                      <a:pt x="1041" y="0"/>
                      <a:pt x="6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1949375" y="5550125"/>
                <a:ext cx="32525" cy="46100"/>
              </a:xfrm>
              <a:custGeom>
                <a:avLst/>
                <a:gdLst/>
                <a:ahLst/>
                <a:cxnLst/>
                <a:rect l="l" t="t" r="r" b="b"/>
                <a:pathLst>
                  <a:path w="1301" h="1844" extrusionOk="0">
                    <a:moveTo>
                      <a:pt x="639" y="1"/>
                    </a:moveTo>
                    <a:cubicBezTo>
                      <a:pt x="284" y="1"/>
                      <a:pt x="1" y="426"/>
                      <a:pt x="1" y="922"/>
                    </a:cubicBezTo>
                    <a:cubicBezTo>
                      <a:pt x="1" y="1419"/>
                      <a:pt x="284" y="1844"/>
                      <a:pt x="639" y="1844"/>
                    </a:cubicBezTo>
                    <a:cubicBezTo>
                      <a:pt x="993" y="1844"/>
                      <a:pt x="1300" y="1419"/>
                      <a:pt x="1300" y="922"/>
                    </a:cubicBezTo>
                    <a:cubicBezTo>
                      <a:pt x="1300" y="426"/>
                      <a:pt x="993" y="1"/>
                      <a:pt x="6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1951750" y="5717900"/>
                <a:ext cx="51400" cy="50800"/>
              </a:xfrm>
              <a:custGeom>
                <a:avLst/>
                <a:gdLst/>
                <a:ahLst/>
                <a:cxnLst/>
                <a:rect l="l" t="t" r="r" b="b"/>
                <a:pathLst>
                  <a:path w="2056" h="2032" extrusionOk="0">
                    <a:moveTo>
                      <a:pt x="0" y="0"/>
                    </a:moveTo>
                    <a:lnTo>
                      <a:pt x="0" y="2032"/>
                    </a:lnTo>
                    <a:lnTo>
                      <a:pt x="2056" y="2032"/>
                    </a:lnTo>
                    <a:lnTo>
                      <a:pt x="2056" y="0"/>
                    </a:ln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1700700" y="5717900"/>
                <a:ext cx="51425" cy="50800"/>
              </a:xfrm>
              <a:custGeom>
                <a:avLst/>
                <a:gdLst/>
                <a:ahLst/>
                <a:cxnLst/>
                <a:rect l="l" t="t" r="r" b="b"/>
                <a:pathLst>
                  <a:path w="2057" h="2032" extrusionOk="0">
                    <a:moveTo>
                      <a:pt x="1" y="0"/>
                    </a:moveTo>
                    <a:lnTo>
                      <a:pt x="1" y="2032"/>
                    </a:lnTo>
                    <a:lnTo>
                      <a:pt x="2056" y="2032"/>
                    </a:lnTo>
                    <a:lnTo>
                      <a:pt x="2056" y="0"/>
                    </a:ln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1700700" y="5475125"/>
                <a:ext cx="75050" cy="75025"/>
              </a:xfrm>
              <a:custGeom>
                <a:avLst/>
                <a:gdLst/>
                <a:ahLst/>
                <a:cxnLst/>
                <a:rect l="l" t="t" r="r" b="b"/>
                <a:pathLst>
                  <a:path w="3002" h="3001" extrusionOk="0">
                    <a:moveTo>
                      <a:pt x="828" y="0"/>
                    </a:moveTo>
                    <a:cubicBezTo>
                      <a:pt x="355" y="0"/>
                      <a:pt x="1" y="378"/>
                      <a:pt x="1" y="827"/>
                    </a:cubicBezTo>
                    <a:lnTo>
                      <a:pt x="1" y="2457"/>
                    </a:lnTo>
                    <a:lnTo>
                      <a:pt x="1489" y="3001"/>
                    </a:lnTo>
                    <a:lnTo>
                      <a:pt x="3001" y="2434"/>
                    </a:lnTo>
                    <a:lnTo>
                      <a:pt x="3001" y="827"/>
                    </a:lnTo>
                    <a:cubicBezTo>
                      <a:pt x="3001" y="355"/>
                      <a:pt x="2647" y="0"/>
                      <a:pt x="2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1701300" y="5570800"/>
                <a:ext cx="75025" cy="147125"/>
              </a:xfrm>
              <a:custGeom>
                <a:avLst/>
                <a:gdLst/>
                <a:ahLst/>
                <a:cxnLst/>
                <a:rect l="l" t="t" r="r" b="b"/>
                <a:pathLst>
                  <a:path w="3001" h="5885" extrusionOk="0">
                    <a:moveTo>
                      <a:pt x="1512" y="1"/>
                    </a:moveTo>
                    <a:lnTo>
                      <a:pt x="0" y="592"/>
                    </a:lnTo>
                    <a:lnTo>
                      <a:pt x="0" y="5884"/>
                    </a:lnTo>
                    <a:lnTo>
                      <a:pt x="3001" y="5884"/>
                    </a:lnTo>
                    <a:lnTo>
                      <a:pt x="3001" y="592"/>
                    </a:lnTo>
                    <a:lnTo>
                      <a:pt x="15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1700700" y="5575525"/>
                <a:ext cx="38425" cy="141800"/>
              </a:xfrm>
              <a:custGeom>
                <a:avLst/>
                <a:gdLst/>
                <a:ahLst/>
                <a:cxnLst/>
                <a:rect l="l" t="t" r="r" b="b"/>
                <a:pathLst>
                  <a:path w="1537" h="5672" extrusionOk="0">
                    <a:moveTo>
                      <a:pt x="969" y="1"/>
                    </a:moveTo>
                    <a:lnTo>
                      <a:pt x="1" y="379"/>
                    </a:lnTo>
                    <a:lnTo>
                      <a:pt x="1" y="5671"/>
                    </a:lnTo>
                    <a:lnTo>
                      <a:pt x="1536" y="5671"/>
                    </a:lnTo>
                    <a:cubicBezTo>
                      <a:pt x="1111" y="4655"/>
                      <a:pt x="875" y="3521"/>
                      <a:pt x="875" y="2340"/>
                    </a:cubicBezTo>
                    <a:cubicBezTo>
                      <a:pt x="875" y="1537"/>
                      <a:pt x="899" y="733"/>
                      <a:pt x="969"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1700700" y="5475125"/>
                <a:ext cx="56725" cy="71500"/>
              </a:xfrm>
              <a:custGeom>
                <a:avLst/>
                <a:gdLst/>
                <a:ahLst/>
                <a:cxnLst/>
                <a:rect l="l" t="t" r="r" b="b"/>
                <a:pathLst>
                  <a:path w="2269" h="2860" extrusionOk="0">
                    <a:moveTo>
                      <a:pt x="828" y="0"/>
                    </a:moveTo>
                    <a:cubicBezTo>
                      <a:pt x="355" y="0"/>
                      <a:pt x="1" y="378"/>
                      <a:pt x="1" y="827"/>
                    </a:cubicBezTo>
                    <a:lnTo>
                      <a:pt x="1" y="2457"/>
                    </a:lnTo>
                    <a:lnTo>
                      <a:pt x="1111" y="2859"/>
                    </a:lnTo>
                    <a:cubicBezTo>
                      <a:pt x="1324" y="1796"/>
                      <a:pt x="1678" y="827"/>
                      <a:pt x="2269"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1659350" y="5690725"/>
                <a:ext cx="385150" cy="54350"/>
              </a:xfrm>
              <a:custGeom>
                <a:avLst/>
                <a:gdLst/>
                <a:ahLst/>
                <a:cxnLst/>
                <a:rect l="l" t="t" r="r" b="b"/>
                <a:pathLst>
                  <a:path w="15406" h="2174" extrusionOk="0">
                    <a:moveTo>
                      <a:pt x="710" y="0"/>
                    </a:moveTo>
                    <a:cubicBezTo>
                      <a:pt x="308" y="0"/>
                      <a:pt x="1" y="331"/>
                      <a:pt x="1" y="709"/>
                    </a:cubicBezTo>
                    <a:lnTo>
                      <a:pt x="1" y="1465"/>
                    </a:lnTo>
                    <a:cubicBezTo>
                      <a:pt x="1" y="1843"/>
                      <a:pt x="308" y="2174"/>
                      <a:pt x="710" y="2174"/>
                    </a:cubicBezTo>
                    <a:lnTo>
                      <a:pt x="14673" y="2174"/>
                    </a:lnTo>
                    <a:cubicBezTo>
                      <a:pt x="15051" y="2174"/>
                      <a:pt x="15382" y="1843"/>
                      <a:pt x="15382" y="1465"/>
                    </a:cubicBezTo>
                    <a:lnTo>
                      <a:pt x="15382" y="709"/>
                    </a:lnTo>
                    <a:cubicBezTo>
                      <a:pt x="15406" y="331"/>
                      <a:pt x="15075" y="0"/>
                      <a:pt x="14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1700700" y="5536550"/>
                <a:ext cx="75625" cy="49050"/>
              </a:xfrm>
              <a:custGeom>
                <a:avLst/>
                <a:gdLst/>
                <a:ahLst/>
                <a:cxnLst/>
                <a:rect l="l" t="t" r="r" b="b"/>
                <a:pathLst>
                  <a:path w="3025" h="1962" extrusionOk="0">
                    <a:moveTo>
                      <a:pt x="1" y="0"/>
                    </a:moveTo>
                    <a:lnTo>
                      <a:pt x="1" y="1962"/>
                    </a:lnTo>
                    <a:lnTo>
                      <a:pt x="3025" y="1962"/>
                    </a:lnTo>
                    <a:lnTo>
                      <a:pt x="30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1700125" y="5536550"/>
                <a:ext cx="30725" cy="49050"/>
              </a:xfrm>
              <a:custGeom>
                <a:avLst/>
                <a:gdLst/>
                <a:ahLst/>
                <a:cxnLst/>
                <a:rect l="l" t="t" r="r" b="b"/>
                <a:pathLst>
                  <a:path w="1229" h="1962" extrusionOk="0">
                    <a:moveTo>
                      <a:pt x="0" y="0"/>
                    </a:moveTo>
                    <a:lnTo>
                      <a:pt x="0" y="1962"/>
                    </a:lnTo>
                    <a:lnTo>
                      <a:pt x="969" y="1962"/>
                    </a:lnTo>
                    <a:cubicBezTo>
                      <a:pt x="1016" y="1253"/>
                      <a:pt x="1063" y="615"/>
                      <a:pt x="1229"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46" name="Google Shape;2846;p71"/>
          <p:cNvGrpSpPr/>
          <p:nvPr/>
        </p:nvGrpSpPr>
        <p:grpSpPr>
          <a:xfrm>
            <a:off x="7758138" y="2738719"/>
            <a:ext cx="326100" cy="386350"/>
            <a:chOff x="7746038" y="2730038"/>
            <a:chExt cx="326100" cy="386350"/>
          </a:xfrm>
        </p:grpSpPr>
        <p:sp>
          <p:nvSpPr>
            <p:cNvPr id="2847" name="Google Shape;2847;p71"/>
            <p:cNvSpPr/>
            <p:nvPr/>
          </p:nvSpPr>
          <p:spPr>
            <a:xfrm>
              <a:off x="7748413" y="2731225"/>
              <a:ext cx="323725" cy="385150"/>
            </a:xfrm>
            <a:custGeom>
              <a:avLst/>
              <a:gdLst/>
              <a:ahLst/>
              <a:cxnLst/>
              <a:rect l="l" t="t" r="r" b="b"/>
              <a:pathLst>
                <a:path w="12949" h="15406" extrusionOk="0">
                  <a:moveTo>
                    <a:pt x="591" y="1"/>
                  </a:moveTo>
                  <a:cubicBezTo>
                    <a:pt x="260" y="1"/>
                    <a:pt x="0" y="261"/>
                    <a:pt x="0" y="591"/>
                  </a:cubicBezTo>
                  <a:lnTo>
                    <a:pt x="0" y="1088"/>
                  </a:lnTo>
                  <a:cubicBezTo>
                    <a:pt x="0" y="1418"/>
                    <a:pt x="260" y="1678"/>
                    <a:pt x="591" y="1678"/>
                  </a:cubicBezTo>
                  <a:lnTo>
                    <a:pt x="851" y="1678"/>
                  </a:lnTo>
                  <a:cubicBezTo>
                    <a:pt x="1134" y="1678"/>
                    <a:pt x="1371" y="1915"/>
                    <a:pt x="1371" y="2198"/>
                  </a:cubicBezTo>
                  <a:lnTo>
                    <a:pt x="1371" y="2765"/>
                  </a:lnTo>
                  <a:cubicBezTo>
                    <a:pt x="1371" y="3072"/>
                    <a:pt x="1134" y="3309"/>
                    <a:pt x="851" y="3309"/>
                  </a:cubicBezTo>
                  <a:lnTo>
                    <a:pt x="591" y="3309"/>
                  </a:lnTo>
                  <a:cubicBezTo>
                    <a:pt x="260" y="3309"/>
                    <a:pt x="0" y="3568"/>
                    <a:pt x="0" y="3899"/>
                  </a:cubicBezTo>
                  <a:lnTo>
                    <a:pt x="0" y="4490"/>
                  </a:lnTo>
                  <a:cubicBezTo>
                    <a:pt x="0" y="4797"/>
                    <a:pt x="260" y="5081"/>
                    <a:pt x="591" y="5081"/>
                  </a:cubicBezTo>
                  <a:lnTo>
                    <a:pt x="851" y="5081"/>
                  </a:lnTo>
                  <a:cubicBezTo>
                    <a:pt x="1134" y="5081"/>
                    <a:pt x="1371" y="5317"/>
                    <a:pt x="1371" y="5600"/>
                  </a:cubicBezTo>
                  <a:lnTo>
                    <a:pt x="1371" y="6167"/>
                  </a:lnTo>
                  <a:cubicBezTo>
                    <a:pt x="1371" y="6451"/>
                    <a:pt x="1134" y="6687"/>
                    <a:pt x="851" y="6687"/>
                  </a:cubicBezTo>
                  <a:lnTo>
                    <a:pt x="591" y="6687"/>
                  </a:lnTo>
                  <a:cubicBezTo>
                    <a:pt x="260" y="6687"/>
                    <a:pt x="0" y="6971"/>
                    <a:pt x="0" y="7278"/>
                  </a:cubicBezTo>
                  <a:lnTo>
                    <a:pt x="0" y="7869"/>
                  </a:lnTo>
                  <a:cubicBezTo>
                    <a:pt x="0" y="8199"/>
                    <a:pt x="260" y="8459"/>
                    <a:pt x="591" y="8459"/>
                  </a:cubicBezTo>
                  <a:lnTo>
                    <a:pt x="851" y="8459"/>
                  </a:lnTo>
                  <a:cubicBezTo>
                    <a:pt x="1134" y="8459"/>
                    <a:pt x="1371" y="8696"/>
                    <a:pt x="1371" y="9003"/>
                  </a:cubicBezTo>
                  <a:lnTo>
                    <a:pt x="1371" y="9570"/>
                  </a:lnTo>
                  <a:cubicBezTo>
                    <a:pt x="1371" y="9735"/>
                    <a:pt x="1300" y="9924"/>
                    <a:pt x="1134" y="9995"/>
                  </a:cubicBezTo>
                  <a:cubicBezTo>
                    <a:pt x="1064" y="10066"/>
                    <a:pt x="969" y="10090"/>
                    <a:pt x="851" y="10090"/>
                  </a:cubicBezTo>
                  <a:lnTo>
                    <a:pt x="591" y="10090"/>
                  </a:lnTo>
                  <a:cubicBezTo>
                    <a:pt x="260" y="10090"/>
                    <a:pt x="0" y="10349"/>
                    <a:pt x="0" y="10680"/>
                  </a:cubicBezTo>
                  <a:lnTo>
                    <a:pt x="0" y="11271"/>
                  </a:lnTo>
                  <a:cubicBezTo>
                    <a:pt x="0" y="11602"/>
                    <a:pt x="260" y="11862"/>
                    <a:pt x="591" y="11862"/>
                  </a:cubicBezTo>
                  <a:lnTo>
                    <a:pt x="969" y="11862"/>
                  </a:lnTo>
                  <a:cubicBezTo>
                    <a:pt x="1205" y="11933"/>
                    <a:pt x="1418" y="12122"/>
                    <a:pt x="1418" y="12405"/>
                  </a:cubicBezTo>
                  <a:lnTo>
                    <a:pt x="1418" y="12948"/>
                  </a:lnTo>
                  <a:cubicBezTo>
                    <a:pt x="1418" y="13256"/>
                    <a:pt x="1182" y="13492"/>
                    <a:pt x="875" y="13492"/>
                  </a:cubicBezTo>
                  <a:lnTo>
                    <a:pt x="615" y="13492"/>
                  </a:lnTo>
                  <a:cubicBezTo>
                    <a:pt x="284" y="13492"/>
                    <a:pt x="24" y="13752"/>
                    <a:pt x="24" y="14083"/>
                  </a:cubicBezTo>
                  <a:lnTo>
                    <a:pt x="24" y="14815"/>
                  </a:lnTo>
                  <a:cubicBezTo>
                    <a:pt x="24" y="15146"/>
                    <a:pt x="284" y="15406"/>
                    <a:pt x="615" y="15406"/>
                  </a:cubicBezTo>
                  <a:lnTo>
                    <a:pt x="11743" y="15406"/>
                  </a:lnTo>
                  <a:cubicBezTo>
                    <a:pt x="12428" y="15406"/>
                    <a:pt x="12948" y="14839"/>
                    <a:pt x="12948" y="14201"/>
                  </a:cubicBezTo>
                  <a:lnTo>
                    <a:pt x="12948" y="12570"/>
                  </a:lnTo>
                  <a:lnTo>
                    <a:pt x="12948" y="12098"/>
                  </a:lnTo>
                  <a:lnTo>
                    <a:pt x="12948" y="9475"/>
                  </a:lnTo>
                  <a:lnTo>
                    <a:pt x="12948" y="9003"/>
                  </a:lnTo>
                  <a:lnTo>
                    <a:pt x="12948" y="6380"/>
                  </a:lnTo>
                  <a:lnTo>
                    <a:pt x="12948" y="5908"/>
                  </a:lnTo>
                  <a:lnTo>
                    <a:pt x="12925" y="3261"/>
                  </a:lnTo>
                  <a:lnTo>
                    <a:pt x="12925" y="2836"/>
                  </a:lnTo>
                  <a:lnTo>
                    <a:pt x="12925" y="1206"/>
                  </a:lnTo>
                  <a:cubicBezTo>
                    <a:pt x="12925" y="521"/>
                    <a:pt x="12357" y="1"/>
                    <a:pt x="11720"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8" name="Google Shape;2848;p71"/>
            <p:cNvGrpSpPr/>
            <p:nvPr/>
          </p:nvGrpSpPr>
          <p:grpSpPr>
            <a:xfrm>
              <a:off x="7746038" y="2730038"/>
              <a:ext cx="324900" cy="386350"/>
              <a:chOff x="4658850" y="6870300"/>
              <a:chExt cx="324900" cy="386350"/>
            </a:xfrm>
          </p:grpSpPr>
          <p:sp>
            <p:nvSpPr>
              <p:cNvPr id="2849" name="Google Shape;2849;p71"/>
              <p:cNvSpPr/>
              <p:nvPr/>
            </p:nvSpPr>
            <p:spPr>
              <a:xfrm>
                <a:off x="4658850" y="6871500"/>
                <a:ext cx="324900" cy="385150"/>
              </a:xfrm>
              <a:custGeom>
                <a:avLst/>
                <a:gdLst/>
                <a:ahLst/>
                <a:cxnLst/>
                <a:rect l="l" t="t" r="r" b="b"/>
                <a:pathLst>
                  <a:path w="12996" h="15406" extrusionOk="0">
                    <a:moveTo>
                      <a:pt x="591" y="0"/>
                    </a:moveTo>
                    <a:cubicBezTo>
                      <a:pt x="284" y="0"/>
                      <a:pt x="1" y="260"/>
                      <a:pt x="1" y="591"/>
                    </a:cubicBezTo>
                    <a:lnTo>
                      <a:pt x="1" y="1087"/>
                    </a:lnTo>
                    <a:cubicBezTo>
                      <a:pt x="1" y="1394"/>
                      <a:pt x="284" y="1678"/>
                      <a:pt x="591" y="1678"/>
                    </a:cubicBezTo>
                    <a:lnTo>
                      <a:pt x="875" y="1678"/>
                    </a:lnTo>
                    <a:cubicBezTo>
                      <a:pt x="1159" y="1678"/>
                      <a:pt x="1395" y="1914"/>
                      <a:pt x="1395" y="2197"/>
                    </a:cubicBezTo>
                    <a:lnTo>
                      <a:pt x="1395" y="2765"/>
                    </a:lnTo>
                    <a:cubicBezTo>
                      <a:pt x="1395" y="3072"/>
                      <a:pt x="1159" y="3308"/>
                      <a:pt x="875" y="3308"/>
                    </a:cubicBezTo>
                    <a:lnTo>
                      <a:pt x="591" y="3308"/>
                    </a:lnTo>
                    <a:cubicBezTo>
                      <a:pt x="284" y="3308"/>
                      <a:pt x="1" y="3568"/>
                      <a:pt x="1" y="3899"/>
                    </a:cubicBezTo>
                    <a:lnTo>
                      <a:pt x="1" y="4489"/>
                    </a:lnTo>
                    <a:cubicBezTo>
                      <a:pt x="1" y="4796"/>
                      <a:pt x="284" y="5080"/>
                      <a:pt x="591" y="5080"/>
                    </a:cubicBezTo>
                    <a:lnTo>
                      <a:pt x="875" y="5080"/>
                    </a:lnTo>
                    <a:cubicBezTo>
                      <a:pt x="1159" y="5080"/>
                      <a:pt x="1395" y="5316"/>
                      <a:pt x="1395" y="5600"/>
                    </a:cubicBezTo>
                    <a:lnTo>
                      <a:pt x="1395" y="6167"/>
                    </a:lnTo>
                    <a:cubicBezTo>
                      <a:pt x="1395" y="6450"/>
                      <a:pt x="1159" y="6687"/>
                      <a:pt x="875" y="6687"/>
                    </a:cubicBezTo>
                    <a:lnTo>
                      <a:pt x="591" y="6687"/>
                    </a:lnTo>
                    <a:cubicBezTo>
                      <a:pt x="284" y="6687"/>
                      <a:pt x="1" y="6970"/>
                      <a:pt x="1" y="7277"/>
                    </a:cubicBezTo>
                    <a:lnTo>
                      <a:pt x="1" y="7868"/>
                    </a:lnTo>
                    <a:cubicBezTo>
                      <a:pt x="1" y="8199"/>
                      <a:pt x="284" y="8459"/>
                      <a:pt x="591" y="8459"/>
                    </a:cubicBezTo>
                    <a:lnTo>
                      <a:pt x="875" y="8459"/>
                    </a:lnTo>
                    <a:cubicBezTo>
                      <a:pt x="1159" y="8459"/>
                      <a:pt x="1395" y="8695"/>
                      <a:pt x="1395" y="9002"/>
                    </a:cubicBezTo>
                    <a:lnTo>
                      <a:pt x="1395" y="9569"/>
                    </a:lnTo>
                    <a:cubicBezTo>
                      <a:pt x="1395" y="9853"/>
                      <a:pt x="1159" y="10089"/>
                      <a:pt x="875" y="10089"/>
                    </a:cubicBezTo>
                    <a:lnTo>
                      <a:pt x="591" y="10089"/>
                    </a:lnTo>
                    <a:cubicBezTo>
                      <a:pt x="284" y="10089"/>
                      <a:pt x="1" y="10349"/>
                      <a:pt x="1" y="10680"/>
                    </a:cubicBezTo>
                    <a:lnTo>
                      <a:pt x="1" y="11270"/>
                    </a:lnTo>
                    <a:cubicBezTo>
                      <a:pt x="1" y="11601"/>
                      <a:pt x="284" y="11861"/>
                      <a:pt x="591" y="11861"/>
                    </a:cubicBezTo>
                    <a:lnTo>
                      <a:pt x="875" y="11861"/>
                    </a:lnTo>
                    <a:cubicBezTo>
                      <a:pt x="1159" y="11861"/>
                      <a:pt x="1395" y="12097"/>
                      <a:pt x="1395" y="12404"/>
                    </a:cubicBezTo>
                    <a:lnTo>
                      <a:pt x="1395" y="12948"/>
                    </a:lnTo>
                    <a:cubicBezTo>
                      <a:pt x="1395" y="13255"/>
                      <a:pt x="1159" y="13491"/>
                      <a:pt x="875" y="13491"/>
                    </a:cubicBezTo>
                    <a:lnTo>
                      <a:pt x="591" y="13491"/>
                    </a:lnTo>
                    <a:cubicBezTo>
                      <a:pt x="284" y="13491"/>
                      <a:pt x="1" y="13751"/>
                      <a:pt x="1" y="14082"/>
                    </a:cubicBezTo>
                    <a:lnTo>
                      <a:pt x="1" y="14814"/>
                    </a:lnTo>
                    <a:cubicBezTo>
                      <a:pt x="1" y="15145"/>
                      <a:pt x="284" y="15405"/>
                      <a:pt x="591" y="15405"/>
                    </a:cubicBezTo>
                    <a:lnTo>
                      <a:pt x="11767" y="15405"/>
                    </a:lnTo>
                    <a:cubicBezTo>
                      <a:pt x="12452" y="15405"/>
                      <a:pt x="12972" y="14838"/>
                      <a:pt x="12972" y="14200"/>
                    </a:cubicBezTo>
                    <a:lnTo>
                      <a:pt x="12972" y="1252"/>
                    </a:lnTo>
                    <a:cubicBezTo>
                      <a:pt x="12996" y="520"/>
                      <a:pt x="12452" y="0"/>
                      <a:pt x="117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4740975" y="7173325"/>
                <a:ext cx="242775" cy="11850"/>
              </a:xfrm>
              <a:custGeom>
                <a:avLst/>
                <a:gdLst/>
                <a:ahLst/>
                <a:cxnLst/>
                <a:rect l="l" t="t" r="r" b="b"/>
                <a:pathLst>
                  <a:path w="9711" h="474" extrusionOk="0">
                    <a:moveTo>
                      <a:pt x="0" y="1"/>
                    </a:moveTo>
                    <a:lnTo>
                      <a:pt x="0" y="473"/>
                    </a:lnTo>
                    <a:lnTo>
                      <a:pt x="9711" y="473"/>
                    </a:lnTo>
                    <a:lnTo>
                      <a:pt x="97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4740975" y="7096550"/>
                <a:ext cx="242775" cy="11825"/>
              </a:xfrm>
              <a:custGeom>
                <a:avLst/>
                <a:gdLst/>
                <a:ahLst/>
                <a:cxnLst/>
                <a:rect l="l" t="t" r="r" b="b"/>
                <a:pathLst>
                  <a:path w="9711" h="473" extrusionOk="0">
                    <a:moveTo>
                      <a:pt x="0" y="0"/>
                    </a:moveTo>
                    <a:lnTo>
                      <a:pt x="0" y="473"/>
                    </a:lnTo>
                    <a:lnTo>
                      <a:pt x="9711" y="473"/>
                    </a:lnTo>
                    <a:lnTo>
                      <a:pt x="97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4740975" y="7019150"/>
                <a:ext cx="242775" cy="11850"/>
              </a:xfrm>
              <a:custGeom>
                <a:avLst/>
                <a:gdLst/>
                <a:ahLst/>
                <a:cxnLst/>
                <a:rect l="l" t="t" r="r" b="b"/>
                <a:pathLst>
                  <a:path w="9711" h="474" extrusionOk="0">
                    <a:moveTo>
                      <a:pt x="0" y="1"/>
                    </a:moveTo>
                    <a:lnTo>
                      <a:pt x="0" y="474"/>
                    </a:lnTo>
                    <a:lnTo>
                      <a:pt x="9711" y="474"/>
                    </a:lnTo>
                    <a:lnTo>
                      <a:pt x="97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4740975" y="6941775"/>
                <a:ext cx="242775" cy="11850"/>
              </a:xfrm>
              <a:custGeom>
                <a:avLst/>
                <a:gdLst/>
                <a:ahLst/>
                <a:cxnLst/>
                <a:rect l="l" t="t" r="r" b="b"/>
                <a:pathLst>
                  <a:path w="9711" h="474" extrusionOk="0">
                    <a:moveTo>
                      <a:pt x="0" y="1"/>
                    </a:moveTo>
                    <a:lnTo>
                      <a:pt x="0" y="473"/>
                    </a:lnTo>
                    <a:lnTo>
                      <a:pt x="9711" y="473"/>
                    </a:lnTo>
                    <a:lnTo>
                      <a:pt x="97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4658850" y="6870300"/>
                <a:ext cx="127025" cy="385750"/>
              </a:xfrm>
              <a:custGeom>
                <a:avLst/>
                <a:gdLst/>
                <a:ahLst/>
                <a:cxnLst/>
                <a:rect l="l" t="t" r="r" b="b"/>
                <a:pathLst>
                  <a:path w="5081" h="15430" extrusionOk="0">
                    <a:moveTo>
                      <a:pt x="591" y="1"/>
                    </a:moveTo>
                    <a:cubicBezTo>
                      <a:pt x="284" y="1"/>
                      <a:pt x="1" y="284"/>
                      <a:pt x="1" y="592"/>
                    </a:cubicBezTo>
                    <a:lnTo>
                      <a:pt x="1" y="1111"/>
                    </a:lnTo>
                    <a:cubicBezTo>
                      <a:pt x="1" y="1419"/>
                      <a:pt x="284" y="1702"/>
                      <a:pt x="591" y="1702"/>
                    </a:cubicBezTo>
                    <a:lnTo>
                      <a:pt x="875" y="1702"/>
                    </a:lnTo>
                    <a:cubicBezTo>
                      <a:pt x="1159" y="1702"/>
                      <a:pt x="1395" y="1938"/>
                      <a:pt x="1395" y="2222"/>
                    </a:cubicBezTo>
                    <a:lnTo>
                      <a:pt x="1395" y="2789"/>
                    </a:lnTo>
                    <a:cubicBezTo>
                      <a:pt x="1395" y="3072"/>
                      <a:pt x="1159" y="3309"/>
                      <a:pt x="875" y="3309"/>
                    </a:cubicBezTo>
                    <a:lnTo>
                      <a:pt x="591" y="3309"/>
                    </a:lnTo>
                    <a:cubicBezTo>
                      <a:pt x="284" y="3309"/>
                      <a:pt x="1" y="3592"/>
                      <a:pt x="1" y="3899"/>
                    </a:cubicBezTo>
                    <a:lnTo>
                      <a:pt x="1" y="4490"/>
                    </a:lnTo>
                    <a:cubicBezTo>
                      <a:pt x="1" y="4821"/>
                      <a:pt x="284" y="5081"/>
                      <a:pt x="591" y="5081"/>
                    </a:cubicBezTo>
                    <a:lnTo>
                      <a:pt x="875" y="5081"/>
                    </a:lnTo>
                    <a:cubicBezTo>
                      <a:pt x="1159" y="5081"/>
                      <a:pt x="1395" y="5317"/>
                      <a:pt x="1395" y="5624"/>
                    </a:cubicBezTo>
                    <a:lnTo>
                      <a:pt x="1395" y="6191"/>
                    </a:lnTo>
                    <a:cubicBezTo>
                      <a:pt x="1395" y="6475"/>
                      <a:pt x="1159" y="6711"/>
                      <a:pt x="875" y="6711"/>
                    </a:cubicBezTo>
                    <a:lnTo>
                      <a:pt x="591" y="6711"/>
                    </a:lnTo>
                    <a:cubicBezTo>
                      <a:pt x="284" y="6711"/>
                      <a:pt x="1" y="6971"/>
                      <a:pt x="1" y="7302"/>
                    </a:cubicBezTo>
                    <a:lnTo>
                      <a:pt x="1" y="7892"/>
                    </a:lnTo>
                    <a:cubicBezTo>
                      <a:pt x="1" y="8223"/>
                      <a:pt x="284" y="8483"/>
                      <a:pt x="591" y="8483"/>
                    </a:cubicBezTo>
                    <a:lnTo>
                      <a:pt x="875" y="8483"/>
                    </a:lnTo>
                    <a:cubicBezTo>
                      <a:pt x="1159" y="8483"/>
                      <a:pt x="1395" y="8719"/>
                      <a:pt x="1395" y="9027"/>
                    </a:cubicBezTo>
                    <a:lnTo>
                      <a:pt x="1395" y="9570"/>
                    </a:lnTo>
                    <a:cubicBezTo>
                      <a:pt x="1395" y="9877"/>
                      <a:pt x="1159" y="10113"/>
                      <a:pt x="875" y="10113"/>
                    </a:cubicBezTo>
                    <a:lnTo>
                      <a:pt x="591" y="10113"/>
                    </a:lnTo>
                    <a:cubicBezTo>
                      <a:pt x="284" y="10113"/>
                      <a:pt x="1" y="10373"/>
                      <a:pt x="1" y="10704"/>
                    </a:cubicBezTo>
                    <a:lnTo>
                      <a:pt x="1" y="11295"/>
                    </a:lnTo>
                    <a:cubicBezTo>
                      <a:pt x="1" y="11626"/>
                      <a:pt x="284" y="11885"/>
                      <a:pt x="591" y="11885"/>
                    </a:cubicBezTo>
                    <a:lnTo>
                      <a:pt x="875" y="11885"/>
                    </a:lnTo>
                    <a:cubicBezTo>
                      <a:pt x="1159" y="11885"/>
                      <a:pt x="1395" y="12122"/>
                      <a:pt x="1395" y="12405"/>
                    </a:cubicBezTo>
                    <a:lnTo>
                      <a:pt x="1395" y="12972"/>
                    </a:lnTo>
                    <a:cubicBezTo>
                      <a:pt x="1395" y="13279"/>
                      <a:pt x="1159" y="13516"/>
                      <a:pt x="875" y="13516"/>
                    </a:cubicBezTo>
                    <a:lnTo>
                      <a:pt x="591" y="13516"/>
                    </a:lnTo>
                    <a:cubicBezTo>
                      <a:pt x="284" y="13516"/>
                      <a:pt x="1" y="13776"/>
                      <a:pt x="1" y="14106"/>
                    </a:cubicBezTo>
                    <a:lnTo>
                      <a:pt x="1" y="14839"/>
                    </a:lnTo>
                    <a:cubicBezTo>
                      <a:pt x="1" y="15170"/>
                      <a:pt x="284" y="15430"/>
                      <a:pt x="591" y="15430"/>
                    </a:cubicBezTo>
                    <a:lnTo>
                      <a:pt x="5033" y="15430"/>
                    </a:lnTo>
                    <a:cubicBezTo>
                      <a:pt x="3143" y="13563"/>
                      <a:pt x="1938" y="10940"/>
                      <a:pt x="1938" y="8034"/>
                    </a:cubicBezTo>
                    <a:cubicBezTo>
                      <a:pt x="1938" y="4490"/>
                      <a:pt x="3049" y="1773"/>
                      <a:pt x="5081"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4735050" y="6871500"/>
                <a:ext cx="11850" cy="384550"/>
              </a:xfrm>
              <a:custGeom>
                <a:avLst/>
                <a:gdLst/>
                <a:ahLst/>
                <a:cxnLst/>
                <a:rect l="l" t="t" r="r" b="b"/>
                <a:pathLst>
                  <a:path w="474" h="15382" extrusionOk="0">
                    <a:moveTo>
                      <a:pt x="1" y="0"/>
                    </a:moveTo>
                    <a:lnTo>
                      <a:pt x="1" y="15382"/>
                    </a:lnTo>
                    <a:lnTo>
                      <a:pt x="473" y="15382"/>
                    </a:lnTo>
                    <a:lnTo>
                      <a:pt x="4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4793525" y="7047525"/>
                <a:ext cx="11850" cy="23650"/>
              </a:xfrm>
              <a:custGeom>
                <a:avLst/>
                <a:gdLst/>
                <a:ahLst/>
                <a:cxnLst/>
                <a:rect l="l" t="t" r="r" b="b"/>
                <a:pathLst>
                  <a:path w="474" h="946" extrusionOk="0">
                    <a:moveTo>
                      <a:pt x="237" y="0"/>
                    </a:moveTo>
                    <a:cubicBezTo>
                      <a:pt x="119" y="0"/>
                      <a:pt x="1" y="118"/>
                      <a:pt x="1" y="236"/>
                    </a:cubicBezTo>
                    <a:lnTo>
                      <a:pt x="1" y="709"/>
                    </a:lnTo>
                    <a:cubicBezTo>
                      <a:pt x="1" y="827"/>
                      <a:pt x="119" y="945"/>
                      <a:pt x="237" y="945"/>
                    </a:cubicBezTo>
                    <a:cubicBezTo>
                      <a:pt x="355" y="945"/>
                      <a:pt x="473" y="874"/>
                      <a:pt x="473" y="709"/>
                    </a:cubicBez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4918750" y="7047525"/>
                <a:ext cx="11850" cy="23650"/>
              </a:xfrm>
              <a:custGeom>
                <a:avLst/>
                <a:gdLst/>
                <a:ahLst/>
                <a:cxnLst/>
                <a:rect l="l" t="t" r="r" b="b"/>
                <a:pathLst>
                  <a:path w="474" h="946" extrusionOk="0">
                    <a:moveTo>
                      <a:pt x="237" y="0"/>
                    </a:moveTo>
                    <a:cubicBezTo>
                      <a:pt x="119" y="0"/>
                      <a:pt x="1" y="118"/>
                      <a:pt x="1" y="236"/>
                    </a:cubicBezTo>
                    <a:lnTo>
                      <a:pt x="1" y="709"/>
                    </a:lnTo>
                    <a:cubicBezTo>
                      <a:pt x="1" y="827"/>
                      <a:pt x="119" y="945"/>
                      <a:pt x="237" y="945"/>
                    </a:cubicBezTo>
                    <a:cubicBezTo>
                      <a:pt x="403" y="945"/>
                      <a:pt x="473" y="874"/>
                      <a:pt x="473" y="709"/>
                    </a:cubicBez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4839025" y="7059400"/>
                <a:ext cx="47275" cy="19450"/>
              </a:xfrm>
              <a:custGeom>
                <a:avLst/>
                <a:gdLst/>
                <a:ahLst/>
                <a:cxnLst/>
                <a:rect l="l" t="t" r="r" b="b"/>
                <a:pathLst>
                  <a:path w="1891" h="778" extrusionOk="0">
                    <a:moveTo>
                      <a:pt x="274" y="0"/>
                    </a:moveTo>
                    <a:cubicBezTo>
                      <a:pt x="218" y="0"/>
                      <a:pt x="163" y="24"/>
                      <a:pt x="118" y="68"/>
                    </a:cubicBezTo>
                    <a:cubicBezTo>
                      <a:pt x="0" y="139"/>
                      <a:pt x="0" y="305"/>
                      <a:pt x="95" y="376"/>
                    </a:cubicBezTo>
                    <a:cubicBezTo>
                      <a:pt x="307" y="636"/>
                      <a:pt x="591" y="777"/>
                      <a:pt x="922" y="777"/>
                    </a:cubicBezTo>
                    <a:cubicBezTo>
                      <a:pt x="1252" y="777"/>
                      <a:pt x="1536" y="636"/>
                      <a:pt x="1819" y="376"/>
                    </a:cubicBezTo>
                    <a:cubicBezTo>
                      <a:pt x="1890" y="305"/>
                      <a:pt x="1867" y="163"/>
                      <a:pt x="1772" y="68"/>
                    </a:cubicBezTo>
                    <a:cubicBezTo>
                      <a:pt x="1741" y="27"/>
                      <a:pt x="1692" y="8"/>
                      <a:pt x="1640" y="8"/>
                    </a:cubicBezTo>
                    <a:cubicBezTo>
                      <a:pt x="1574" y="8"/>
                      <a:pt x="1505" y="39"/>
                      <a:pt x="1465" y="92"/>
                    </a:cubicBezTo>
                    <a:cubicBezTo>
                      <a:pt x="1300" y="234"/>
                      <a:pt x="1134" y="328"/>
                      <a:pt x="945" y="328"/>
                    </a:cubicBezTo>
                    <a:cubicBezTo>
                      <a:pt x="756" y="328"/>
                      <a:pt x="567" y="234"/>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4735050" y="6870300"/>
                <a:ext cx="11850" cy="67375"/>
              </a:xfrm>
              <a:custGeom>
                <a:avLst/>
                <a:gdLst/>
                <a:ahLst/>
                <a:cxnLst/>
                <a:rect l="l" t="t" r="r" b="b"/>
                <a:pathLst>
                  <a:path w="474" h="2695" extrusionOk="0">
                    <a:moveTo>
                      <a:pt x="1" y="1"/>
                    </a:moveTo>
                    <a:lnTo>
                      <a:pt x="1" y="2694"/>
                    </a:lnTo>
                    <a:cubicBezTo>
                      <a:pt x="143" y="2434"/>
                      <a:pt x="308" y="2127"/>
                      <a:pt x="473" y="1867"/>
                    </a:cubicBezTo>
                    <a:lnTo>
                      <a:pt x="473" y="1"/>
                    </a:lnTo>
                    <a:close/>
                  </a:path>
                </a:pathLst>
              </a:custGeom>
              <a:solidFill>
                <a:srgbClr val="5B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4735050" y="7187500"/>
                <a:ext cx="11850" cy="68550"/>
              </a:xfrm>
              <a:custGeom>
                <a:avLst/>
                <a:gdLst/>
                <a:ahLst/>
                <a:cxnLst/>
                <a:rect l="l" t="t" r="r" b="b"/>
                <a:pathLst>
                  <a:path w="474" h="2742" extrusionOk="0">
                    <a:moveTo>
                      <a:pt x="1" y="1"/>
                    </a:moveTo>
                    <a:lnTo>
                      <a:pt x="1" y="2742"/>
                    </a:lnTo>
                    <a:lnTo>
                      <a:pt x="473" y="2742"/>
                    </a:lnTo>
                    <a:lnTo>
                      <a:pt x="473" y="828"/>
                    </a:lnTo>
                    <a:cubicBezTo>
                      <a:pt x="308" y="544"/>
                      <a:pt x="143" y="284"/>
                      <a:pt x="1" y="1"/>
                    </a:cubicBezTo>
                    <a:close/>
                  </a:path>
                </a:pathLst>
              </a:custGeom>
              <a:solidFill>
                <a:srgbClr val="5B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1" name="Google Shape;2861;p71"/>
          <p:cNvGrpSpPr/>
          <p:nvPr/>
        </p:nvGrpSpPr>
        <p:grpSpPr>
          <a:xfrm>
            <a:off x="7728025" y="3439113"/>
            <a:ext cx="386325" cy="369800"/>
            <a:chOff x="7726563" y="3494388"/>
            <a:chExt cx="386325" cy="369800"/>
          </a:xfrm>
        </p:grpSpPr>
        <p:sp>
          <p:nvSpPr>
            <p:cNvPr id="2862" name="Google Shape;2862;p71"/>
            <p:cNvSpPr/>
            <p:nvPr/>
          </p:nvSpPr>
          <p:spPr>
            <a:xfrm>
              <a:off x="7727738" y="3494400"/>
              <a:ext cx="385150" cy="369200"/>
            </a:xfrm>
            <a:custGeom>
              <a:avLst/>
              <a:gdLst/>
              <a:ahLst/>
              <a:cxnLst/>
              <a:rect l="l" t="t" r="r" b="b"/>
              <a:pathLst>
                <a:path w="15406" h="14768" extrusionOk="0">
                  <a:moveTo>
                    <a:pt x="2174" y="0"/>
                  </a:moveTo>
                  <a:cubicBezTo>
                    <a:pt x="1489" y="0"/>
                    <a:pt x="969" y="520"/>
                    <a:pt x="969" y="1205"/>
                  </a:cubicBezTo>
                  <a:lnTo>
                    <a:pt x="969" y="6049"/>
                  </a:lnTo>
                  <a:lnTo>
                    <a:pt x="851" y="6049"/>
                  </a:lnTo>
                  <a:cubicBezTo>
                    <a:pt x="378" y="6049"/>
                    <a:pt x="0" y="6427"/>
                    <a:pt x="0" y="6899"/>
                  </a:cubicBezTo>
                  <a:lnTo>
                    <a:pt x="0" y="7443"/>
                  </a:lnTo>
                  <a:cubicBezTo>
                    <a:pt x="0" y="7915"/>
                    <a:pt x="378" y="8293"/>
                    <a:pt x="851" y="8293"/>
                  </a:cubicBezTo>
                  <a:lnTo>
                    <a:pt x="851" y="14106"/>
                  </a:lnTo>
                  <a:cubicBezTo>
                    <a:pt x="851" y="14460"/>
                    <a:pt x="1134" y="14767"/>
                    <a:pt x="1489" y="14767"/>
                  </a:cubicBezTo>
                  <a:lnTo>
                    <a:pt x="2528" y="14767"/>
                  </a:lnTo>
                  <a:cubicBezTo>
                    <a:pt x="2883" y="14767"/>
                    <a:pt x="3190" y="14460"/>
                    <a:pt x="3190" y="14106"/>
                  </a:cubicBezTo>
                  <a:lnTo>
                    <a:pt x="3190" y="12641"/>
                  </a:lnTo>
                  <a:lnTo>
                    <a:pt x="12216" y="12641"/>
                  </a:lnTo>
                  <a:lnTo>
                    <a:pt x="12216" y="14106"/>
                  </a:lnTo>
                  <a:cubicBezTo>
                    <a:pt x="12216" y="14460"/>
                    <a:pt x="12523" y="14767"/>
                    <a:pt x="12877" y="14767"/>
                  </a:cubicBezTo>
                  <a:lnTo>
                    <a:pt x="13893" y="14767"/>
                  </a:lnTo>
                  <a:cubicBezTo>
                    <a:pt x="14248" y="14767"/>
                    <a:pt x="14555" y="14460"/>
                    <a:pt x="14555" y="14106"/>
                  </a:cubicBezTo>
                  <a:lnTo>
                    <a:pt x="14555" y="8293"/>
                  </a:lnTo>
                  <a:cubicBezTo>
                    <a:pt x="15027" y="8293"/>
                    <a:pt x="15405" y="7915"/>
                    <a:pt x="15405" y="7443"/>
                  </a:cubicBezTo>
                  <a:lnTo>
                    <a:pt x="15405" y="6899"/>
                  </a:lnTo>
                  <a:cubicBezTo>
                    <a:pt x="15382" y="6450"/>
                    <a:pt x="15004" y="6049"/>
                    <a:pt x="14531" y="6049"/>
                  </a:cubicBezTo>
                  <a:lnTo>
                    <a:pt x="14059" y="6049"/>
                  </a:lnTo>
                  <a:cubicBezTo>
                    <a:pt x="14177" y="5907"/>
                    <a:pt x="14248" y="5765"/>
                    <a:pt x="14319" y="5576"/>
                  </a:cubicBezTo>
                  <a:cubicBezTo>
                    <a:pt x="14649" y="4844"/>
                    <a:pt x="14602" y="3875"/>
                    <a:pt x="14011" y="3284"/>
                  </a:cubicBezTo>
                  <a:cubicBezTo>
                    <a:pt x="13746" y="2987"/>
                    <a:pt x="13397" y="2877"/>
                    <a:pt x="13035" y="2877"/>
                  </a:cubicBezTo>
                  <a:cubicBezTo>
                    <a:pt x="12849" y="2877"/>
                    <a:pt x="12660" y="2906"/>
                    <a:pt x="12476" y="2954"/>
                  </a:cubicBezTo>
                  <a:cubicBezTo>
                    <a:pt x="12570" y="2694"/>
                    <a:pt x="12712" y="2457"/>
                    <a:pt x="12925" y="2268"/>
                  </a:cubicBezTo>
                  <a:cubicBezTo>
                    <a:pt x="13161" y="2056"/>
                    <a:pt x="13161" y="1749"/>
                    <a:pt x="12995" y="1512"/>
                  </a:cubicBezTo>
                  <a:cubicBezTo>
                    <a:pt x="12880" y="1384"/>
                    <a:pt x="12729" y="1325"/>
                    <a:pt x="12577" y="1325"/>
                  </a:cubicBezTo>
                  <a:cubicBezTo>
                    <a:pt x="12451" y="1325"/>
                    <a:pt x="12323" y="1366"/>
                    <a:pt x="12216" y="1441"/>
                  </a:cubicBezTo>
                  <a:cubicBezTo>
                    <a:pt x="12003" y="1630"/>
                    <a:pt x="11861" y="1819"/>
                    <a:pt x="11743" y="2032"/>
                  </a:cubicBezTo>
                  <a:cubicBezTo>
                    <a:pt x="11720" y="1985"/>
                    <a:pt x="11649" y="1914"/>
                    <a:pt x="11601" y="1890"/>
                  </a:cubicBezTo>
                  <a:cubicBezTo>
                    <a:pt x="11332" y="1621"/>
                    <a:pt x="10968" y="1493"/>
                    <a:pt x="10626" y="1493"/>
                  </a:cubicBezTo>
                  <a:cubicBezTo>
                    <a:pt x="10548" y="1493"/>
                    <a:pt x="10471" y="1499"/>
                    <a:pt x="10396" y="1512"/>
                  </a:cubicBezTo>
                  <a:cubicBezTo>
                    <a:pt x="10207" y="1536"/>
                    <a:pt x="10042" y="1678"/>
                    <a:pt x="9995" y="1890"/>
                  </a:cubicBezTo>
                  <a:cubicBezTo>
                    <a:pt x="9947" y="2268"/>
                    <a:pt x="10042" y="2646"/>
                    <a:pt x="10278" y="2977"/>
                  </a:cubicBezTo>
                  <a:cubicBezTo>
                    <a:pt x="10089" y="3048"/>
                    <a:pt x="9947" y="3166"/>
                    <a:pt x="9806" y="3284"/>
                  </a:cubicBezTo>
                  <a:cubicBezTo>
                    <a:pt x="9499" y="3568"/>
                    <a:pt x="9357" y="3946"/>
                    <a:pt x="9333" y="4371"/>
                  </a:cubicBezTo>
                  <a:lnTo>
                    <a:pt x="7703" y="4371"/>
                  </a:lnTo>
                  <a:lnTo>
                    <a:pt x="7703" y="1205"/>
                  </a:lnTo>
                  <a:cubicBezTo>
                    <a:pt x="7703" y="520"/>
                    <a:pt x="7159" y="0"/>
                    <a:pt x="6498"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3" name="Google Shape;2863;p71"/>
            <p:cNvGrpSpPr/>
            <p:nvPr/>
          </p:nvGrpSpPr>
          <p:grpSpPr>
            <a:xfrm>
              <a:off x="7726563" y="3494388"/>
              <a:ext cx="384550" cy="369800"/>
              <a:chOff x="4639375" y="7634650"/>
              <a:chExt cx="384550" cy="369800"/>
            </a:xfrm>
          </p:grpSpPr>
          <p:sp>
            <p:nvSpPr>
              <p:cNvPr id="2864" name="Google Shape;2864;p71"/>
              <p:cNvSpPr/>
              <p:nvPr/>
            </p:nvSpPr>
            <p:spPr>
              <a:xfrm>
                <a:off x="4887450" y="7671950"/>
                <a:ext cx="54375" cy="50525"/>
              </a:xfrm>
              <a:custGeom>
                <a:avLst/>
                <a:gdLst/>
                <a:ahLst/>
                <a:cxnLst/>
                <a:rect l="l" t="t" r="r" b="b"/>
                <a:pathLst>
                  <a:path w="2175" h="2021" extrusionOk="0">
                    <a:moveTo>
                      <a:pt x="702" y="1"/>
                    </a:moveTo>
                    <a:cubicBezTo>
                      <a:pt x="624" y="1"/>
                      <a:pt x="548" y="8"/>
                      <a:pt x="473" y="21"/>
                    </a:cubicBezTo>
                    <a:cubicBezTo>
                      <a:pt x="284" y="44"/>
                      <a:pt x="119" y="186"/>
                      <a:pt x="71" y="399"/>
                    </a:cubicBezTo>
                    <a:cubicBezTo>
                      <a:pt x="1" y="848"/>
                      <a:pt x="142" y="1273"/>
                      <a:pt x="473" y="1604"/>
                    </a:cubicBezTo>
                    <a:cubicBezTo>
                      <a:pt x="738" y="1884"/>
                      <a:pt x="1084" y="2020"/>
                      <a:pt x="1431" y="2020"/>
                    </a:cubicBezTo>
                    <a:cubicBezTo>
                      <a:pt x="1612" y="2020"/>
                      <a:pt x="1792" y="1984"/>
                      <a:pt x="1962" y="1911"/>
                    </a:cubicBezTo>
                    <a:cubicBezTo>
                      <a:pt x="2174" y="1415"/>
                      <a:pt x="2056" y="824"/>
                      <a:pt x="1678" y="399"/>
                    </a:cubicBezTo>
                    <a:cubicBezTo>
                      <a:pt x="1409" y="129"/>
                      <a:pt x="1045" y="1"/>
                      <a:pt x="7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4916975" y="7667525"/>
                <a:ext cx="52025" cy="72875"/>
              </a:xfrm>
              <a:custGeom>
                <a:avLst/>
                <a:gdLst/>
                <a:ahLst/>
                <a:cxnLst/>
                <a:rect l="l" t="t" r="r" b="b"/>
                <a:pathLst>
                  <a:path w="2081" h="2915" extrusionOk="0">
                    <a:moveTo>
                      <a:pt x="1464" y="1"/>
                    </a:moveTo>
                    <a:cubicBezTo>
                      <a:pt x="1340" y="1"/>
                      <a:pt x="1216" y="43"/>
                      <a:pt x="1111" y="127"/>
                    </a:cubicBezTo>
                    <a:cubicBezTo>
                      <a:pt x="1" y="1119"/>
                      <a:pt x="166" y="2844"/>
                      <a:pt x="166" y="2915"/>
                    </a:cubicBezTo>
                    <a:lnTo>
                      <a:pt x="1230" y="2820"/>
                    </a:lnTo>
                    <a:cubicBezTo>
                      <a:pt x="1230" y="2797"/>
                      <a:pt x="1135" y="1592"/>
                      <a:pt x="1820" y="954"/>
                    </a:cubicBezTo>
                    <a:cubicBezTo>
                      <a:pt x="2057" y="765"/>
                      <a:pt x="2080" y="434"/>
                      <a:pt x="1891" y="198"/>
                    </a:cubicBezTo>
                    <a:cubicBezTo>
                      <a:pt x="1773" y="66"/>
                      <a:pt x="1618" y="1"/>
                      <a:pt x="1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4867950" y="7707125"/>
                <a:ext cx="137675" cy="95300"/>
              </a:xfrm>
              <a:custGeom>
                <a:avLst/>
                <a:gdLst/>
                <a:ahLst/>
                <a:cxnLst/>
                <a:rect l="l" t="t" r="r" b="b"/>
                <a:pathLst>
                  <a:path w="5507" h="3812" extrusionOk="0">
                    <a:moveTo>
                      <a:pt x="3876" y="1"/>
                    </a:moveTo>
                    <a:cubicBezTo>
                      <a:pt x="3613" y="1"/>
                      <a:pt x="3344" y="64"/>
                      <a:pt x="3096" y="173"/>
                    </a:cubicBezTo>
                    <a:cubicBezTo>
                      <a:pt x="2978" y="220"/>
                      <a:pt x="2860" y="244"/>
                      <a:pt x="2742" y="244"/>
                    </a:cubicBezTo>
                    <a:cubicBezTo>
                      <a:pt x="2624" y="244"/>
                      <a:pt x="2505" y="220"/>
                      <a:pt x="2387" y="173"/>
                    </a:cubicBezTo>
                    <a:cubicBezTo>
                      <a:pt x="2143" y="75"/>
                      <a:pt x="1878" y="18"/>
                      <a:pt x="1618" y="18"/>
                    </a:cubicBezTo>
                    <a:cubicBezTo>
                      <a:pt x="1250" y="18"/>
                      <a:pt x="892" y="133"/>
                      <a:pt x="615" y="409"/>
                    </a:cubicBezTo>
                    <a:cubicBezTo>
                      <a:pt x="72" y="1000"/>
                      <a:pt x="1" y="1992"/>
                      <a:pt x="332" y="2725"/>
                    </a:cubicBezTo>
                    <a:cubicBezTo>
                      <a:pt x="497" y="3127"/>
                      <a:pt x="828" y="3552"/>
                      <a:pt x="1182" y="3812"/>
                    </a:cubicBezTo>
                    <a:lnTo>
                      <a:pt x="4325" y="3812"/>
                    </a:lnTo>
                    <a:cubicBezTo>
                      <a:pt x="4679" y="3505"/>
                      <a:pt x="4986" y="3127"/>
                      <a:pt x="5175" y="2725"/>
                    </a:cubicBezTo>
                    <a:cubicBezTo>
                      <a:pt x="5506" y="1969"/>
                      <a:pt x="5459" y="1000"/>
                      <a:pt x="4868" y="409"/>
                    </a:cubicBezTo>
                    <a:cubicBezTo>
                      <a:pt x="4594" y="122"/>
                      <a:pt x="4240" y="1"/>
                      <a:pt x="38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4663575" y="7634650"/>
                <a:ext cx="168375" cy="179600"/>
              </a:xfrm>
              <a:custGeom>
                <a:avLst/>
                <a:gdLst/>
                <a:ahLst/>
                <a:cxnLst/>
                <a:rect l="l" t="t" r="r" b="b"/>
                <a:pathLst>
                  <a:path w="6735" h="7184" extrusionOk="0">
                    <a:moveTo>
                      <a:pt x="1206" y="1"/>
                    </a:moveTo>
                    <a:cubicBezTo>
                      <a:pt x="521" y="1"/>
                      <a:pt x="1" y="544"/>
                      <a:pt x="1" y="1206"/>
                    </a:cubicBezTo>
                    <a:lnTo>
                      <a:pt x="1" y="7183"/>
                    </a:lnTo>
                    <a:lnTo>
                      <a:pt x="6735" y="7183"/>
                    </a:lnTo>
                    <a:lnTo>
                      <a:pt x="6735" y="1206"/>
                    </a:lnTo>
                    <a:cubicBezTo>
                      <a:pt x="6735" y="544"/>
                      <a:pt x="6168" y="1"/>
                      <a:pt x="55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4701975" y="7673050"/>
                <a:ext cx="91000" cy="141200"/>
              </a:xfrm>
              <a:custGeom>
                <a:avLst/>
                <a:gdLst/>
                <a:ahLst/>
                <a:cxnLst/>
                <a:rect l="l" t="t" r="r" b="b"/>
                <a:pathLst>
                  <a:path w="3640" h="5648" extrusionOk="0">
                    <a:moveTo>
                      <a:pt x="1" y="0"/>
                    </a:moveTo>
                    <a:lnTo>
                      <a:pt x="1" y="5647"/>
                    </a:lnTo>
                    <a:lnTo>
                      <a:pt x="3639" y="5647"/>
                    </a:lnTo>
                    <a:lnTo>
                      <a:pt x="36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4867950" y="7705950"/>
                <a:ext cx="64425" cy="94700"/>
              </a:xfrm>
              <a:custGeom>
                <a:avLst/>
                <a:gdLst/>
                <a:ahLst/>
                <a:cxnLst/>
                <a:rect l="l" t="t" r="r" b="b"/>
                <a:pathLst>
                  <a:path w="2577" h="3788" extrusionOk="0">
                    <a:moveTo>
                      <a:pt x="1607" y="0"/>
                    </a:moveTo>
                    <a:cubicBezTo>
                      <a:pt x="1243" y="0"/>
                      <a:pt x="889" y="121"/>
                      <a:pt x="615" y="409"/>
                    </a:cubicBezTo>
                    <a:cubicBezTo>
                      <a:pt x="72" y="1000"/>
                      <a:pt x="1" y="1992"/>
                      <a:pt x="332" y="2701"/>
                    </a:cubicBezTo>
                    <a:cubicBezTo>
                      <a:pt x="497" y="3126"/>
                      <a:pt x="828" y="3528"/>
                      <a:pt x="1182" y="3788"/>
                    </a:cubicBezTo>
                    <a:lnTo>
                      <a:pt x="1867" y="3788"/>
                    </a:lnTo>
                    <a:cubicBezTo>
                      <a:pt x="1773" y="3504"/>
                      <a:pt x="1726" y="3126"/>
                      <a:pt x="1726" y="2725"/>
                    </a:cubicBezTo>
                    <a:cubicBezTo>
                      <a:pt x="1726" y="1780"/>
                      <a:pt x="2033" y="929"/>
                      <a:pt x="2576" y="220"/>
                    </a:cubicBezTo>
                    <a:cubicBezTo>
                      <a:pt x="2505" y="220"/>
                      <a:pt x="2458" y="197"/>
                      <a:pt x="2387" y="173"/>
                    </a:cubicBezTo>
                    <a:cubicBezTo>
                      <a:pt x="2139" y="64"/>
                      <a:pt x="1870" y="0"/>
                      <a:pt x="1607"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4765775" y="7743925"/>
                <a:ext cx="130550" cy="70900"/>
              </a:xfrm>
              <a:custGeom>
                <a:avLst/>
                <a:gdLst/>
                <a:ahLst/>
                <a:cxnLst/>
                <a:rect l="l" t="t" r="r" b="b"/>
                <a:pathLst>
                  <a:path w="5222" h="2836" extrusionOk="0">
                    <a:moveTo>
                      <a:pt x="945" y="1"/>
                    </a:moveTo>
                    <a:cubicBezTo>
                      <a:pt x="426" y="1"/>
                      <a:pt x="0" y="426"/>
                      <a:pt x="0" y="946"/>
                    </a:cubicBezTo>
                    <a:lnTo>
                      <a:pt x="0" y="2836"/>
                    </a:lnTo>
                    <a:lnTo>
                      <a:pt x="5222" y="2836"/>
                    </a:lnTo>
                    <a:lnTo>
                      <a:pt x="5222" y="946"/>
                    </a:lnTo>
                    <a:cubicBezTo>
                      <a:pt x="5222" y="426"/>
                      <a:pt x="4797" y="1"/>
                      <a:pt x="4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4660625" y="7814800"/>
                <a:ext cx="342625" cy="189650"/>
              </a:xfrm>
              <a:custGeom>
                <a:avLst/>
                <a:gdLst/>
                <a:ahLst/>
                <a:cxnLst/>
                <a:rect l="l" t="t" r="r" b="b"/>
                <a:pathLst>
                  <a:path w="13705" h="7586" extrusionOk="0">
                    <a:moveTo>
                      <a:pt x="6853" y="1"/>
                    </a:moveTo>
                    <a:lnTo>
                      <a:pt x="1" y="1135"/>
                    </a:lnTo>
                    <a:lnTo>
                      <a:pt x="1" y="6947"/>
                    </a:lnTo>
                    <a:cubicBezTo>
                      <a:pt x="1" y="7302"/>
                      <a:pt x="284" y="7585"/>
                      <a:pt x="639" y="7585"/>
                    </a:cubicBezTo>
                    <a:lnTo>
                      <a:pt x="1678" y="7585"/>
                    </a:lnTo>
                    <a:cubicBezTo>
                      <a:pt x="2033" y="7585"/>
                      <a:pt x="2340" y="7302"/>
                      <a:pt x="2340" y="6947"/>
                    </a:cubicBezTo>
                    <a:lnTo>
                      <a:pt x="2340" y="5459"/>
                    </a:lnTo>
                    <a:lnTo>
                      <a:pt x="11365" y="5459"/>
                    </a:lnTo>
                    <a:lnTo>
                      <a:pt x="11365" y="6947"/>
                    </a:lnTo>
                    <a:cubicBezTo>
                      <a:pt x="11365" y="7302"/>
                      <a:pt x="11673" y="7585"/>
                      <a:pt x="12027" y="7585"/>
                    </a:cubicBezTo>
                    <a:lnTo>
                      <a:pt x="13043" y="7585"/>
                    </a:lnTo>
                    <a:cubicBezTo>
                      <a:pt x="13397" y="7585"/>
                      <a:pt x="13705" y="7302"/>
                      <a:pt x="13705" y="6947"/>
                    </a:cubicBezTo>
                    <a:lnTo>
                      <a:pt x="13705" y="1135"/>
                    </a:lnTo>
                    <a:lnTo>
                      <a:pt x="68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4660625" y="7832525"/>
                <a:ext cx="94550" cy="171925"/>
              </a:xfrm>
              <a:custGeom>
                <a:avLst/>
                <a:gdLst/>
                <a:ahLst/>
                <a:cxnLst/>
                <a:rect l="l" t="t" r="r" b="b"/>
                <a:pathLst>
                  <a:path w="3782" h="6877" extrusionOk="0">
                    <a:moveTo>
                      <a:pt x="2482" y="1"/>
                    </a:moveTo>
                    <a:lnTo>
                      <a:pt x="1" y="426"/>
                    </a:lnTo>
                    <a:lnTo>
                      <a:pt x="1" y="6238"/>
                    </a:lnTo>
                    <a:cubicBezTo>
                      <a:pt x="1" y="6593"/>
                      <a:pt x="284" y="6876"/>
                      <a:pt x="639" y="6876"/>
                    </a:cubicBezTo>
                    <a:lnTo>
                      <a:pt x="1678" y="6876"/>
                    </a:lnTo>
                    <a:cubicBezTo>
                      <a:pt x="2033" y="6876"/>
                      <a:pt x="2340" y="6593"/>
                      <a:pt x="2340" y="6238"/>
                    </a:cubicBezTo>
                    <a:lnTo>
                      <a:pt x="2340" y="4750"/>
                    </a:lnTo>
                    <a:lnTo>
                      <a:pt x="3781" y="4750"/>
                    </a:lnTo>
                    <a:cubicBezTo>
                      <a:pt x="2954" y="3379"/>
                      <a:pt x="2482" y="1773"/>
                      <a:pt x="2482" y="95"/>
                    </a:cubicBezTo>
                    <a:lnTo>
                      <a:pt x="2482"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4767550" y="7743925"/>
                <a:ext cx="50225" cy="70900"/>
              </a:xfrm>
              <a:custGeom>
                <a:avLst/>
                <a:gdLst/>
                <a:ahLst/>
                <a:cxnLst/>
                <a:rect l="l" t="t" r="r" b="b"/>
                <a:pathLst>
                  <a:path w="2009" h="2836" extrusionOk="0">
                    <a:moveTo>
                      <a:pt x="945" y="1"/>
                    </a:moveTo>
                    <a:cubicBezTo>
                      <a:pt x="426" y="1"/>
                      <a:pt x="0" y="402"/>
                      <a:pt x="0" y="946"/>
                    </a:cubicBezTo>
                    <a:lnTo>
                      <a:pt x="0" y="2836"/>
                    </a:lnTo>
                    <a:lnTo>
                      <a:pt x="2009" y="2836"/>
                    </a:lnTo>
                    <a:cubicBezTo>
                      <a:pt x="1749" y="2198"/>
                      <a:pt x="1654" y="1489"/>
                      <a:pt x="1654" y="757"/>
                    </a:cubicBezTo>
                    <a:cubicBezTo>
                      <a:pt x="1654" y="497"/>
                      <a:pt x="1678" y="261"/>
                      <a:pt x="172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4639375" y="7785875"/>
                <a:ext cx="384550" cy="56125"/>
              </a:xfrm>
              <a:custGeom>
                <a:avLst/>
                <a:gdLst/>
                <a:ahLst/>
                <a:cxnLst/>
                <a:rect l="l" t="t" r="r" b="b"/>
                <a:pathLst>
                  <a:path w="15382" h="2245" extrusionOk="0">
                    <a:moveTo>
                      <a:pt x="851" y="0"/>
                    </a:moveTo>
                    <a:cubicBezTo>
                      <a:pt x="378" y="0"/>
                      <a:pt x="0" y="402"/>
                      <a:pt x="0" y="851"/>
                    </a:cubicBezTo>
                    <a:lnTo>
                      <a:pt x="0" y="1394"/>
                    </a:lnTo>
                    <a:cubicBezTo>
                      <a:pt x="0" y="1867"/>
                      <a:pt x="378" y="2245"/>
                      <a:pt x="851" y="2245"/>
                    </a:cubicBezTo>
                    <a:lnTo>
                      <a:pt x="14531" y="2245"/>
                    </a:lnTo>
                    <a:cubicBezTo>
                      <a:pt x="15004" y="2245"/>
                      <a:pt x="15382" y="1867"/>
                      <a:pt x="15382" y="1394"/>
                    </a:cubicBezTo>
                    <a:lnTo>
                      <a:pt x="15382" y="851"/>
                    </a:lnTo>
                    <a:cubicBezTo>
                      <a:pt x="15382" y="402"/>
                      <a:pt x="15004" y="0"/>
                      <a:pt x="14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4719100" y="7886275"/>
                <a:ext cx="60275" cy="49050"/>
              </a:xfrm>
              <a:custGeom>
                <a:avLst/>
                <a:gdLst/>
                <a:ahLst/>
                <a:cxnLst/>
                <a:rect l="l" t="t" r="r" b="b"/>
                <a:pathLst>
                  <a:path w="2411" h="1962" extrusionOk="0">
                    <a:moveTo>
                      <a:pt x="1206" y="1"/>
                    </a:moveTo>
                    <a:cubicBezTo>
                      <a:pt x="521" y="1"/>
                      <a:pt x="1" y="450"/>
                      <a:pt x="1" y="993"/>
                    </a:cubicBezTo>
                    <a:cubicBezTo>
                      <a:pt x="1" y="1513"/>
                      <a:pt x="521" y="1962"/>
                      <a:pt x="1206" y="1962"/>
                    </a:cubicBezTo>
                    <a:cubicBezTo>
                      <a:pt x="1891" y="1962"/>
                      <a:pt x="2411" y="1513"/>
                      <a:pt x="2411" y="993"/>
                    </a:cubicBezTo>
                    <a:cubicBezTo>
                      <a:pt x="2411" y="450"/>
                      <a:pt x="1891" y="1"/>
                      <a:pt x="1206" y="1"/>
                    </a:cubicBezTo>
                    <a:close/>
                  </a:path>
                </a:pathLst>
              </a:custGeom>
              <a:solidFill>
                <a:srgbClr val="EC80A2">
                  <a:alpha val="7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4884500" y="7886275"/>
                <a:ext cx="60275" cy="49050"/>
              </a:xfrm>
              <a:custGeom>
                <a:avLst/>
                <a:gdLst/>
                <a:ahLst/>
                <a:cxnLst/>
                <a:rect l="l" t="t" r="r" b="b"/>
                <a:pathLst>
                  <a:path w="2411" h="1962" extrusionOk="0">
                    <a:moveTo>
                      <a:pt x="1205" y="1"/>
                    </a:moveTo>
                    <a:cubicBezTo>
                      <a:pt x="520" y="1"/>
                      <a:pt x="0" y="450"/>
                      <a:pt x="0" y="993"/>
                    </a:cubicBezTo>
                    <a:cubicBezTo>
                      <a:pt x="0" y="1513"/>
                      <a:pt x="520" y="1962"/>
                      <a:pt x="1205" y="1962"/>
                    </a:cubicBezTo>
                    <a:cubicBezTo>
                      <a:pt x="1891" y="1962"/>
                      <a:pt x="2410" y="1513"/>
                      <a:pt x="2410" y="993"/>
                    </a:cubicBezTo>
                    <a:cubicBezTo>
                      <a:pt x="2410" y="450"/>
                      <a:pt x="1891" y="1"/>
                      <a:pt x="1205" y="1"/>
                    </a:cubicBezTo>
                    <a:close/>
                  </a:path>
                </a:pathLst>
              </a:custGeom>
              <a:solidFill>
                <a:srgbClr val="EC80A2">
                  <a:alpha val="71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4761050" y="7868550"/>
                <a:ext cx="11825" cy="24850"/>
              </a:xfrm>
              <a:custGeom>
                <a:avLst/>
                <a:gdLst/>
                <a:ahLst/>
                <a:cxnLst/>
                <a:rect l="l" t="t" r="r" b="b"/>
                <a:pathLst>
                  <a:path w="473" h="994" extrusionOk="0">
                    <a:moveTo>
                      <a:pt x="237" y="1"/>
                    </a:moveTo>
                    <a:cubicBezTo>
                      <a:pt x="118" y="1"/>
                      <a:pt x="0" y="119"/>
                      <a:pt x="0" y="237"/>
                    </a:cubicBezTo>
                    <a:lnTo>
                      <a:pt x="0" y="757"/>
                    </a:lnTo>
                    <a:cubicBezTo>
                      <a:pt x="0" y="875"/>
                      <a:pt x="118" y="993"/>
                      <a:pt x="237" y="993"/>
                    </a:cubicBezTo>
                    <a:cubicBezTo>
                      <a:pt x="355" y="993"/>
                      <a:pt x="473" y="899"/>
                      <a:pt x="473" y="757"/>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4890400" y="7868550"/>
                <a:ext cx="11850" cy="24850"/>
              </a:xfrm>
              <a:custGeom>
                <a:avLst/>
                <a:gdLst/>
                <a:ahLst/>
                <a:cxnLst/>
                <a:rect l="l" t="t" r="r" b="b"/>
                <a:pathLst>
                  <a:path w="474" h="994" extrusionOk="0">
                    <a:moveTo>
                      <a:pt x="237" y="1"/>
                    </a:moveTo>
                    <a:cubicBezTo>
                      <a:pt x="119" y="1"/>
                      <a:pt x="1" y="119"/>
                      <a:pt x="1" y="237"/>
                    </a:cubicBezTo>
                    <a:lnTo>
                      <a:pt x="1" y="757"/>
                    </a:lnTo>
                    <a:cubicBezTo>
                      <a:pt x="1" y="875"/>
                      <a:pt x="119" y="993"/>
                      <a:pt x="237" y="993"/>
                    </a:cubicBezTo>
                    <a:cubicBezTo>
                      <a:pt x="379" y="993"/>
                      <a:pt x="473" y="899"/>
                      <a:pt x="473" y="757"/>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4808300" y="7881025"/>
                <a:ext cx="47275" cy="19450"/>
              </a:xfrm>
              <a:custGeom>
                <a:avLst/>
                <a:gdLst/>
                <a:ahLst/>
                <a:cxnLst/>
                <a:rect l="l" t="t" r="r" b="b"/>
                <a:pathLst>
                  <a:path w="1891" h="778" extrusionOk="0">
                    <a:moveTo>
                      <a:pt x="274" y="1"/>
                    </a:moveTo>
                    <a:cubicBezTo>
                      <a:pt x="218" y="1"/>
                      <a:pt x="163" y="24"/>
                      <a:pt x="119" y="69"/>
                    </a:cubicBezTo>
                    <a:cubicBezTo>
                      <a:pt x="1" y="164"/>
                      <a:pt x="1" y="305"/>
                      <a:pt x="95" y="400"/>
                    </a:cubicBezTo>
                    <a:cubicBezTo>
                      <a:pt x="284" y="636"/>
                      <a:pt x="615" y="778"/>
                      <a:pt x="946" y="778"/>
                    </a:cubicBezTo>
                    <a:cubicBezTo>
                      <a:pt x="1276" y="778"/>
                      <a:pt x="1560" y="660"/>
                      <a:pt x="1796" y="400"/>
                    </a:cubicBezTo>
                    <a:cubicBezTo>
                      <a:pt x="1891" y="305"/>
                      <a:pt x="1867" y="164"/>
                      <a:pt x="1773" y="69"/>
                    </a:cubicBezTo>
                    <a:cubicBezTo>
                      <a:pt x="1731" y="28"/>
                      <a:pt x="1681" y="9"/>
                      <a:pt x="1629" y="9"/>
                    </a:cubicBezTo>
                    <a:cubicBezTo>
                      <a:pt x="1563" y="9"/>
                      <a:pt x="1495" y="40"/>
                      <a:pt x="1442" y="93"/>
                    </a:cubicBezTo>
                    <a:cubicBezTo>
                      <a:pt x="1324" y="258"/>
                      <a:pt x="1158" y="329"/>
                      <a:pt x="946" y="329"/>
                    </a:cubicBezTo>
                    <a:cubicBezTo>
                      <a:pt x="757" y="329"/>
                      <a:pt x="568" y="258"/>
                      <a:pt x="449" y="93"/>
                    </a:cubicBezTo>
                    <a:cubicBezTo>
                      <a:pt x="400" y="30"/>
                      <a:pt x="33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4639375" y="7785875"/>
                <a:ext cx="88625" cy="56125"/>
              </a:xfrm>
              <a:custGeom>
                <a:avLst/>
                <a:gdLst/>
                <a:ahLst/>
                <a:cxnLst/>
                <a:rect l="l" t="t" r="r" b="b"/>
                <a:pathLst>
                  <a:path w="3545" h="2245" extrusionOk="0">
                    <a:moveTo>
                      <a:pt x="851" y="0"/>
                    </a:moveTo>
                    <a:cubicBezTo>
                      <a:pt x="378" y="0"/>
                      <a:pt x="0" y="402"/>
                      <a:pt x="0" y="851"/>
                    </a:cubicBezTo>
                    <a:lnTo>
                      <a:pt x="0" y="1394"/>
                    </a:lnTo>
                    <a:cubicBezTo>
                      <a:pt x="0" y="1867"/>
                      <a:pt x="378" y="2245"/>
                      <a:pt x="851" y="2245"/>
                    </a:cubicBezTo>
                    <a:lnTo>
                      <a:pt x="3332" y="2245"/>
                    </a:lnTo>
                    <a:lnTo>
                      <a:pt x="3332" y="1961"/>
                    </a:lnTo>
                    <a:cubicBezTo>
                      <a:pt x="3332" y="1276"/>
                      <a:pt x="3379" y="662"/>
                      <a:pt x="3544"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1" name="Google Shape;2881;p71"/>
          <p:cNvGrpSpPr/>
          <p:nvPr/>
        </p:nvGrpSpPr>
        <p:grpSpPr>
          <a:xfrm>
            <a:off x="7726250" y="4127969"/>
            <a:ext cx="389875" cy="376300"/>
            <a:chOff x="7720638" y="4194350"/>
            <a:chExt cx="389875" cy="376300"/>
          </a:xfrm>
        </p:grpSpPr>
        <p:sp>
          <p:nvSpPr>
            <p:cNvPr id="2882" name="Google Shape;2882;p71"/>
            <p:cNvSpPr/>
            <p:nvPr/>
          </p:nvSpPr>
          <p:spPr>
            <a:xfrm>
              <a:off x="7720638" y="4194350"/>
              <a:ext cx="389875" cy="376300"/>
            </a:xfrm>
            <a:custGeom>
              <a:avLst/>
              <a:gdLst/>
              <a:ahLst/>
              <a:cxnLst/>
              <a:rect l="l" t="t" r="r" b="b"/>
              <a:pathLst>
                <a:path w="15595" h="15052" extrusionOk="0">
                  <a:moveTo>
                    <a:pt x="2364" y="1"/>
                  </a:moveTo>
                  <a:cubicBezTo>
                    <a:pt x="1537" y="1"/>
                    <a:pt x="899" y="662"/>
                    <a:pt x="899" y="1489"/>
                  </a:cubicBezTo>
                  <a:lnTo>
                    <a:pt x="899" y="1749"/>
                  </a:lnTo>
                  <a:lnTo>
                    <a:pt x="710" y="1749"/>
                  </a:lnTo>
                  <a:cubicBezTo>
                    <a:pt x="332" y="1749"/>
                    <a:pt x="1" y="2080"/>
                    <a:pt x="1" y="2458"/>
                  </a:cubicBezTo>
                  <a:cubicBezTo>
                    <a:pt x="1" y="2836"/>
                    <a:pt x="332" y="3167"/>
                    <a:pt x="710" y="3167"/>
                  </a:cubicBezTo>
                  <a:lnTo>
                    <a:pt x="899" y="3167"/>
                  </a:lnTo>
                  <a:lnTo>
                    <a:pt x="899" y="4372"/>
                  </a:lnTo>
                  <a:lnTo>
                    <a:pt x="710" y="4372"/>
                  </a:lnTo>
                  <a:cubicBezTo>
                    <a:pt x="332" y="4372"/>
                    <a:pt x="1" y="4702"/>
                    <a:pt x="1" y="5080"/>
                  </a:cubicBezTo>
                  <a:cubicBezTo>
                    <a:pt x="1" y="5458"/>
                    <a:pt x="332" y="5789"/>
                    <a:pt x="710" y="5789"/>
                  </a:cubicBezTo>
                  <a:lnTo>
                    <a:pt x="899" y="5789"/>
                  </a:lnTo>
                  <a:lnTo>
                    <a:pt x="899" y="6994"/>
                  </a:lnTo>
                  <a:lnTo>
                    <a:pt x="710" y="6994"/>
                  </a:lnTo>
                  <a:cubicBezTo>
                    <a:pt x="332" y="6994"/>
                    <a:pt x="1" y="7325"/>
                    <a:pt x="1" y="7703"/>
                  </a:cubicBezTo>
                  <a:cubicBezTo>
                    <a:pt x="1" y="8081"/>
                    <a:pt x="332" y="8412"/>
                    <a:pt x="710" y="8412"/>
                  </a:cubicBezTo>
                  <a:lnTo>
                    <a:pt x="899" y="8412"/>
                  </a:lnTo>
                  <a:lnTo>
                    <a:pt x="899" y="9617"/>
                  </a:lnTo>
                  <a:lnTo>
                    <a:pt x="710" y="9617"/>
                  </a:lnTo>
                  <a:cubicBezTo>
                    <a:pt x="332" y="9617"/>
                    <a:pt x="1" y="9948"/>
                    <a:pt x="1" y="10326"/>
                  </a:cubicBezTo>
                  <a:cubicBezTo>
                    <a:pt x="1" y="10727"/>
                    <a:pt x="332" y="11034"/>
                    <a:pt x="710" y="11034"/>
                  </a:cubicBezTo>
                  <a:lnTo>
                    <a:pt x="899" y="11034"/>
                  </a:lnTo>
                  <a:lnTo>
                    <a:pt x="899" y="11318"/>
                  </a:lnTo>
                  <a:cubicBezTo>
                    <a:pt x="899" y="12145"/>
                    <a:pt x="1537" y="12783"/>
                    <a:pt x="2364" y="12783"/>
                  </a:cubicBezTo>
                  <a:lnTo>
                    <a:pt x="3049" y="12783"/>
                  </a:lnTo>
                  <a:lnTo>
                    <a:pt x="2907" y="13633"/>
                  </a:lnTo>
                  <a:cubicBezTo>
                    <a:pt x="2789" y="14342"/>
                    <a:pt x="3309" y="15004"/>
                    <a:pt x="3994" y="15051"/>
                  </a:cubicBezTo>
                  <a:lnTo>
                    <a:pt x="4325" y="15051"/>
                  </a:lnTo>
                  <a:lnTo>
                    <a:pt x="5553" y="14862"/>
                  </a:lnTo>
                  <a:lnTo>
                    <a:pt x="7160" y="14579"/>
                  </a:lnTo>
                  <a:lnTo>
                    <a:pt x="8956" y="12783"/>
                  </a:lnTo>
                  <a:lnTo>
                    <a:pt x="10491" y="12783"/>
                  </a:lnTo>
                  <a:cubicBezTo>
                    <a:pt x="11318" y="12783"/>
                    <a:pt x="11980" y="12145"/>
                    <a:pt x="11980" y="11318"/>
                  </a:cubicBezTo>
                  <a:lnTo>
                    <a:pt x="11980" y="9782"/>
                  </a:lnTo>
                  <a:lnTo>
                    <a:pt x="12594" y="9144"/>
                  </a:lnTo>
                  <a:cubicBezTo>
                    <a:pt x="12712" y="9262"/>
                    <a:pt x="12872" y="9321"/>
                    <a:pt x="13031" y="9321"/>
                  </a:cubicBezTo>
                  <a:cubicBezTo>
                    <a:pt x="13191" y="9321"/>
                    <a:pt x="13350" y="9262"/>
                    <a:pt x="13468" y="9144"/>
                  </a:cubicBezTo>
                  <a:lnTo>
                    <a:pt x="13917" y="8719"/>
                  </a:lnTo>
                  <a:cubicBezTo>
                    <a:pt x="14154" y="8483"/>
                    <a:pt x="14154" y="8057"/>
                    <a:pt x="13917" y="7821"/>
                  </a:cubicBezTo>
                  <a:lnTo>
                    <a:pt x="14933" y="6829"/>
                  </a:lnTo>
                  <a:cubicBezTo>
                    <a:pt x="15595" y="6120"/>
                    <a:pt x="15595" y="5104"/>
                    <a:pt x="14981" y="4490"/>
                  </a:cubicBezTo>
                  <a:lnTo>
                    <a:pt x="14366" y="3875"/>
                  </a:lnTo>
                  <a:lnTo>
                    <a:pt x="13421" y="2930"/>
                  </a:lnTo>
                  <a:cubicBezTo>
                    <a:pt x="13113" y="2622"/>
                    <a:pt x="12695" y="2455"/>
                    <a:pt x="12282" y="2455"/>
                  </a:cubicBezTo>
                  <a:cubicBezTo>
                    <a:pt x="12189" y="2455"/>
                    <a:pt x="12095" y="2464"/>
                    <a:pt x="12004" y="2481"/>
                  </a:cubicBezTo>
                  <a:lnTo>
                    <a:pt x="12004" y="1489"/>
                  </a:lnTo>
                  <a:cubicBezTo>
                    <a:pt x="12004" y="662"/>
                    <a:pt x="11342" y="1"/>
                    <a:pt x="10515"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3" name="Google Shape;2883;p71"/>
            <p:cNvGrpSpPr/>
            <p:nvPr/>
          </p:nvGrpSpPr>
          <p:grpSpPr>
            <a:xfrm>
              <a:off x="7720638" y="4194938"/>
              <a:ext cx="388700" cy="374375"/>
              <a:chOff x="4633450" y="8335200"/>
              <a:chExt cx="388700" cy="374375"/>
            </a:xfrm>
          </p:grpSpPr>
          <p:sp>
            <p:nvSpPr>
              <p:cNvPr id="2884" name="Google Shape;2884;p71"/>
              <p:cNvSpPr/>
              <p:nvPr/>
            </p:nvSpPr>
            <p:spPr>
              <a:xfrm>
                <a:off x="4694300" y="8335200"/>
                <a:ext cx="238650" cy="317825"/>
              </a:xfrm>
              <a:custGeom>
                <a:avLst/>
                <a:gdLst/>
                <a:ahLst/>
                <a:cxnLst/>
                <a:rect l="l" t="t" r="r" b="b"/>
                <a:pathLst>
                  <a:path w="9546" h="12713" extrusionOk="0">
                    <a:moveTo>
                      <a:pt x="1583" y="1"/>
                    </a:moveTo>
                    <a:lnTo>
                      <a:pt x="0" y="6356"/>
                    </a:lnTo>
                    <a:lnTo>
                      <a:pt x="1583" y="12712"/>
                    </a:lnTo>
                    <a:lnTo>
                      <a:pt x="8081" y="12712"/>
                    </a:lnTo>
                    <a:cubicBezTo>
                      <a:pt x="8908" y="12712"/>
                      <a:pt x="9546" y="12050"/>
                      <a:pt x="9546" y="11224"/>
                    </a:cubicBezTo>
                    <a:lnTo>
                      <a:pt x="9546" y="1489"/>
                    </a:lnTo>
                    <a:cubicBezTo>
                      <a:pt x="9546" y="686"/>
                      <a:pt x="8908" y="1"/>
                      <a:pt x="8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4655325" y="8335200"/>
                <a:ext cx="78575" cy="317825"/>
              </a:xfrm>
              <a:custGeom>
                <a:avLst/>
                <a:gdLst/>
                <a:ahLst/>
                <a:cxnLst/>
                <a:rect l="l" t="t" r="r" b="b"/>
                <a:pathLst>
                  <a:path w="3143" h="12713" extrusionOk="0">
                    <a:moveTo>
                      <a:pt x="1489" y="1"/>
                    </a:moveTo>
                    <a:cubicBezTo>
                      <a:pt x="662" y="1"/>
                      <a:pt x="0" y="662"/>
                      <a:pt x="0" y="1489"/>
                    </a:cubicBezTo>
                    <a:lnTo>
                      <a:pt x="0" y="11224"/>
                    </a:lnTo>
                    <a:cubicBezTo>
                      <a:pt x="0" y="12050"/>
                      <a:pt x="662" y="12712"/>
                      <a:pt x="1489" y="12712"/>
                    </a:cubicBezTo>
                    <a:lnTo>
                      <a:pt x="3142" y="12712"/>
                    </a:lnTo>
                    <a:lnTo>
                      <a:pt x="31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4633450" y="8378900"/>
                <a:ext cx="60875" cy="35475"/>
              </a:xfrm>
              <a:custGeom>
                <a:avLst/>
                <a:gdLst/>
                <a:ahLst/>
                <a:cxnLst/>
                <a:rect l="l" t="t" r="r" b="b"/>
                <a:pathLst>
                  <a:path w="2435" h="1419" extrusionOk="0">
                    <a:moveTo>
                      <a:pt x="710" y="1"/>
                    </a:moveTo>
                    <a:cubicBezTo>
                      <a:pt x="308" y="1"/>
                      <a:pt x="1" y="332"/>
                      <a:pt x="1" y="710"/>
                    </a:cubicBezTo>
                    <a:cubicBezTo>
                      <a:pt x="1" y="1088"/>
                      <a:pt x="308" y="1419"/>
                      <a:pt x="710" y="1419"/>
                    </a:cubicBezTo>
                    <a:lnTo>
                      <a:pt x="1726" y="1419"/>
                    </a:lnTo>
                    <a:cubicBezTo>
                      <a:pt x="2104" y="1419"/>
                      <a:pt x="2434" y="1088"/>
                      <a:pt x="2434" y="710"/>
                    </a:cubicBezTo>
                    <a:cubicBezTo>
                      <a:pt x="2434" y="332"/>
                      <a:pt x="2127" y="1"/>
                      <a:pt x="1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4633450" y="8573825"/>
                <a:ext cx="60875" cy="35475"/>
              </a:xfrm>
              <a:custGeom>
                <a:avLst/>
                <a:gdLst/>
                <a:ahLst/>
                <a:cxnLst/>
                <a:rect l="l" t="t" r="r" b="b"/>
                <a:pathLst>
                  <a:path w="2435" h="1419" extrusionOk="0">
                    <a:moveTo>
                      <a:pt x="710" y="1"/>
                    </a:moveTo>
                    <a:cubicBezTo>
                      <a:pt x="308" y="1"/>
                      <a:pt x="1" y="332"/>
                      <a:pt x="1" y="710"/>
                    </a:cubicBezTo>
                    <a:cubicBezTo>
                      <a:pt x="1" y="1088"/>
                      <a:pt x="308" y="1419"/>
                      <a:pt x="710" y="1419"/>
                    </a:cubicBezTo>
                    <a:lnTo>
                      <a:pt x="1726" y="1419"/>
                    </a:lnTo>
                    <a:cubicBezTo>
                      <a:pt x="2104" y="1419"/>
                      <a:pt x="2434" y="1088"/>
                      <a:pt x="2434" y="710"/>
                    </a:cubicBezTo>
                    <a:cubicBezTo>
                      <a:pt x="2434" y="332"/>
                      <a:pt x="2127" y="1"/>
                      <a:pt x="1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4633450" y="8508850"/>
                <a:ext cx="60875" cy="35475"/>
              </a:xfrm>
              <a:custGeom>
                <a:avLst/>
                <a:gdLst/>
                <a:ahLst/>
                <a:cxnLst/>
                <a:rect l="l" t="t" r="r" b="b"/>
                <a:pathLst>
                  <a:path w="2435" h="1419" extrusionOk="0">
                    <a:moveTo>
                      <a:pt x="710" y="1"/>
                    </a:moveTo>
                    <a:cubicBezTo>
                      <a:pt x="308" y="1"/>
                      <a:pt x="1" y="332"/>
                      <a:pt x="1" y="710"/>
                    </a:cubicBezTo>
                    <a:cubicBezTo>
                      <a:pt x="1" y="1088"/>
                      <a:pt x="308" y="1419"/>
                      <a:pt x="710" y="1419"/>
                    </a:cubicBezTo>
                    <a:lnTo>
                      <a:pt x="1726" y="1419"/>
                    </a:lnTo>
                    <a:cubicBezTo>
                      <a:pt x="2104" y="1419"/>
                      <a:pt x="2434" y="1088"/>
                      <a:pt x="2434" y="710"/>
                    </a:cubicBezTo>
                    <a:cubicBezTo>
                      <a:pt x="2434" y="332"/>
                      <a:pt x="2127" y="1"/>
                      <a:pt x="1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4633450" y="8443875"/>
                <a:ext cx="60875" cy="35475"/>
              </a:xfrm>
              <a:custGeom>
                <a:avLst/>
                <a:gdLst/>
                <a:ahLst/>
                <a:cxnLst/>
                <a:rect l="l" t="t" r="r" b="b"/>
                <a:pathLst>
                  <a:path w="2435" h="1419" extrusionOk="0">
                    <a:moveTo>
                      <a:pt x="710" y="1"/>
                    </a:moveTo>
                    <a:cubicBezTo>
                      <a:pt x="308" y="1"/>
                      <a:pt x="1" y="332"/>
                      <a:pt x="1" y="710"/>
                    </a:cubicBezTo>
                    <a:cubicBezTo>
                      <a:pt x="1" y="1088"/>
                      <a:pt x="308" y="1419"/>
                      <a:pt x="710" y="1419"/>
                    </a:cubicBezTo>
                    <a:lnTo>
                      <a:pt x="1726" y="1419"/>
                    </a:lnTo>
                    <a:cubicBezTo>
                      <a:pt x="2104" y="1419"/>
                      <a:pt x="2434" y="1088"/>
                      <a:pt x="2434" y="710"/>
                    </a:cubicBezTo>
                    <a:cubicBezTo>
                      <a:pt x="2434" y="332"/>
                      <a:pt x="2127" y="1"/>
                      <a:pt x="1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4770500" y="8379500"/>
                <a:ext cx="11825" cy="23075"/>
              </a:xfrm>
              <a:custGeom>
                <a:avLst/>
                <a:gdLst/>
                <a:ahLst/>
                <a:cxnLst/>
                <a:rect l="l" t="t" r="r" b="b"/>
                <a:pathLst>
                  <a:path w="473" h="923" extrusionOk="0">
                    <a:moveTo>
                      <a:pt x="237" y="1"/>
                    </a:moveTo>
                    <a:cubicBezTo>
                      <a:pt x="119" y="1"/>
                      <a:pt x="0" y="119"/>
                      <a:pt x="0" y="237"/>
                    </a:cubicBezTo>
                    <a:lnTo>
                      <a:pt x="0" y="686"/>
                    </a:lnTo>
                    <a:cubicBezTo>
                      <a:pt x="0" y="804"/>
                      <a:pt x="119" y="922"/>
                      <a:pt x="237" y="922"/>
                    </a:cubicBezTo>
                    <a:cubicBezTo>
                      <a:pt x="378" y="922"/>
                      <a:pt x="473" y="804"/>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4884500" y="8379500"/>
                <a:ext cx="11825" cy="23075"/>
              </a:xfrm>
              <a:custGeom>
                <a:avLst/>
                <a:gdLst/>
                <a:ahLst/>
                <a:cxnLst/>
                <a:rect l="l" t="t" r="r" b="b"/>
                <a:pathLst>
                  <a:path w="473" h="923" extrusionOk="0">
                    <a:moveTo>
                      <a:pt x="237" y="1"/>
                    </a:moveTo>
                    <a:cubicBezTo>
                      <a:pt x="119" y="1"/>
                      <a:pt x="0" y="119"/>
                      <a:pt x="0" y="237"/>
                    </a:cubicBezTo>
                    <a:lnTo>
                      <a:pt x="0" y="686"/>
                    </a:lnTo>
                    <a:cubicBezTo>
                      <a:pt x="0" y="804"/>
                      <a:pt x="119" y="922"/>
                      <a:pt x="237" y="922"/>
                    </a:cubicBezTo>
                    <a:cubicBezTo>
                      <a:pt x="355" y="922"/>
                      <a:pt x="473" y="804"/>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4811850" y="8390800"/>
                <a:ext cx="43150" cy="18250"/>
              </a:xfrm>
              <a:custGeom>
                <a:avLst/>
                <a:gdLst/>
                <a:ahLst/>
                <a:cxnLst/>
                <a:rect l="l" t="t" r="r" b="b"/>
                <a:pathLst>
                  <a:path w="1726" h="730" extrusionOk="0">
                    <a:moveTo>
                      <a:pt x="274" y="0"/>
                    </a:moveTo>
                    <a:cubicBezTo>
                      <a:pt x="218" y="0"/>
                      <a:pt x="163" y="24"/>
                      <a:pt x="118" y="68"/>
                    </a:cubicBezTo>
                    <a:cubicBezTo>
                      <a:pt x="0" y="139"/>
                      <a:pt x="0" y="305"/>
                      <a:pt x="95" y="376"/>
                    </a:cubicBezTo>
                    <a:cubicBezTo>
                      <a:pt x="260" y="612"/>
                      <a:pt x="567" y="730"/>
                      <a:pt x="851" y="730"/>
                    </a:cubicBezTo>
                    <a:cubicBezTo>
                      <a:pt x="1158" y="730"/>
                      <a:pt x="1442" y="588"/>
                      <a:pt x="1631" y="376"/>
                    </a:cubicBezTo>
                    <a:cubicBezTo>
                      <a:pt x="1725" y="305"/>
                      <a:pt x="1678" y="139"/>
                      <a:pt x="1607" y="68"/>
                    </a:cubicBezTo>
                    <a:cubicBezTo>
                      <a:pt x="1566" y="27"/>
                      <a:pt x="1515" y="8"/>
                      <a:pt x="1463" y="8"/>
                    </a:cubicBezTo>
                    <a:cubicBezTo>
                      <a:pt x="1397" y="8"/>
                      <a:pt x="1329" y="39"/>
                      <a:pt x="1276" y="92"/>
                    </a:cubicBezTo>
                    <a:cubicBezTo>
                      <a:pt x="1182" y="234"/>
                      <a:pt x="1016" y="305"/>
                      <a:pt x="851" y="305"/>
                    </a:cubicBezTo>
                    <a:cubicBezTo>
                      <a:pt x="709" y="305"/>
                      <a:pt x="567" y="210"/>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4710250" y="8587425"/>
                <a:ext cx="121100" cy="116375"/>
              </a:xfrm>
              <a:custGeom>
                <a:avLst/>
                <a:gdLst/>
                <a:ahLst/>
                <a:cxnLst/>
                <a:rect l="l" t="t" r="r" b="b"/>
                <a:pathLst>
                  <a:path w="4844" h="4655" extrusionOk="0">
                    <a:moveTo>
                      <a:pt x="2529" y="0"/>
                    </a:moveTo>
                    <a:lnTo>
                      <a:pt x="260" y="615"/>
                    </a:lnTo>
                    <a:lnTo>
                      <a:pt x="0" y="2198"/>
                    </a:lnTo>
                    <a:lnTo>
                      <a:pt x="662" y="3970"/>
                    </a:lnTo>
                    <a:lnTo>
                      <a:pt x="2434" y="4655"/>
                    </a:lnTo>
                    <a:lnTo>
                      <a:pt x="4041" y="4395"/>
                    </a:lnTo>
                    <a:lnTo>
                      <a:pt x="4844" y="2292"/>
                    </a:lnTo>
                    <a:lnTo>
                      <a:pt x="25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4710250" y="8588025"/>
                <a:ext cx="60850" cy="103375"/>
              </a:xfrm>
              <a:custGeom>
                <a:avLst/>
                <a:gdLst/>
                <a:ahLst/>
                <a:cxnLst/>
                <a:rect l="l" t="t" r="r" b="b"/>
                <a:pathLst>
                  <a:path w="2434" h="4135" extrusionOk="0">
                    <a:moveTo>
                      <a:pt x="2434" y="0"/>
                    </a:moveTo>
                    <a:lnTo>
                      <a:pt x="260" y="591"/>
                    </a:lnTo>
                    <a:lnTo>
                      <a:pt x="0" y="2174"/>
                    </a:lnTo>
                    <a:lnTo>
                      <a:pt x="662" y="3946"/>
                    </a:lnTo>
                    <a:lnTo>
                      <a:pt x="1135" y="4135"/>
                    </a:lnTo>
                    <a:cubicBezTo>
                      <a:pt x="1205" y="4064"/>
                      <a:pt x="1182" y="3946"/>
                      <a:pt x="1182" y="3875"/>
                    </a:cubicBezTo>
                    <a:cubicBezTo>
                      <a:pt x="1182" y="2599"/>
                      <a:pt x="1654" y="1276"/>
                      <a:pt x="2434"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4716750" y="8449800"/>
                <a:ext cx="248700" cy="248700"/>
              </a:xfrm>
              <a:custGeom>
                <a:avLst/>
                <a:gdLst/>
                <a:ahLst/>
                <a:cxnLst/>
                <a:rect l="l" t="t" r="r" b="b"/>
                <a:pathLst>
                  <a:path w="9948" h="9948" extrusionOk="0">
                    <a:moveTo>
                      <a:pt x="6120" y="0"/>
                    </a:moveTo>
                    <a:lnTo>
                      <a:pt x="0" y="6120"/>
                    </a:lnTo>
                    <a:lnTo>
                      <a:pt x="1701" y="6309"/>
                    </a:lnTo>
                    <a:lnTo>
                      <a:pt x="1914" y="8034"/>
                    </a:lnTo>
                    <a:lnTo>
                      <a:pt x="3615" y="8246"/>
                    </a:lnTo>
                    <a:lnTo>
                      <a:pt x="3828" y="9947"/>
                    </a:lnTo>
                    <a:lnTo>
                      <a:pt x="9947" y="3851"/>
                    </a:lnTo>
                    <a:lnTo>
                      <a:pt x="6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4870325" y="8396325"/>
                <a:ext cx="151825" cy="148600"/>
              </a:xfrm>
              <a:custGeom>
                <a:avLst/>
                <a:gdLst/>
                <a:ahLst/>
                <a:cxnLst/>
                <a:rect l="l" t="t" r="r" b="b"/>
                <a:pathLst>
                  <a:path w="6073" h="5944" extrusionOk="0">
                    <a:moveTo>
                      <a:pt x="2800" y="1"/>
                    </a:moveTo>
                    <a:cubicBezTo>
                      <a:pt x="2393" y="1"/>
                      <a:pt x="1985" y="155"/>
                      <a:pt x="1678" y="462"/>
                    </a:cubicBezTo>
                    <a:lnTo>
                      <a:pt x="0" y="2139"/>
                    </a:lnTo>
                    <a:lnTo>
                      <a:pt x="3804" y="5943"/>
                    </a:lnTo>
                    <a:lnTo>
                      <a:pt x="5482" y="4266"/>
                    </a:lnTo>
                    <a:cubicBezTo>
                      <a:pt x="6073" y="3651"/>
                      <a:pt x="6073" y="2635"/>
                      <a:pt x="5458" y="2021"/>
                    </a:cubicBezTo>
                    <a:lnTo>
                      <a:pt x="3923" y="462"/>
                    </a:lnTo>
                    <a:cubicBezTo>
                      <a:pt x="3615" y="155"/>
                      <a:pt x="3208" y="1"/>
                      <a:pt x="2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4819525" y="8531025"/>
                <a:ext cx="68550" cy="59500"/>
              </a:xfrm>
              <a:custGeom>
                <a:avLst/>
                <a:gdLst/>
                <a:ahLst/>
                <a:cxnLst/>
                <a:rect l="l" t="t" r="r" b="b"/>
                <a:pathLst>
                  <a:path w="2742" h="2380" extrusionOk="0">
                    <a:moveTo>
                      <a:pt x="1821" y="0"/>
                    </a:moveTo>
                    <a:cubicBezTo>
                      <a:pt x="1467" y="0"/>
                      <a:pt x="1047" y="179"/>
                      <a:pt x="709" y="532"/>
                    </a:cubicBezTo>
                    <a:cubicBezTo>
                      <a:pt x="142" y="1075"/>
                      <a:pt x="0" y="1807"/>
                      <a:pt x="378" y="2186"/>
                    </a:cubicBezTo>
                    <a:cubicBezTo>
                      <a:pt x="518" y="2317"/>
                      <a:pt x="707" y="2380"/>
                      <a:pt x="916" y="2380"/>
                    </a:cubicBezTo>
                    <a:cubicBezTo>
                      <a:pt x="1273" y="2380"/>
                      <a:pt x="1690" y="2197"/>
                      <a:pt x="2032" y="1855"/>
                    </a:cubicBezTo>
                    <a:cubicBezTo>
                      <a:pt x="2599" y="1335"/>
                      <a:pt x="2741" y="602"/>
                      <a:pt x="2363" y="201"/>
                    </a:cubicBezTo>
                    <a:cubicBezTo>
                      <a:pt x="2229" y="67"/>
                      <a:pt x="2037" y="0"/>
                      <a:pt x="1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4869150" y="8396325"/>
                <a:ext cx="122300" cy="74750"/>
              </a:xfrm>
              <a:custGeom>
                <a:avLst/>
                <a:gdLst/>
                <a:ahLst/>
                <a:cxnLst/>
                <a:rect l="l" t="t" r="r" b="b"/>
                <a:pathLst>
                  <a:path w="4892" h="2990" extrusionOk="0">
                    <a:moveTo>
                      <a:pt x="2815" y="1"/>
                    </a:moveTo>
                    <a:cubicBezTo>
                      <a:pt x="2410" y="1"/>
                      <a:pt x="2008" y="155"/>
                      <a:pt x="1701" y="462"/>
                    </a:cubicBezTo>
                    <a:lnTo>
                      <a:pt x="0" y="2139"/>
                    </a:lnTo>
                    <a:lnTo>
                      <a:pt x="874" y="2990"/>
                    </a:lnTo>
                    <a:cubicBezTo>
                      <a:pt x="2174" y="2210"/>
                      <a:pt x="3592" y="1619"/>
                      <a:pt x="4891" y="1407"/>
                    </a:cubicBezTo>
                    <a:lnTo>
                      <a:pt x="3946" y="462"/>
                    </a:lnTo>
                    <a:cubicBezTo>
                      <a:pt x="3627" y="155"/>
                      <a:pt x="3219" y="1"/>
                      <a:pt x="281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4716750" y="8449800"/>
                <a:ext cx="174275" cy="158900"/>
              </a:xfrm>
              <a:custGeom>
                <a:avLst/>
                <a:gdLst/>
                <a:ahLst/>
                <a:cxnLst/>
                <a:rect l="l" t="t" r="r" b="b"/>
                <a:pathLst>
                  <a:path w="6971" h="6356" extrusionOk="0">
                    <a:moveTo>
                      <a:pt x="6120" y="0"/>
                    </a:moveTo>
                    <a:lnTo>
                      <a:pt x="0" y="6120"/>
                    </a:lnTo>
                    <a:lnTo>
                      <a:pt x="1701" y="6309"/>
                    </a:lnTo>
                    <a:lnTo>
                      <a:pt x="1701" y="6356"/>
                    </a:lnTo>
                    <a:cubicBezTo>
                      <a:pt x="2765" y="4230"/>
                      <a:pt x="4749" y="2221"/>
                      <a:pt x="6970" y="851"/>
                    </a:cubicBezTo>
                    <a:lnTo>
                      <a:pt x="6120"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4847275" y="8429425"/>
                <a:ext cx="140625" cy="137050"/>
              </a:xfrm>
              <a:custGeom>
                <a:avLst/>
                <a:gdLst/>
                <a:ahLst/>
                <a:cxnLst/>
                <a:rect l="l" t="t" r="r" b="b"/>
                <a:pathLst>
                  <a:path w="5625" h="5482" extrusionOk="0">
                    <a:moveTo>
                      <a:pt x="1123" y="0"/>
                    </a:moveTo>
                    <a:cubicBezTo>
                      <a:pt x="964" y="0"/>
                      <a:pt x="804" y="59"/>
                      <a:pt x="686" y="177"/>
                    </a:cubicBezTo>
                    <a:lnTo>
                      <a:pt x="237" y="603"/>
                    </a:lnTo>
                    <a:cubicBezTo>
                      <a:pt x="1" y="839"/>
                      <a:pt x="1" y="1264"/>
                      <a:pt x="237" y="1500"/>
                    </a:cubicBezTo>
                    <a:lnTo>
                      <a:pt x="4041" y="5304"/>
                    </a:lnTo>
                    <a:cubicBezTo>
                      <a:pt x="4159" y="5423"/>
                      <a:pt x="4325" y="5482"/>
                      <a:pt x="4490" y="5482"/>
                    </a:cubicBezTo>
                    <a:cubicBezTo>
                      <a:pt x="4656" y="5482"/>
                      <a:pt x="4821" y="5423"/>
                      <a:pt x="4939" y="5304"/>
                    </a:cubicBezTo>
                    <a:lnTo>
                      <a:pt x="5388" y="4856"/>
                    </a:lnTo>
                    <a:cubicBezTo>
                      <a:pt x="5624" y="4596"/>
                      <a:pt x="5624" y="4218"/>
                      <a:pt x="5388" y="3981"/>
                    </a:cubicBezTo>
                    <a:lnTo>
                      <a:pt x="1560" y="177"/>
                    </a:lnTo>
                    <a:cubicBezTo>
                      <a:pt x="1442" y="59"/>
                      <a:pt x="1283" y="0"/>
                      <a:pt x="1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4702825" y="8642350"/>
                <a:ext cx="69475" cy="67225"/>
              </a:xfrm>
              <a:custGeom>
                <a:avLst/>
                <a:gdLst/>
                <a:ahLst/>
                <a:cxnLst/>
                <a:rect l="l" t="t" r="r" b="b"/>
                <a:pathLst>
                  <a:path w="2779" h="2689" extrusionOk="0">
                    <a:moveTo>
                      <a:pt x="321" y="1"/>
                    </a:moveTo>
                    <a:lnTo>
                      <a:pt x="108" y="1277"/>
                    </a:lnTo>
                    <a:cubicBezTo>
                      <a:pt x="0" y="2032"/>
                      <a:pt x="583" y="2689"/>
                      <a:pt x="1296" y="2689"/>
                    </a:cubicBezTo>
                    <a:cubicBezTo>
                      <a:pt x="1364" y="2689"/>
                      <a:pt x="1433" y="2683"/>
                      <a:pt x="1502" y="2671"/>
                    </a:cubicBezTo>
                    <a:lnTo>
                      <a:pt x="2778" y="2458"/>
                    </a:lnTo>
                    <a:lnTo>
                      <a:pt x="3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4847275" y="8429425"/>
                <a:ext cx="65000" cy="55250"/>
              </a:xfrm>
              <a:custGeom>
                <a:avLst/>
                <a:gdLst/>
                <a:ahLst/>
                <a:cxnLst/>
                <a:rect l="l" t="t" r="r" b="b"/>
                <a:pathLst>
                  <a:path w="2600" h="2210" extrusionOk="0">
                    <a:moveTo>
                      <a:pt x="1123" y="0"/>
                    </a:moveTo>
                    <a:cubicBezTo>
                      <a:pt x="964" y="0"/>
                      <a:pt x="804" y="59"/>
                      <a:pt x="686" y="177"/>
                    </a:cubicBezTo>
                    <a:lnTo>
                      <a:pt x="237" y="603"/>
                    </a:lnTo>
                    <a:cubicBezTo>
                      <a:pt x="1" y="839"/>
                      <a:pt x="1" y="1264"/>
                      <a:pt x="237" y="1500"/>
                    </a:cubicBezTo>
                    <a:lnTo>
                      <a:pt x="946" y="2209"/>
                    </a:lnTo>
                    <a:cubicBezTo>
                      <a:pt x="1489" y="1831"/>
                      <a:pt x="2033" y="1500"/>
                      <a:pt x="2600" y="1193"/>
                    </a:cubicBezTo>
                    <a:lnTo>
                      <a:pt x="1560" y="177"/>
                    </a:lnTo>
                    <a:cubicBezTo>
                      <a:pt x="1442" y="59"/>
                      <a:pt x="1283" y="0"/>
                      <a:pt x="1123"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4702825" y="8642350"/>
                <a:ext cx="38150" cy="67225"/>
              </a:xfrm>
              <a:custGeom>
                <a:avLst/>
                <a:gdLst/>
                <a:ahLst/>
                <a:cxnLst/>
                <a:rect l="l" t="t" r="r" b="b"/>
                <a:pathLst>
                  <a:path w="1526" h="2689" extrusionOk="0">
                    <a:moveTo>
                      <a:pt x="321" y="1"/>
                    </a:moveTo>
                    <a:lnTo>
                      <a:pt x="108" y="1277"/>
                    </a:lnTo>
                    <a:cubicBezTo>
                      <a:pt x="0" y="2032"/>
                      <a:pt x="583" y="2689"/>
                      <a:pt x="1296" y="2689"/>
                    </a:cubicBezTo>
                    <a:cubicBezTo>
                      <a:pt x="1364" y="2689"/>
                      <a:pt x="1433" y="2683"/>
                      <a:pt x="1502" y="2671"/>
                    </a:cubicBezTo>
                    <a:lnTo>
                      <a:pt x="1526" y="2671"/>
                    </a:lnTo>
                    <a:cubicBezTo>
                      <a:pt x="1502" y="2340"/>
                      <a:pt x="1479" y="2009"/>
                      <a:pt x="1479" y="1702"/>
                    </a:cubicBezTo>
                    <a:cubicBezTo>
                      <a:pt x="1479" y="1537"/>
                      <a:pt x="1479" y="1371"/>
                      <a:pt x="1502" y="1182"/>
                    </a:cubicBezTo>
                    <a:lnTo>
                      <a:pt x="321" y="1"/>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4" name="Google Shape;2904;p71"/>
          <p:cNvGrpSpPr/>
          <p:nvPr/>
        </p:nvGrpSpPr>
        <p:grpSpPr>
          <a:xfrm>
            <a:off x="7749875" y="2045944"/>
            <a:ext cx="342625" cy="386338"/>
            <a:chOff x="7769088" y="2035400"/>
            <a:chExt cx="342625" cy="386338"/>
          </a:xfrm>
        </p:grpSpPr>
        <p:sp>
          <p:nvSpPr>
            <p:cNvPr id="2905" name="Google Shape;2905;p71"/>
            <p:cNvSpPr/>
            <p:nvPr/>
          </p:nvSpPr>
          <p:spPr>
            <a:xfrm>
              <a:off x="7772038" y="2035400"/>
              <a:ext cx="339675" cy="385150"/>
            </a:xfrm>
            <a:custGeom>
              <a:avLst/>
              <a:gdLst/>
              <a:ahLst/>
              <a:cxnLst/>
              <a:rect l="l" t="t" r="r" b="b"/>
              <a:pathLst>
                <a:path w="13587" h="15406" extrusionOk="0">
                  <a:moveTo>
                    <a:pt x="638" y="1"/>
                  </a:moveTo>
                  <a:cubicBezTo>
                    <a:pt x="284" y="1"/>
                    <a:pt x="0" y="284"/>
                    <a:pt x="0" y="662"/>
                  </a:cubicBezTo>
                  <a:lnTo>
                    <a:pt x="0" y="1206"/>
                  </a:lnTo>
                  <a:cubicBezTo>
                    <a:pt x="0" y="1560"/>
                    <a:pt x="284" y="1867"/>
                    <a:pt x="638" y="1867"/>
                  </a:cubicBezTo>
                  <a:lnTo>
                    <a:pt x="1182" y="1867"/>
                  </a:lnTo>
                  <a:lnTo>
                    <a:pt x="1182" y="4986"/>
                  </a:lnTo>
                  <a:cubicBezTo>
                    <a:pt x="969" y="5600"/>
                    <a:pt x="851" y="6262"/>
                    <a:pt x="851" y="6947"/>
                  </a:cubicBezTo>
                  <a:cubicBezTo>
                    <a:pt x="733" y="7160"/>
                    <a:pt x="638" y="7373"/>
                    <a:pt x="638" y="7609"/>
                  </a:cubicBezTo>
                  <a:cubicBezTo>
                    <a:pt x="638" y="7845"/>
                    <a:pt x="709" y="8081"/>
                    <a:pt x="827" y="8270"/>
                  </a:cubicBezTo>
                  <a:cubicBezTo>
                    <a:pt x="756" y="10397"/>
                    <a:pt x="709" y="11224"/>
                    <a:pt x="2269" y="12452"/>
                  </a:cubicBezTo>
                  <a:lnTo>
                    <a:pt x="2481" y="13917"/>
                  </a:lnTo>
                  <a:cubicBezTo>
                    <a:pt x="2151" y="14154"/>
                    <a:pt x="1961" y="14532"/>
                    <a:pt x="1961" y="14980"/>
                  </a:cubicBezTo>
                  <a:cubicBezTo>
                    <a:pt x="1961" y="15217"/>
                    <a:pt x="2174" y="15406"/>
                    <a:pt x="2410" y="15406"/>
                  </a:cubicBezTo>
                  <a:lnTo>
                    <a:pt x="10987" y="15406"/>
                  </a:lnTo>
                  <a:cubicBezTo>
                    <a:pt x="10987" y="14933"/>
                    <a:pt x="10916" y="14532"/>
                    <a:pt x="10869" y="14106"/>
                  </a:cubicBezTo>
                  <a:lnTo>
                    <a:pt x="10869" y="14106"/>
                  </a:lnTo>
                  <a:cubicBezTo>
                    <a:pt x="10882" y="14106"/>
                    <a:pt x="10895" y="14107"/>
                    <a:pt x="10908" y="14107"/>
                  </a:cubicBezTo>
                  <a:cubicBezTo>
                    <a:pt x="12333" y="14107"/>
                    <a:pt x="13586" y="12840"/>
                    <a:pt x="13586" y="11295"/>
                  </a:cubicBezTo>
                  <a:cubicBezTo>
                    <a:pt x="13586" y="10231"/>
                    <a:pt x="13019" y="9310"/>
                    <a:pt x="12169" y="8814"/>
                  </a:cubicBezTo>
                  <a:cubicBezTo>
                    <a:pt x="12594" y="8601"/>
                    <a:pt x="12925" y="8152"/>
                    <a:pt x="12925" y="7656"/>
                  </a:cubicBezTo>
                  <a:cubicBezTo>
                    <a:pt x="12925" y="7373"/>
                    <a:pt x="12830" y="7160"/>
                    <a:pt x="12712" y="6971"/>
                  </a:cubicBezTo>
                  <a:cubicBezTo>
                    <a:pt x="12712" y="6286"/>
                    <a:pt x="12594" y="5624"/>
                    <a:pt x="12405" y="5033"/>
                  </a:cubicBezTo>
                  <a:lnTo>
                    <a:pt x="12405" y="1867"/>
                  </a:lnTo>
                  <a:lnTo>
                    <a:pt x="12925" y="1867"/>
                  </a:lnTo>
                  <a:cubicBezTo>
                    <a:pt x="13279" y="1867"/>
                    <a:pt x="13586" y="1560"/>
                    <a:pt x="13586" y="1206"/>
                  </a:cubicBezTo>
                  <a:lnTo>
                    <a:pt x="13586" y="662"/>
                  </a:lnTo>
                  <a:cubicBezTo>
                    <a:pt x="13586" y="284"/>
                    <a:pt x="13279" y="1"/>
                    <a:pt x="12925"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6" name="Google Shape;2906;p71"/>
            <p:cNvGrpSpPr/>
            <p:nvPr/>
          </p:nvGrpSpPr>
          <p:grpSpPr>
            <a:xfrm>
              <a:off x="7769088" y="2035988"/>
              <a:ext cx="341425" cy="385750"/>
              <a:chOff x="4681900" y="6176250"/>
              <a:chExt cx="341425" cy="385750"/>
            </a:xfrm>
          </p:grpSpPr>
          <p:sp>
            <p:nvSpPr>
              <p:cNvPr id="2907" name="Google Shape;2907;p71"/>
              <p:cNvSpPr/>
              <p:nvPr/>
            </p:nvSpPr>
            <p:spPr>
              <a:xfrm>
                <a:off x="4692525" y="6349925"/>
                <a:ext cx="106350" cy="137650"/>
              </a:xfrm>
              <a:custGeom>
                <a:avLst/>
                <a:gdLst/>
                <a:ahLst/>
                <a:cxnLst/>
                <a:rect l="l" t="t" r="r" b="b"/>
                <a:pathLst>
                  <a:path w="4254" h="5506" extrusionOk="0">
                    <a:moveTo>
                      <a:pt x="426" y="0"/>
                    </a:moveTo>
                    <a:cubicBezTo>
                      <a:pt x="426" y="3166"/>
                      <a:pt x="1" y="4088"/>
                      <a:pt x="1844" y="5505"/>
                    </a:cubicBezTo>
                    <a:lnTo>
                      <a:pt x="4254" y="5505"/>
                    </a:lnTo>
                    <a:lnTo>
                      <a:pt x="4254" y="2410"/>
                    </a:lnTo>
                    <a:lnTo>
                      <a:pt x="4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4879775" y="6385950"/>
                <a:ext cx="143550" cy="143550"/>
              </a:xfrm>
              <a:custGeom>
                <a:avLst/>
                <a:gdLst/>
                <a:ahLst/>
                <a:cxnLst/>
                <a:rect l="l" t="t" r="r" b="b"/>
                <a:pathLst>
                  <a:path w="5742" h="5742" extrusionOk="0">
                    <a:moveTo>
                      <a:pt x="2859" y="1"/>
                    </a:moveTo>
                    <a:cubicBezTo>
                      <a:pt x="1276" y="1"/>
                      <a:pt x="0" y="1300"/>
                      <a:pt x="0" y="2883"/>
                    </a:cubicBezTo>
                    <a:cubicBezTo>
                      <a:pt x="0" y="4466"/>
                      <a:pt x="1300" y="5742"/>
                      <a:pt x="2859" y="5742"/>
                    </a:cubicBezTo>
                    <a:cubicBezTo>
                      <a:pt x="4466" y="5742"/>
                      <a:pt x="5742" y="4442"/>
                      <a:pt x="5742" y="2883"/>
                    </a:cubicBezTo>
                    <a:cubicBezTo>
                      <a:pt x="5742" y="1300"/>
                      <a:pt x="4466" y="1"/>
                      <a:pt x="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4815400" y="6261325"/>
                <a:ext cx="185500" cy="88625"/>
              </a:xfrm>
              <a:custGeom>
                <a:avLst/>
                <a:gdLst/>
                <a:ahLst/>
                <a:cxnLst/>
                <a:rect l="l" t="t" r="r" b="b"/>
                <a:pathLst>
                  <a:path w="7420" h="3545" extrusionOk="0">
                    <a:moveTo>
                      <a:pt x="1465" y="0"/>
                    </a:moveTo>
                    <a:lnTo>
                      <a:pt x="0" y="425"/>
                    </a:lnTo>
                    <a:lnTo>
                      <a:pt x="0" y="3544"/>
                    </a:lnTo>
                    <a:lnTo>
                      <a:pt x="7419" y="3544"/>
                    </a:lnTo>
                    <a:cubicBezTo>
                      <a:pt x="7419" y="2859"/>
                      <a:pt x="7301" y="2197"/>
                      <a:pt x="7065" y="1560"/>
                    </a:cubicBezTo>
                    <a:lnTo>
                      <a:pt x="1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4703150" y="6271950"/>
                <a:ext cx="113450" cy="78000"/>
              </a:xfrm>
              <a:custGeom>
                <a:avLst/>
                <a:gdLst/>
                <a:ahLst/>
                <a:cxnLst/>
                <a:rect l="l" t="t" r="r" b="b"/>
                <a:pathLst>
                  <a:path w="4538" h="3120" extrusionOk="0">
                    <a:moveTo>
                      <a:pt x="4537" y="0"/>
                    </a:moveTo>
                    <a:lnTo>
                      <a:pt x="332" y="1135"/>
                    </a:lnTo>
                    <a:cubicBezTo>
                      <a:pt x="119" y="1772"/>
                      <a:pt x="1" y="2434"/>
                      <a:pt x="1" y="3119"/>
                    </a:cubicBezTo>
                    <a:lnTo>
                      <a:pt x="4537" y="3119"/>
                    </a:lnTo>
                    <a:lnTo>
                      <a:pt x="45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4942375" y="6335150"/>
                <a:ext cx="63825" cy="63825"/>
              </a:xfrm>
              <a:custGeom>
                <a:avLst/>
                <a:gdLst/>
                <a:ahLst/>
                <a:cxnLst/>
                <a:rect l="l" t="t" r="r" b="b"/>
                <a:pathLst>
                  <a:path w="2553" h="2553" extrusionOk="0">
                    <a:moveTo>
                      <a:pt x="1277" y="1"/>
                    </a:moveTo>
                    <a:cubicBezTo>
                      <a:pt x="568" y="1"/>
                      <a:pt x="1" y="568"/>
                      <a:pt x="1" y="1276"/>
                    </a:cubicBezTo>
                    <a:cubicBezTo>
                      <a:pt x="1" y="1985"/>
                      <a:pt x="568" y="2552"/>
                      <a:pt x="1277" y="2552"/>
                    </a:cubicBezTo>
                    <a:cubicBezTo>
                      <a:pt x="1986" y="2552"/>
                      <a:pt x="2553" y="1985"/>
                      <a:pt x="2553" y="1276"/>
                    </a:cubicBezTo>
                    <a:cubicBezTo>
                      <a:pt x="2553" y="591"/>
                      <a:pt x="1986" y="24"/>
                      <a:pt x="1277"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4749225" y="6455650"/>
                <a:ext cx="206775" cy="105750"/>
              </a:xfrm>
              <a:custGeom>
                <a:avLst/>
                <a:gdLst/>
                <a:ahLst/>
                <a:cxnLst/>
                <a:rect l="l" t="t" r="r" b="b"/>
                <a:pathLst>
                  <a:path w="8271" h="4230" extrusionOk="0">
                    <a:moveTo>
                      <a:pt x="1773" y="1"/>
                    </a:moveTo>
                    <a:cubicBezTo>
                      <a:pt x="1773" y="1"/>
                      <a:pt x="1" y="1135"/>
                      <a:pt x="1" y="4230"/>
                    </a:cubicBezTo>
                    <a:lnTo>
                      <a:pt x="8270" y="4230"/>
                    </a:lnTo>
                    <a:cubicBezTo>
                      <a:pt x="8270" y="1135"/>
                      <a:pt x="6498" y="1"/>
                      <a:pt x="6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4814200" y="6436150"/>
                <a:ext cx="75050" cy="71500"/>
              </a:xfrm>
              <a:custGeom>
                <a:avLst/>
                <a:gdLst/>
                <a:ahLst/>
                <a:cxnLst/>
                <a:rect l="l" t="t" r="r" b="b"/>
                <a:pathLst>
                  <a:path w="3002" h="2860" extrusionOk="0">
                    <a:moveTo>
                      <a:pt x="1513" y="1"/>
                    </a:moveTo>
                    <a:cubicBezTo>
                      <a:pt x="686" y="1"/>
                      <a:pt x="1" y="544"/>
                      <a:pt x="1" y="1182"/>
                    </a:cubicBezTo>
                    <a:cubicBezTo>
                      <a:pt x="1" y="1844"/>
                      <a:pt x="686" y="2860"/>
                      <a:pt x="1513" y="2860"/>
                    </a:cubicBezTo>
                    <a:cubicBezTo>
                      <a:pt x="2340" y="2860"/>
                      <a:pt x="3001" y="1844"/>
                      <a:pt x="3001" y="1182"/>
                    </a:cubicBezTo>
                    <a:cubicBezTo>
                      <a:pt x="3001" y="544"/>
                      <a:pt x="2364" y="1"/>
                      <a:pt x="1513"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4729750" y="6227650"/>
                <a:ext cx="243975" cy="243375"/>
              </a:xfrm>
              <a:custGeom>
                <a:avLst/>
                <a:gdLst/>
                <a:ahLst/>
                <a:cxnLst/>
                <a:rect l="l" t="t" r="r" b="b"/>
                <a:pathLst>
                  <a:path w="9759" h="9735" extrusionOk="0">
                    <a:moveTo>
                      <a:pt x="4891" y="0"/>
                    </a:moveTo>
                    <a:cubicBezTo>
                      <a:pt x="2197" y="0"/>
                      <a:pt x="0" y="2174"/>
                      <a:pt x="0" y="4868"/>
                    </a:cubicBezTo>
                    <a:cubicBezTo>
                      <a:pt x="0" y="7561"/>
                      <a:pt x="2197" y="9735"/>
                      <a:pt x="4891" y="9735"/>
                    </a:cubicBezTo>
                    <a:cubicBezTo>
                      <a:pt x="7561" y="9735"/>
                      <a:pt x="9758" y="7561"/>
                      <a:pt x="9758" y="4868"/>
                    </a:cubicBezTo>
                    <a:cubicBezTo>
                      <a:pt x="9758" y="2174"/>
                      <a:pt x="7608" y="24"/>
                      <a:pt x="4891"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4697250" y="6253050"/>
                <a:ext cx="81550" cy="186675"/>
              </a:xfrm>
              <a:custGeom>
                <a:avLst/>
                <a:gdLst/>
                <a:ahLst/>
                <a:cxnLst/>
                <a:rect l="l" t="t" r="r" b="b"/>
                <a:pathLst>
                  <a:path w="3262" h="7467" extrusionOk="0">
                    <a:moveTo>
                      <a:pt x="3261" y="0"/>
                    </a:moveTo>
                    <a:cubicBezTo>
                      <a:pt x="2222" y="804"/>
                      <a:pt x="1536" y="1961"/>
                      <a:pt x="1371" y="3308"/>
                    </a:cubicBezTo>
                    <a:lnTo>
                      <a:pt x="1276" y="3308"/>
                    </a:lnTo>
                    <a:cubicBezTo>
                      <a:pt x="568" y="3308"/>
                      <a:pt x="1" y="3875"/>
                      <a:pt x="1" y="4584"/>
                    </a:cubicBezTo>
                    <a:cubicBezTo>
                      <a:pt x="1" y="5293"/>
                      <a:pt x="568" y="5860"/>
                      <a:pt x="1276" y="5860"/>
                    </a:cubicBezTo>
                    <a:cubicBezTo>
                      <a:pt x="1465" y="5860"/>
                      <a:pt x="1607" y="5836"/>
                      <a:pt x="1702" y="5742"/>
                    </a:cubicBezTo>
                    <a:cubicBezTo>
                      <a:pt x="1962" y="6427"/>
                      <a:pt x="2411" y="7018"/>
                      <a:pt x="2907" y="7467"/>
                    </a:cubicBezTo>
                    <a:cubicBezTo>
                      <a:pt x="2363" y="6451"/>
                      <a:pt x="2080" y="5269"/>
                      <a:pt x="2080" y="4017"/>
                    </a:cubicBezTo>
                    <a:cubicBezTo>
                      <a:pt x="2103" y="2552"/>
                      <a:pt x="2529" y="1158"/>
                      <a:pt x="3261"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4711425" y="6199300"/>
                <a:ext cx="281200" cy="101025"/>
              </a:xfrm>
              <a:custGeom>
                <a:avLst/>
                <a:gdLst/>
                <a:ahLst/>
                <a:cxnLst/>
                <a:rect l="l" t="t" r="r" b="b"/>
                <a:pathLst>
                  <a:path w="11248" h="4041" extrusionOk="0">
                    <a:moveTo>
                      <a:pt x="1" y="0"/>
                    </a:moveTo>
                    <a:lnTo>
                      <a:pt x="1" y="4041"/>
                    </a:lnTo>
                    <a:lnTo>
                      <a:pt x="11247" y="4041"/>
                    </a:lnTo>
                    <a:lnTo>
                      <a:pt x="112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4901050" y="6513550"/>
                <a:ext cx="11825" cy="47850"/>
              </a:xfrm>
              <a:custGeom>
                <a:avLst/>
                <a:gdLst/>
                <a:ahLst/>
                <a:cxnLst/>
                <a:rect l="l" t="t" r="r" b="b"/>
                <a:pathLst>
                  <a:path w="473" h="1914" extrusionOk="0">
                    <a:moveTo>
                      <a:pt x="236" y="0"/>
                    </a:moveTo>
                    <a:cubicBezTo>
                      <a:pt x="118" y="0"/>
                      <a:pt x="0" y="142"/>
                      <a:pt x="0" y="260"/>
                    </a:cubicBezTo>
                    <a:lnTo>
                      <a:pt x="0" y="1914"/>
                    </a:lnTo>
                    <a:lnTo>
                      <a:pt x="473" y="1914"/>
                    </a:lnTo>
                    <a:lnTo>
                      <a:pt x="473" y="260"/>
                    </a:lnTo>
                    <a:cubicBezTo>
                      <a:pt x="473" y="142"/>
                      <a:pt x="354" y="0"/>
                      <a:pt x="236"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4738600" y="6464500"/>
                <a:ext cx="52000" cy="66200"/>
              </a:xfrm>
              <a:custGeom>
                <a:avLst/>
                <a:gdLst/>
                <a:ahLst/>
                <a:cxnLst/>
                <a:rect l="l" t="t" r="r" b="b"/>
                <a:pathLst>
                  <a:path w="2080" h="2648" extrusionOk="0">
                    <a:moveTo>
                      <a:pt x="1040" y="1"/>
                    </a:moveTo>
                    <a:lnTo>
                      <a:pt x="1" y="946"/>
                    </a:lnTo>
                    <a:lnTo>
                      <a:pt x="237" y="2647"/>
                    </a:lnTo>
                    <a:lnTo>
                      <a:pt x="1843" y="2647"/>
                    </a:lnTo>
                    <a:lnTo>
                      <a:pt x="2080" y="946"/>
                    </a:lnTo>
                    <a:lnTo>
                      <a:pt x="10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4732100" y="6426700"/>
                <a:ext cx="65000" cy="60875"/>
              </a:xfrm>
              <a:custGeom>
                <a:avLst/>
                <a:gdLst/>
                <a:ahLst/>
                <a:cxnLst/>
                <a:rect l="l" t="t" r="r" b="b"/>
                <a:pathLst>
                  <a:path w="2600" h="2435" extrusionOk="0">
                    <a:moveTo>
                      <a:pt x="733" y="1"/>
                    </a:moveTo>
                    <a:cubicBezTo>
                      <a:pt x="331" y="1"/>
                      <a:pt x="1" y="379"/>
                      <a:pt x="48" y="804"/>
                    </a:cubicBezTo>
                    <a:lnTo>
                      <a:pt x="261" y="2434"/>
                    </a:lnTo>
                    <a:lnTo>
                      <a:pt x="2340" y="2434"/>
                    </a:lnTo>
                    <a:lnTo>
                      <a:pt x="2552" y="804"/>
                    </a:lnTo>
                    <a:cubicBezTo>
                      <a:pt x="2600" y="379"/>
                      <a:pt x="2269" y="24"/>
                      <a:pt x="1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4758675" y="6358775"/>
                <a:ext cx="50250" cy="40200"/>
              </a:xfrm>
              <a:custGeom>
                <a:avLst/>
                <a:gdLst/>
                <a:ahLst/>
                <a:cxnLst/>
                <a:rect l="l" t="t" r="r" b="b"/>
                <a:pathLst>
                  <a:path w="2010" h="1608" extrusionOk="0">
                    <a:moveTo>
                      <a:pt x="1017" y="1"/>
                    </a:moveTo>
                    <a:cubicBezTo>
                      <a:pt x="450" y="1"/>
                      <a:pt x="1" y="355"/>
                      <a:pt x="1" y="804"/>
                    </a:cubicBezTo>
                    <a:cubicBezTo>
                      <a:pt x="1" y="1253"/>
                      <a:pt x="450" y="1607"/>
                      <a:pt x="1017" y="1607"/>
                    </a:cubicBezTo>
                    <a:cubicBezTo>
                      <a:pt x="1560" y="1607"/>
                      <a:pt x="2009" y="1253"/>
                      <a:pt x="2009" y="804"/>
                    </a:cubicBezTo>
                    <a:cubicBezTo>
                      <a:pt x="2009" y="355"/>
                      <a:pt x="1537" y="1"/>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4896325" y="6358775"/>
                <a:ext cx="50225" cy="40200"/>
              </a:xfrm>
              <a:custGeom>
                <a:avLst/>
                <a:gdLst/>
                <a:ahLst/>
                <a:cxnLst/>
                <a:rect l="l" t="t" r="r" b="b"/>
                <a:pathLst>
                  <a:path w="2009" h="1608" extrusionOk="0">
                    <a:moveTo>
                      <a:pt x="992" y="1"/>
                    </a:moveTo>
                    <a:cubicBezTo>
                      <a:pt x="425" y="1"/>
                      <a:pt x="0" y="355"/>
                      <a:pt x="0" y="804"/>
                    </a:cubicBezTo>
                    <a:cubicBezTo>
                      <a:pt x="0" y="1253"/>
                      <a:pt x="425" y="1607"/>
                      <a:pt x="992" y="1607"/>
                    </a:cubicBezTo>
                    <a:cubicBezTo>
                      <a:pt x="1559" y="1607"/>
                      <a:pt x="2008" y="1253"/>
                      <a:pt x="2008" y="804"/>
                    </a:cubicBezTo>
                    <a:cubicBezTo>
                      <a:pt x="2008" y="355"/>
                      <a:pt x="1559" y="1"/>
                      <a:pt x="9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4781125" y="6338700"/>
                <a:ext cx="35475" cy="23650"/>
              </a:xfrm>
              <a:custGeom>
                <a:avLst/>
                <a:gdLst/>
                <a:ahLst/>
                <a:cxnLst/>
                <a:rect l="l" t="t" r="r" b="b"/>
                <a:pathLst>
                  <a:path w="1419" h="946" extrusionOk="0">
                    <a:moveTo>
                      <a:pt x="710" y="0"/>
                    </a:moveTo>
                    <a:cubicBezTo>
                      <a:pt x="308" y="0"/>
                      <a:pt x="1" y="331"/>
                      <a:pt x="1" y="709"/>
                    </a:cubicBezTo>
                    <a:cubicBezTo>
                      <a:pt x="1" y="827"/>
                      <a:pt x="119" y="945"/>
                      <a:pt x="237" y="945"/>
                    </a:cubicBezTo>
                    <a:cubicBezTo>
                      <a:pt x="355" y="945"/>
                      <a:pt x="473" y="827"/>
                      <a:pt x="473" y="709"/>
                    </a:cubicBezTo>
                    <a:cubicBezTo>
                      <a:pt x="473" y="591"/>
                      <a:pt x="544" y="473"/>
                      <a:pt x="710" y="473"/>
                    </a:cubicBezTo>
                    <a:cubicBezTo>
                      <a:pt x="828" y="473"/>
                      <a:pt x="946" y="567"/>
                      <a:pt x="946" y="709"/>
                    </a:cubicBezTo>
                    <a:cubicBezTo>
                      <a:pt x="946" y="827"/>
                      <a:pt x="1064" y="945"/>
                      <a:pt x="1182" y="945"/>
                    </a:cubicBezTo>
                    <a:cubicBezTo>
                      <a:pt x="1300" y="945"/>
                      <a:pt x="1418" y="875"/>
                      <a:pt x="1418" y="709"/>
                    </a:cubicBezTo>
                    <a:cubicBezTo>
                      <a:pt x="1418" y="331"/>
                      <a:pt x="1088" y="0"/>
                      <a:pt x="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4888625" y="6338700"/>
                <a:ext cx="35475" cy="23650"/>
              </a:xfrm>
              <a:custGeom>
                <a:avLst/>
                <a:gdLst/>
                <a:ahLst/>
                <a:cxnLst/>
                <a:rect l="l" t="t" r="r" b="b"/>
                <a:pathLst>
                  <a:path w="1419" h="946" extrusionOk="0">
                    <a:moveTo>
                      <a:pt x="710" y="0"/>
                    </a:moveTo>
                    <a:cubicBezTo>
                      <a:pt x="332" y="0"/>
                      <a:pt x="1" y="331"/>
                      <a:pt x="1" y="709"/>
                    </a:cubicBezTo>
                    <a:cubicBezTo>
                      <a:pt x="1" y="827"/>
                      <a:pt x="119" y="945"/>
                      <a:pt x="237" y="945"/>
                    </a:cubicBezTo>
                    <a:cubicBezTo>
                      <a:pt x="355" y="945"/>
                      <a:pt x="473" y="827"/>
                      <a:pt x="473" y="709"/>
                    </a:cubicBezTo>
                    <a:cubicBezTo>
                      <a:pt x="473" y="591"/>
                      <a:pt x="568" y="473"/>
                      <a:pt x="710" y="473"/>
                    </a:cubicBezTo>
                    <a:cubicBezTo>
                      <a:pt x="828" y="473"/>
                      <a:pt x="946" y="567"/>
                      <a:pt x="946" y="709"/>
                    </a:cubicBezTo>
                    <a:cubicBezTo>
                      <a:pt x="946" y="827"/>
                      <a:pt x="1064" y="945"/>
                      <a:pt x="1182" y="945"/>
                    </a:cubicBezTo>
                    <a:cubicBezTo>
                      <a:pt x="1300" y="945"/>
                      <a:pt x="1419" y="875"/>
                      <a:pt x="1419" y="709"/>
                    </a:cubicBezTo>
                    <a:cubicBezTo>
                      <a:pt x="1419" y="331"/>
                      <a:pt x="1088" y="0"/>
                      <a:pt x="7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4833100" y="6364750"/>
                <a:ext cx="38425" cy="17675"/>
              </a:xfrm>
              <a:custGeom>
                <a:avLst/>
                <a:gdLst/>
                <a:ahLst/>
                <a:cxnLst/>
                <a:rect l="l" t="t" r="r" b="b"/>
                <a:pathLst>
                  <a:path w="1537" h="707" extrusionOk="0">
                    <a:moveTo>
                      <a:pt x="275" y="1"/>
                    </a:moveTo>
                    <a:cubicBezTo>
                      <a:pt x="219" y="1"/>
                      <a:pt x="164" y="24"/>
                      <a:pt x="119" y="69"/>
                    </a:cubicBezTo>
                    <a:cubicBezTo>
                      <a:pt x="1" y="140"/>
                      <a:pt x="1" y="305"/>
                      <a:pt x="95" y="376"/>
                    </a:cubicBezTo>
                    <a:cubicBezTo>
                      <a:pt x="284" y="589"/>
                      <a:pt x="521" y="707"/>
                      <a:pt x="781" y="707"/>
                    </a:cubicBezTo>
                    <a:cubicBezTo>
                      <a:pt x="1040" y="707"/>
                      <a:pt x="1277" y="589"/>
                      <a:pt x="1466" y="376"/>
                    </a:cubicBezTo>
                    <a:cubicBezTo>
                      <a:pt x="1537" y="305"/>
                      <a:pt x="1513" y="140"/>
                      <a:pt x="1419" y="69"/>
                    </a:cubicBezTo>
                    <a:cubicBezTo>
                      <a:pt x="1387" y="27"/>
                      <a:pt x="1338" y="9"/>
                      <a:pt x="1287" y="9"/>
                    </a:cubicBezTo>
                    <a:cubicBezTo>
                      <a:pt x="1221" y="9"/>
                      <a:pt x="1151" y="39"/>
                      <a:pt x="1111" y="92"/>
                    </a:cubicBezTo>
                    <a:cubicBezTo>
                      <a:pt x="1040" y="187"/>
                      <a:pt x="899" y="234"/>
                      <a:pt x="781" y="234"/>
                    </a:cubicBezTo>
                    <a:cubicBezTo>
                      <a:pt x="662" y="234"/>
                      <a:pt x="544" y="187"/>
                      <a:pt x="450" y="92"/>
                    </a:cubicBezTo>
                    <a:cubicBezTo>
                      <a:pt x="400" y="30"/>
                      <a:pt x="337"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4711425" y="6199300"/>
                <a:ext cx="115800" cy="101025"/>
              </a:xfrm>
              <a:custGeom>
                <a:avLst/>
                <a:gdLst/>
                <a:ahLst/>
                <a:cxnLst/>
                <a:rect l="l" t="t" r="r" b="b"/>
                <a:pathLst>
                  <a:path w="4632" h="4041" extrusionOk="0">
                    <a:moveTo>
                      <a:pt x="1" y="0"/>
                    </a:moveTo>
                    <a:lnTo>
                      <a:pt x="1" y="4041"/>
                    </a:lnTo>
                    <a:lnTo>
                      <a:pt x="1844" y="4041"/>
                    </a:lnTo>
                    <a:cubicBezTo>
                      <a:pt x="2316" y="2434"/>
                      <a:pt x="3308" y="1016"/>
                      <a:pt x="4632"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4681900" y="6176250"/>
                <a:ext cx="340250" cy="46700"/>
              </a:xfrm>
              <a:custGeom>
                <a:avLst/>
                <a:gdLst/>
                <a:ahLst/>
                <a:cxnLst/>
                <a:rect l="l" t="t" r="r" b="b"/>
                <a:pathLst>
                  <a:path w="13610" h="1868" extrusionOk="0">
                    <a:moveTo>
                      <a:pt x="662" y="1"/>
                    </a:moveTo>
                    <a:cubicBezTo>
                      <a:pt x="284" y="1"/>
                      <a:pt x="0" y="308"/>
                      <a:pt x="0" y="662"/>
                    </a:cubicBezTo>
                    <a:lnTo>
                      <a:pt x="0" y="1229"/>
                    </a:lnTo>
                    <a:cubicBezTo>
                      <a:pt x="0" y="1584"/>
                      <a:pt x="284" y="1867"/>
                      <a:pt x="662" y="1867"/>
                    </a:cubicBezTo>
                    <a:lnTo>
                      <a:pt x="12972" y="1867"/>
                    </a:lnTo>
                    <a:cubicBezTo>
                      <a:pt x="13326" y="1867"/>
                      <a:pt x="13610" y="1584"/>
                      <a:pt x="13610" y="1229"/>
                    </a:cubicBezTo>
                    <a:lnTo>
                      <a:pt x="13610" y="662"/>
                    </a:lnTo>
                    <a:cubicBezTo>
                      <a:pt x="13610" y="284"/>
                      <a:pt x="13326" y="1"/>
                      <a:pt x="12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4730925" y="6517075"/>
                <a:ext cx="67950" cy="44925"/>
              </a:xfrm>
              <a:custGeom>
                <a:avLst/>
                <a:gdLst/>
                <a:ahLst/>
                <a:cxnLst/>
                <a:rect l="l" t="t" r="r" b="b"/>
                <a:pathLst>
                  <a:path w="2718" h="1797" extrusionOk="0">
                    <a:moveTo>
                      <a:pt x="1347" y="1"/>
                    </a:moveTo>
                    <a:cubicBezTo>
                      <a:pt x="615" y="1"/>
                      <a:pt x="0" y="591"/>
                      <a:pt x="0" y="1348"/>
                    </a:cubicBezTo>
                    <a:cubicBezTo>
                      <a:pt x="0" y="1584"/>
                      <a:pt x="189" y="1796"/>
                      <a:pt x="426" y="1796"/>
                    </a:cubicBezTo>
                    <a:lnTo>
                      <a:pt x="2269" y="1796"/>
                    </a:lnTo>
                    <a:cubicBezTo>
                      <a:pt x="2505" y="1796"/>
                      <a:pt x="2718" y="1584"/>
                      <a:pt x="2718" y="1348"/>
                    </a:cubicBezTo>
                    <a:cubicBezTo>
                      <a:pt x="2670" y="591"/>
                      <a:pt x="2080" y="1"/>
                      <a:pt x="1347"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4682475" y="6176250"/>
                <a:ext cx="186100" cy="46700"/>
              </a:xfrm>
              <a:custGeom>
                <a:avLst/>
                <a:gdLst/>
                <a:ahLst/>
                <a:cxnLst/>
                <a:rect l="l" t="t" r="r" b="b"/>
                <a:pathLst>
                  <a:path w="7444" h="1868" extrusionOk="0">
                    <a:moveTo>
                      <a:pt x="662" y="1"/>
                    </a:moveTo>
                    <a:cubicBezTo>
                      <a:pt x="308" y="1"/>
                      <a:pt x="1" y="308"/>
                      <a:pt x="1" y="662"/>
                    </a:cubicBezTo>
                    <a:lnTo>
                      <a:pt x="1" y="1229"/>
                    </a:lnTo>
                    <a:cubicBezTo>
                      <a:pt x="1" y="1584"/>
                      <a:pt x="308" y="1867"/>
                      <a:pt x="662" y="1867"/>
                    </a:cubicBezTo>
                    <a:lnTo>
                      <a:pt x="4797" y="1867"/>
                    </a:lnTo>
                    <a:cubicBezTo>
                      <a:pt x="5506" y="1064"/>
                      <a:pt x="6428" y="426"/>
                      <a:pt x="7444"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9" name="Google Shape;2929;p71"/>
          <p:cNvGrpSpPr/>
          <p:nvPr/>
        </p:nvGrpSpPr>
        <p:grpSpPr>
          <a:xfrm>
            <a:off x="7724188" y="1354144"/>
            <a:ext cx="394000" cy="384400"/>
            <a:chOff x="7727738" y="1355088"/>
            <a:chExt cx="394000" cy="384400"/>
          </a:xfrm>
        </p:grpSpPr>
        <p:sp>
          <p:nvSpPr>
            <p:cNvPr id="2930" name="Google Shape;2930;p71"/>
            <p:cNvSpPr/>
            <p:nvPr/>
          </p:nvSpPr>
          <p:spPr>
            <a:xfrm>
              <a:off x="7733638" y="1355100"/>
              <a:ext cx="388100" cy="383800"/>
            </a:xfrm>
            <a:custGeom>
              <a:avLst/>
              <a:gdLst/>
              <a:ahLst/>
              <a:cxnLst/>
              <a:rect l="l" t="t" r="r" b="b"/>
              <a:pathLst>
                <a:path w="15524" h="15352" extrusionOk="0">
                  <a:moveTo>
                    <a:pt x="7691" y="0"/>
                  </a:moveTo>
                  <a:cubicBezTo>
                    <a:pt x="7479" y="0"/>
                    <a:pt x="7266" y="77"/>
                    <a:pt x="7089" y="230"/>
                  </a:cubicBezTo>
                  <a:lnTo>
                    <a:pt x="6782" y="490"/>
                  </a:lnTo>
                  <a:lnTo>
                    <a:pt x="2836" y="490"/>
                  </a:lnTo>
                  <a:cubicBezTo>
                    <a:pt x="2198" y="490"/>
                    <a:pt x="1607" y="821"/>
                    <a:pt x="1324" y="1341"/>
                  </a:cubicBezTo>
                  <a:lnTo>
                    <a:pt x="119" y="3420"/>
                  </a:lnTo>
                  <a:cubicBezTo>
                    <a:pt x="48" y="3538"/>
                    <a:pt x="24" y="3656"/>
                    <a:pt x="24" y="3775"/>
                  </a:cubicBezTo>
                  <a:cubicBezTo>
                    <a:pt x="24" y="4058"/>
                    <a:pt x="237" y="4318"/>
                    <a:pt x="520" y="4412"/>
                  </a:cubicBezTo>
                  <a:cubicBezTo>
                    <a:pt x="591" y="4436"/>
                    <a:pt x="639" y="4436"/>
                    <a:pt x="709" y="4436"/>
                  </a:cubicBezTo>
                  <a:lnTo>
                    <a:pt x="709" y="13107"/>
                  </a:lnTo>
                  <a:cubicBezTo>
                    <a:pt x="308" y="13131"/>
                    <a:pt x="1" y="13414"/>
                    <a:pt x="1" y="13840"/>
                  </a:cubicBezTo>
                  <a:lnTo>
                    <a:pt x="1" y="14596"/>
                  </a:lnTo>
                  <a:cubicBezTo>
                    <a:pt x="1" y="15021"/>
                    <a:pt x="308" y="15352"/>
                    <a:pt x="733" y="15352"/>
                  </a:cubicBezTo>
                  <a:lnTo>
                    <a:pt x="14650" y="15352"/>
                  </a:lnTo>
                  <a:cubicBezTo>
                    <a:pt x="15051" y="15352"/>
                    <a:pt x="15382" y="15021"/>
                    <a:pt x="15382" y="14596"/>
                  </a:cubicBezTo>
                  <a:lnTo>
                    <a:pt x="15382" y="13840"/>
                  </a:lnTo>
                  <a:cubicBezTo>
                    <a:pt x="15382" y="13462"/>
                    <a:pt x="15051" y="13131"/>
                    <a:pt x="14673" y="13107"/>
                  </a:cubicBezTo>
                  <a:lnTo>
                    <a:pt x="14673" y="4436"/>
                  </a:lnTo>
                  <a:cubicBezTo>
                    <a:pt x="15193" y="4436"/>
                    <a:pt x="15524" y="3845"/>
                    <a:pt x="15264" y="3420"/>
                  </a:cubicBezTo>
                  <a:lnTo>
                    <a:pt x="14059" y="1341"/>
                  </a:lnTo>
                  <a:cubicBezTo>
                    <a:pt x="13728" y="821"/>
                    <a:pt x="13161" y="490"/>
                    <a:pt x="12547" y="490"/>
                  </a:cubicBezTo>
                  <a:lnTo>
                    <a:pt x="8577" y="490"/>
                  </a:lnTo>
                  <a:lnTo>
                    <a:pt x="8294" y="230"/>
                  </a:lnTo>
                  <a:cubicBezTo>
                    <a:pt x="8117" y="77"/>
                    <a:pt x="7904" y="0"/>
                    <a:pt x="7691"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1" name="Google Shape;2931;p71"/>
            <p:cNvGrpSpPr/>
            <p:nvPr/>
          </p:nvGrpSpPr>
          <p:grpSpPr>
            <a:xfrm>
              <a:off x="7727738" y="1355088"/>
              <a:ext cx="392225" cy="384400"/>
              <a:chOff x="4640550" y="5495350"/>
              <a:chExt cx="392225" cy="384400"/>
            </a:xfrm>
          </p:grpSpPr>
          <p:sp>
            <p:nvSpPr>
              <p:cNvPr id="2932" name="Google Shape;2932;p71"/>
              <p:cNvSpPr/>
              <p:nvPr/>
            </p:nvSpPr>
            <p:spPr>
              <a:xfrm>
                <a:off x="4661800" y="5587950"/>
                <a:ext cx="350300" cy="262875"/>
              </a:xfrm>
              <a:custGeom>
                <a:avLst/>
                <a:gdLst/>
                <a:ahLst/>
                <a:cxnLst/>
                <a:rect l="l" t="t" r="r" b="b"/>
                <a:pathLst>
                  <a:path w="14012" h="10515" extrusionOk="0">
                    <a:moveTo>
                      <a:pt x="1" y="0"/>
                    </a:moveTo>
                    <a:lnTo>
                      <a:pt x="1" y="10514"/>
                    </a:lnTo>
                    <a:lnTo>
                      <a:pt x="14012" y="10514"/>
                    </a:lnTo>
                    <a:lnTo>
                      <a:pt x="14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4661800" y="5588525"/>
                <a:ext cx="76225" cy="262875"/>
              </a:xfrm>
              <a:custGeom>
                <a:avLst/>
                <a:gdLst/>
                <a:ahLst/>
                <a:cxnLst/>
                <a:rect l="l" t="t" r="r" b="b"/>
                <a:pathLst>
                  <a:path w="3049" h="10515" extrusionOk="0">
                    <a:moveTo>
                      <a:pt x="1" y="1"/>
                    </a:moveTo>
                    <a:lnTo>
                      <a:pt x="1" y="10515"/>
                    </a:lnTo>
                    <a:lnTo>
                      <a:pt x="3049" y="10515"/>
                    </a:lnTo>
                    <a:cubicBezTo>
                      <a:pt x="1608" y="8790"/>
                      <a:pt x="946" y="6380"/>
                      <a:pt x="946" y="3781"/>
                    </a:cubicBezTo>
                    <a:cubicBezTo>
                      <a:pt x="946" y="2434"/>
                      <a:pt x="1230" y="1158"/>
                      <a:pt x="1726"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4640550" y="5507600"/>
                <a:ext cx="392225" cy="98675"/>
              </a:xfrm>
              <a:custGeom>
                <a:avLst/>
                <a:gdLst/>
                <a:ahLst/>
                <a:cxnLst/>
                <a:rect l="l" t="t" r="r" b="b"/>
                <a:pathLst>
                  <a:path w="15689" h="3947" extrusionOk="0">
                    <a:moveTo>
                      <a:pt x="2977" y="1"/>
                    </a:moveTo>
                    <a:cubicBezTo>
                      <a:pt x="2363" y="1"/>
                      <a:pt x="1796" y="332"/>
                      <a:pt x="1489" y="851"/>
                    </a:cubicBezTo>
                    <a:lnTo>
                      <a:pt x="260" y="2931"/>
                    </a:lnTo>
                    <a:cubicBezTo>
                      <a:pt x="0" y="3403"/>
                      <a:pt x="331" y="3946"/>
                      <a:pt x="827" y="3946"/>
                    </a:cubicBezTo>
                    <a:lnTo>
                      <a:pt x="14838" y="3946"/>
                    </a:lnTo>
                    <a:cubicBezTo>
                      <a:pt x="15358" y="3946"/>
                      <a:pt x="15689" y="3403"/>
                      <a:pt x="15429" y="2931"/>
                    </a:cubicBezTo>
                    <a:lnTo>
                      <a:pt x="14200" y="851"/>
                    </a:lnTo>
                    <a:cubicBezTo>
                      <a:pt x="13917" y="332"/>
                      <a:pt x="13326" y="1"/>
                      <a:pt x="127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4753375" y="5522975"/>
                <a:ext cx="167175" cy="327850"/>
              </a:xfrm>
              <a:custGeom>
                <a:avLst/>
                <a:gdLst/>
                <a:ahLst/>
                <a:cxnLst/>
                <a:rect l="l" t="t" r="r" b="b"/>
                <a:pathLst>
                  <a:path w="6687" h="13114" extrusionOk="0">
                    <a:moveTo>
                      <a:pt x="3355" y="0"/>
                    </a:moveTo>
                    <a:lnTo>
                      <a:pt x="0" y="2694"/>
                    </a:lnTo>
                    <a:lnTo>
                      <a:pt x="0" y="13113"/>
                    </a:lnTo>
                    <a:lnTo>
                      <a:pt x="6687" y="13113"/>
                    </a:lnTo>
                    <a:lnTo>
                      <a:pt x="6687" y="2694"/>
                    </a:lnTo>
                    <a:lnTo>
                      <a:pt x="3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4716750" y="5495350"/>
                <a:ext cx="241600" cy="129925"/>
              </a:xfrm>
              <a:custGeom>
                <a:avLst/>
                <a:gdLst/>
                <a:ahLst/>
                <a:cxnLst/>
                <a:rect l="l" t="t" r="r" b="b"/>
                <a:pathLst>
                  <a:path w="9664" h="5197" extrusionOk="0">
                    <a:moveTo>
                      <a:pt x="4832" y="0"/>
                    </a:moveTo>
                    <a:cubicBezTo>
                      <a:pt x="4619" y="0"/>
                      <a:pt x="4407" y="77"/>
                      <a:pt x="4230" y="231"/>
                    </a:cubicBezTo>
                    <a:lnTo>
                      <a:pt x="260" y="3657"/>
                    </a:lnTo>
                    <a:cubicBezTo>
                      <a:pt x="24" y="3846"/>
                      <a:pt x="0" y="4200"/>
                      <a:pt x="213" y="4436"/>
                    </a:cubicBezTo>
                    <a:lnTo>
                      <a:pt x="685" y="5004"/>
                    </a:lnTo>
                    <a:cubicBezTo>
                      <a:pt x="787" y="5131"/>
                      <a:pt x="938" y="5197"/>
                      <a:pt x="1091" y="5197"/>
                    </a:cubicBezTo>
                    <a:cubicBezTo>
                      <a:pt x="1222" y="5197"/>
                      <a:pt x="1356" y="5149"/>
                      <a:pt x="1465" y="5051"/>
                    </a:cubicBezTo>
                    <a:lnTo>
                      <a:pt x="4820" y="2168"/>
                    </a:lnTo>
                    <a:lnTo>
                      <a:pt x="8152" y="5051"/>
                    </a:lnTo>
                    <a:cubicBezTo>
                      <a:pt x="8261" y="5149"/>
                      <a:pt x="8394" y="5197"/>
                      <a:pt x="8528" y="5197"/>
                    </a:cubicBezTo>
                    <a:cubicBezTo>
                      <a:pt x="8684" y="5197"/>
                      <a:pt x="8840" y="5131"/>
                      <a:pt x="8955" y="5004"/>
                    </a:cubicBezTo>
                    <a:lnTo>
                      <a:pt x="9428" y="4436"/>
                    </a:lnTo>
                    <a:cubicBezTo>
                      <a:pt x="9664" y="4200"/>
                      <a:pt x="9617" y="3846"/>
                      <a:pt x="9380" y="3657"/>
                    </a:cubicBezTo>
                    <a:lnTo>
                      <a:pt x="5435" y="231"/>
                    </a:lnTo>
                    <a:cubicBezTo>
                      <a:pt x="5257" y="77"/>
                      <a:pt x="5045" y="0"/>
                      <a:pt x="48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4792950" y="5718475"/>
                <a:ext cx="88625" cy="132925"/>
              </a:xfrm>
              <a:custGeom>
                <a:avLst/>
                <a:gdLst/>
                <a:ahLst/>
                <a:cxnLst/>
                <a:rect l="l" t="t" r="r" b="b"/>
                <a:pathLst>
                  <a:path w="3545" h="5317" extrusionOk="0">
                    <a:moveTo>
                      <a:pt x="1772" y="1"/>
                    </a:moveTo>
                    <a:cubicBezTo>
                      <a:pt x="780" y="1"/>
                      <a:pt x="0" y="804"/>
                      <a:pt x="0" y="1773"/>
                    </a:cubicBezTo>
                    <a:lnTo>
                      <a:pt x="0" y="5317"/>
                    </a:lnTo>
                    <a:lnTo>
                      <a:pt x="3544" y="5317"/>
                    </a:lnTo>
                    <a:lnTo>
                      <a:pt x="3544" y="1773"/>
                    </a:lnTo>
                    <a:cubicBezTo>
                      <a:pt x="3544" y="780"/>
                      <a:pt x="2765" y="1"/>
                      <a:pt x="1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4792950" y="5603300"/>
                <a:ext cx="88625" cy="88625"/>
              </a:xfrm>
              <a:custGeom>
                <a:avLst/>
                <a:gdLst/>
                <a:ahLst/>
                <a:cxnLst/>
                <a:rect l="l" t="t" r="r" b="b"/>
                <a:pathLst>
                  <a:path w="3545" h="3545" extrusionOk="0">
                    <a:moveTo>
                      <a:pt x="1772" y="0"/>
                    </a:moveTo>
                    <a:cubicBezTo>
                      <a:pt x="780" y="0"/>
                      <a:pt x="0" y="804"/>
                      <a:pt x="0" y="1772"/>
                    </a:cubicBezTo>
                    <a:cubicBezTo>
                      <a:pt x="0" y="2765"/>
                      <a:pt x="780" y="3544"/>
                      <a:pt x="1772" y="3544"/>
                    </a:cubicBezTo>
                    <a:cubicBezTo>
                      <a:pt x="2741" y="3544"/>
                      <a:pt x="3544" y="2765"/>
                      <a:pt x="3544" y="1772"/>
                    </a:cubicBezTo>
                    <a:cubicBezTo>
                      <a:pt x="3544" y="804"/>
                      <a:pt x="2741" y="0"/>
                      <a:pt x="1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4831925" y="5620425"/>
                <a:ext cx="33100" cy="33100"/>
              </a:xfrm>
              <a:custGeom>
                <a:avLst/>
                <a:gdLst/>
                <a:ahLst/>
                <a:cxnLst/>
                <a:rect l="l" t="t" r="r" b="b"/>
                <a:pathLst>
                  <a:path w="1324" h="1324" extrusionOk="0">
                    <a:moveTo>
                      <a:pt x="237" y="1"/>
                    </a:moveTo>
                    <a:cubicBezTo>
                      <a:pt x="119" y="1"/>
                      <a:pt x="1" y="119"/>
                      <a:pt x="1" y="237"/>
                    </a:cubicBezTo>
                    <a:lnTo>
                      <a:pt x="1" y="1087"/>
                    </a:lnTo>
                    <a:cubicBezTo>
                      <a:pt x="1" y="1206"/>
                      <a:pt x="119" y="1324"/>
                      <a:pt x="237" y="1324"/>
                    </a:cubicBezTo>
                    <a:lnTo>
                      <a:pt x="1087" y="1324"/>
                    </a:lnTo>
                    <a:cubicBezTo>
                      <a:pt x="1206" y="1324"/>
                      <a:pt x="1324" y="1206"/>
                      <a:pt x="1324" y="1087"/>
                    </a:cubicBezTo>
                    <a:cubicBezTo>
                      <a:pt x="1324" y="946"/>
                      <a:pt x="1206" y="851"/>
                      <a:pt x="1087" y="851"/>
                    </a:cubicBezTo>
                    <a:lnTo>
                      <a:pt x="473" y="851"/>
                    </a:ln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4692525" y="5647600"/>
                <a:ext cx="31325" cy="43725"/>
              </a:xfrm>
              <a:custGeom>
                <a:avLst/>
                <a:gdLst/>
                <a:ahLst/>
                <a:cxnLst/>
                <a:rect l="l" t="t" r="r" b="b"/>
                <a:pathLst>
                  <a:path w="1253" h="1749" extrusionOk="0">
                    <a:moveTo>
                      <a:pt x="615" y="0"/>
                    </a:moveTo>
                    <a:cubicBezTo>
                      <a:pt x="260" y="0"/>
                      <a:pt x="1" y="260"/>
                      <a:pt x="1" y="638"/>
                    </a:cubicBezTo>
                    <a:lnTo>
                      <a:pt x="1" y="1347"/>
                    </a:lnTo>
                    <a:cubicBezTo>
                      <a:pt x="1" y="1583"/>
                      <a:pt x="166" y="1749"/>
                      <a:pt x="402" y="1749"/>
                    </a:cubicBezTo>
                    <a:lnTo>
                      <a:pt x="851" y="1749"/>
                    </a:lnTo>
                    <a:cubicBezTo>
                      <a:pt x="1087" y="1749"/>
                      <a:pt x="1253" y="1560"/>
                      <a:pt x="1253" y="1347"/>
                    </a:cubicBezTo>
                    <a:lnTo>
                      <a:pt x="1253" y="638"/>
                    </a:lnTo>
                    <a:cubicBezTo>
                      <a:pt x="1229" y="284"/>
                      <a:pt x="969" y="0"/>
                      <a:pt x="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4692525" y="5735600"/>
                <a:ext cx="31325" cy="43750"/>
              </a:xfrm>
              <a:custGeom>
                <a:avLst/>
                <a:gdLst/>
                <a:ahLst/>
                <a:cxnLst/>
                <a:rect l="l" t="t" r="r" b="b"/>
                <a:pathLst>
                  <a:path w="1253" h="1750" extrusionOk="0">
                    <a:moveTo>
                      <a:pt x="615" y="1"/>
                    </a:moveTo>
                    <a:cubicBezTo>
                      <a:pt x="260" y="1"/>
                      <a:pt x="1" y="261"/>
                      <a:pt x="1" y="615"/>
                    </a:cubicBezTo>
                    <a:lnTo>
                      <a:pt x="1" y="1324"/>
                    </a:lnTo>
                    <a:cubicBezTo>
                      <a:pt x="1" y="1560"/>
                      <a:pt x="166" y="1749"/>
                      <a:pt x="402" y="1749"/>
                    </a:cubicBezTo>
                    <a:lnTo>
                      <a:pt x="851" y="1749"/>
                    </a:lnTo>
                    <a:cubicBezTo>
                      <a:pt x="1087" y="1749"/>
                      <a:pt x="1253" y="1560"/>
                      <a:pt x="1253" y="1324"/>
                    </a:cubicBezTo>
                    <a:lnTo>
                      <a:pt x="1253" y="615"/>
                    </a:lnTo>
                    <a:cubicBezTo>
                      <a:pt x="1229" y="261"/>
                      <a:pt x="969" y="1"/>
                      <a:pt x="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4950650" y="5647600"/>
                <a:ext cx="31925" cy="43725"/>
              </a:xfrm>
              <a:custGeom>
                <a:avLst/>
                <a:gdLst/>
                <a:ahLst/>
                <a:cxnLst/>
                <a:rect l="l" t="t" r="r" b="b"/>
                <a:pathLst>
                  <a:path w="1277" h="1749" extrusionOk="0">
                    <a:moveTo>
                      <a:pt x="662" y="0"/>
                    </a:moveTo>
                    <a:cubicBezTo>
                      <a:pt x="308" y="0"/>
                      <a:pt x="1" y="284"/>
                      <a:pt x="1" y="638"/>
                    </a:cubicBezTo>
                    <a:lnTo>
                      <a:pt x="1" y="1347"/>
                    </a:lnTo>
                    <a:cubicBezTo>
                      <a:pt x="1" y="1560"/>
                      <a:pt x="190" y="1749"/>
                      <a:pt x="426" y="1749"/>
                    </a:cubicBezTo>
                    <a:lnTo>
                      <a:pt x="851" y="1749"/>
                    </a:lnTo>
                    <a:cubicBezTo>
                      <a:pt x="1088" y="1749"/>
                      <a:pt x="1277" y="1583"/>
                      <a:pt x="1277" y="1347"/>
                    </a:cubicBezTo>
                    <a:lnTo>
                      <a:pt x="1277" y="638"/>
                    </a:lnTo>
                    <a:cubicBezTo>
                      <a:pt x="1277" y="260"/>
                      <a:pt x="1017"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4950650" y="5735600"/>
                <a:ext cx="31925" cy="43750"/>
              </a:xfrm>
              <a:custGeom>
                <a:avLst/>
                <a:gdLst/>
                <a:ahLst/>
                <a:cxnLst/>
                <a:rect l="l" t="t" r="r" b="b"/>
                <a:pathLst>
                  <a:path w="1277" h="1750" extrusionOk="0">
                    <a:moveTo>
                      <a:pt x="662" y="1"/>
                    </a:moveTo>
                    <a:cubicBezTo>
                      <a:pt x="308" y="1"/>
                      <a:pt x="1" y="261"/>
                      <a:pt x="1" y="615"/>
                    </a:cubicBezTo>
                    <a:lnTo>
                      <a:pt x="1" y="1324"/>
                    </a:lnTo>
                    <a:cubicBezTo>
                      <a:pt x="1" y="1560"/>
                      <a:pt x="190" y="1749"/>
                      <a:pt x="426" y="1749"/>
                    </a:cubicBezTo>
                    <a:lnTo>
                      <a:pt x="851" y="1749"/>
                    </a:lnTo>
                    <a:cubicBezTo>
                      <a:pt x="1088" y="1749"/>
                      <a:pt x="1277" y="1560"/>
                      <a:pt x="1277" y="1324"/>
                    </a:cubicBezTo>
                    <a:lnTo>
                      <a:pt x="1277" y="615"/>
                    </a:lnTo>
                    <a:cubicBezTo>
                      <a:pt x="1277" y="261"/>
                      <a:pt x="1017"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4644100" y="5823625"/>
                <a:ext cx="385725" cy="56125"/>
              </a:xfrm>
              <a:custGeom>
                <a:avLst/>
                <a:gdLst/>
                <a:ahLst/>
                <a:cxnLst/>
                <a:rect l="l" t="t" r="r" b="b"/>
                <a:pathLst>
                  <a:path w="15429" h="2245" extrusionOk="0">
                    <a:moveTo>
                      <a:pt x="756" y="0"/>
                    </a:moveTo>
                    <a:cubicBezTo>
                      <a:pt x="331" y="0"/>
                      <a:pt x="0" y="331"/>
                      <a:pt x="0" y="733"/>
                    </a:cubicBezTo>
                    <a:lnTo>
                      <a:pt x="0" y="1512"/>
                    </a:lnTo>
                    <a:cubicBezTo>
                      <a:pt x="0" y="1914"/>
                      <a:pt x="331" y="2245"/>
                      <a:pt x="756" y="2245"/>
                    </a:cubicBezTo>
                    <a:lnTo>
                      <a:pt x="14696" y="2245"/>
                    </a:lnTo>
                    <a:cubicBezTo>
                      <a:pt x="15098" y="2245"/>
                      <a:pt x="15429" y="1914"/>
                      <a:pt x="15429" y="1512"/>
                    </a:cubicBezTo>
                    <a:lnTo>
                      <a:pt x="15429" y="733"/>
                    </a:lnTo>
                    <a:cubicBezTo>
                      <a:pt x="15429" y="331"/>
                      <a:pt x="15098" y="0"/>
                      <a:pt x="14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4641125" y="5507600"/>
                <a:ext cx="119950" cy="98675"/>
              </a:xfrm>
              <a:custGeom>
                <a:avLst/>
                <a:gdLst/>
                <a:ahLst/>
                <a:cxnLst/>
                <a:rect l="l" t="t" r="r" b="b"/>
                <a:pathLst>
                  <a:path w="4798" h="3947" extrusionOk="0">
                    <a:moveTo>
                      <a:pt x="3002" y="1"/>
                    </a:moveTo>
                    <a:cubicBezTo>
                      <a:pt x="2364" y="1"/>
                      <a:pt x="1773" y="332"/>
                      <a:pt x="1490" y="851"/>
                    </a:cubicBezTo>
                    <a:lnTo>
                      <a:pt x="285" y="2931"/>
                    </a:lnTo>
                    <a:cubicBezTo>
                      <a:pt x="1" y="3403"/>
                      <a:pt x="332" y="3946"/>
                      <a:pt x="875" y="3946"/>
                    </a:cubicBezTo>
                    <a:lnTo>
                      <a:pt x="2293" y="3946"/>
                    </a:lnTo>
                    <a:cubicBezTo>
                      <a:pt x="2789" y="2458"/>
                      <a:pt x="3640" y="1088"/>
                      <a:pt x="4797"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4645275" y="5823625"/>
                <a:ext cx="122875" cy="56125"/>
              </a:xfrm>
              <a:custGeom>
                <a:avLst/>
                <a:gdLst/>
                <a:ahLst/>
                <a:cxnLst/>
                <a:rect l="l" t="t" r="r" b="b"/>
                <a:pathLst>
                  <a:path w="4915" h="2245" extrusionOk="0">
                    <a:moveTo>
                      <a:pt x="733" y="0"/>
                    </a:moveTo>
                    <a:cubicBezTo>
                      <a:pt x="308" y="0"/>
                      <a:pt x="0" y="331"/>
                      <a:pt x="0" y="733"/>
                    </a:cubicBezTo>
                    <a:lnTo>
                      <a:pt x="0" y="1512"/>
                    </a:lnTo>
                    <a:cubicBezTo>
                      <a:pt x="0" y="1914"/>
                      <a:pt x="308" y="2245"/>
                      <a:pt x="733" y="2245"/>
                    </a:cubicBezTo>
                    <a:lnTo>
                      <a:pt x="4915" y="2245"/>
                    </a:lnTo>
                    <a:cubicBezTo>
                      <a:pt x="4088" y="1583"/>
                      <a:pt x="3450" y="851"/>
                      <a:pt x="2954"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7" name="Google Shape;2947;p71"/>
          <p:cNvGrpSpPr/>
          <p:nvPr/>
        </p:nvGrpSpPr>
        <p:grpSpPr>
          <a:xfrm>
            <a:off x="7002867" y="2739313"/>
            <a:ext cx="364475" cy="385163"/>
            <a:chOff x="6997638" y="2685738"/>
            <a:chExt cx="364475" cy="385163"/>
          </a:xfrm>
        </p:grpSpPr>
        <p:sp>
          <p:nvSpPr>
            <p:cNvPr id="2948" name="Google Shape;2948;p71"/>
            <p:cNvSpPr/>
            <p:nvPr/>
          </p:nvSpPr>
          <p:spPr>
            <a:xfrm>
              <a:off x="6998838" y="2685750"/>
              <a:ext cx="363275" cy="385150"/>
            </a:xfrm>
            <a:custGeom>
              <a:avLst/>
              <a:gdLst/>
              <a:ahLst/>
              <a:cxnLst/>
              <a:rect l="l" t="t" r="r" b="b"/>
              <a:pathLst>
                <a:path w="14531" h="15406" extrusionOk="0">
                  <a:moveTo>
                    <a:pt x="12452" y="0"/>
                  </a:moveTo>
                  <a:cubicBezTo>
                    <a:pt x="12133" y="0"/>
                    <a:pt x="11814" y="119"/>
                    <a:pt x="11578" y="355"/>
                  </a:cubicBezTo>
                  <a:lnTo>
                    <a:pt x="11483" y="449"/>
                  </a:lnTo>
                  <a:cubicBezTo>
                    <a:pt x="11152" y="213"/>
                    <a:pt x="10774" y="71"/>
                    <a:pt x="10325" y="71"/>
                  </a:cubicBezTo>
                  <a:lnTo>
                    <a:pt x="4513" y="71"/>
                  </a:lnTo>
                  <a:lnTo>
                    <a:pt x="0" y="4584"/>
                  </a:lnTo>
                  <a:lnTo>
                    <a:pt x="0" y="5506"/>
                  </a:lnTo>
                  <a:lnTo>
                    <a:pt x="0" y="13562"/>
                  </a:lnTo>
                  <a:cubicBezTo>
                    <a:pt x="0" y="14578"/>
                    <a:pt x="827" y="15405"/>
                    <a:pt x="1819" y="15405"/>
                  </a:cubicBezTo>
                  <a:lnTo>
                    <a:pt x="10325" y="15405"/>
                  </a:lnTo>
                  <a:cubicBezTo>
                    <a:pt x="11341" y="15405"/>
                    <a:pt x="12168" y="14578"/>
                    <a:pt x="12168" y="13562"/>
                  </a:cubicBezTo>
                  <a:lnTo>
                    <a:pt x="12168" y="4702"/>
                  </a:lnTo>
                  <a:lnTo>
                    <a:pt x="14035" y="2836"/>
                  </a:lnTo>
                  <a:cubicBezTo>
                    <a:pt x="14531" y="2363"/>
                    <a:pt x="14531" y="1583"/>
                    <a:pt x="14058" y="1111"/>
                  </a:cubicBezTo>
                  <a:lnTo>
                    <a:pt x="13917" y="946"/>
                  </a:lnTo>
                  <a:lnTo>
                    <a:pt x="13326" y="355"/>
                  </a:lnTo>
                  <a:cubicBezTo>
                    <a:pt x="13090" y="119"/>
                    <a:pt x="12771" y="0"/>
                    <a:pt x="12452"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9" name="Google Shape;2949;p71"/>
            <p:cNvGrpSpPr/>
            <p:nvPr/>
          </p:nvGrpSpPr>
          <p:grpSpPr>
            <a:xfrm>
              <a:off x="6997638" y="2685738"/>
              <a:ext cx="363900" cy="384575"/>
              <a:chOff x="3910450" y="6826000"/>
              <a:chExt cx="363900" cy="384575"/>
            </a:xfrm>
          </p:grpSpPr>
          <p:sp>
            <p:nvSpPr>
              <p:cNvPr id="2950" name="Google Shape;2950;p71"/>
              <p:cNvSpPr/>
              <p:nvPr/>
            </p:nvSpPr>
            <p:spPr>
              <a:xfrm>
                <a:off x="3910450" y="6827775"/>
                <a:ext cx="304825" cy="382800"/>
              </a:xfrm>
              <a:custGeom>
                <a:avLst/>
                <a:gdLst/>
                <a:ahLst/>
                <a:cxnLst/>
                <a:rect l="l" t="t" r="r" b="b"/>
                <a:pathLst>
                  <a:path w="12193" h="15312" extrusionOk="0">
                    <a:moveTo>
                      <a:pt x="4514" y="1"/>
                    </a:moveTo>
                    <a:lnTo>
                      <a:pt x="2931" y="3001"/>
                    </a:lnTo>
                    <a:lnTo>
                      <a:pt x="1" y="4490"/>
                    </a:lnTo>
                    <a:lnTo>
                      <a:pt x="1" y="13492"/>
                    </a:lnTo>
                    <a:cubicBezTo>
                      <a:pt x="1" y="14508"/>
                      <a:pt x="828" y="15311"/>
                      <a:pt x="1820" y="15311"/>
                    </a:cubicBezTo>
                    <a:lnTo>
                      <a:pt x="10326" y="15311"/>
                    </a:lnTo>
                    <a:cubicBezTo>
                      <a:pt x="11342" y="15311"/>
                      <a:pt x="12169" y="14484"/>
                      <a:pt x="12169" y="13492"/>
                    </a:cubicBezTo>
                    <a:lnTo>
                      <a:pt x="12169" y="1867"/>
                    </a:lnTo>
                    <a:cubicBezTo>
                      <a:pt x="12193" y="828"/>
                      <a:pt x="11366" y="1"/>
                      <a:pt x="103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3910450" y="6826600"/>
                <a:ext cx="135900" cy="135875"/>
              </a:xfrm>
              <a:custGeom>
                <a:avLst/>
                <a:gdLst/>
                <a:ahLst/>
                <a:cxnLst/>
                <a:rect l="l" t="t" r="r" b="b"/>
                <a:pathLst>
                  <a:path w="5436" h="5435" extrusionOk="0">
                    <a:moveTo>
                      <a:pt x="4514" y="0"/>
                    </a:moveTo>
                    <a:lnTo>
                      <a:pt x="4514" y="48"/>
                    </a:lnTo>
                    <a:lnTo>
                      <a:pt x="2931" y="3048"/>
                    </a:lnTo>
                    <a:lnTo>
                      <a:pt x="1" y="4537"/>
                    </a:lnTo>
                    <a:lnTo>
                      <a:pt x="1" y="5435"/>
                    </a:lnTo>
                    <a:lnTo>
                      <a:pt x="2505" y="5435"/>
                    </a:lnTo>
                    <a:cubicBezTo>
                      <a:pt x="4136" y="5435"/>
                      <a:pt x="5435" y="4112"/>
                      <a:pt x="5435" y="2529"/>
                    </a:cubicBezTo>
                    <a:lnTo>
                      <a:pt x="5435"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3910450" y="6827775"/>
                <a:ext cx="112850" cy="112850"/>
              </a:xfrm>
              <a:custGeom>
                <a:avLst/>
                <a:gdLst/>
                <a:ahLst/>
                <a:cxnLst/>
                <a:rect l="l" t="t" r="r" b="b"/>
                <a:pathLst>
                  <a:path w="4514" h="4514" extrusionOk="0">
                    <a:moveTo>
                      <a:pt x="4514" y="1"/>
                    </a:moveTo>
                    <a:lnTo>
                      <a:pt x="1" y="4514"/>
                    </a:lnTo>
                    <a:lnTo>
                      <a:pt x="2505" y="4514"/>
                    </a:lnTo>
                    <a:cubicBezTo>
                      <a:pt x="3639" y="4514"/>
                      <a:pt x="4514" y="3639"/>
                      <a:pt x="4514" y="2505"/>
                    </a:cubicBezTo>
                    <a:lnTo>
                      <a:pt x="4514"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3952400" y="6990800"/>
                <a:ext cx="47275" cy="46100"/>
              </a:xfrm>
              <a:custGeom>
                <a:avLst/>
                <a:gdLst/>
                <a:ahLst/>
                <a:cxnLst/>
                <a:rect l="l" t="t" r="r" b="b"/>
                <a:pathLst>
                  <a:path w="1891" h="1844" extrusionOk="0">
                    <a:moveTo>
                      <a:pt x="260" y="1"/>
                    </a:moveTo>
                    <a:cubicBezTo>
                      <a:pt x="201" y="1"/>
                      <a:pt x="142" y="24"/>
                      <a:pt x="95" y="72"/>
                    </a:cubicBezTo>
                    <a:cubicBezTo>
                      <a:pt x="0" y="143"/>
                      <a:pt x="0" y="308"/>
                      <a:pt x="95" y="379"/>
                    </a:cubicBezTo>
                    <a:lnTo>
                      <a:pt x="615" y="922"/>
                    </a:lnTo>
                    <a:lnTo>
                      <a:pt x="95" y="1442"/>
                    </a:lnTo>
                    <a:cubicBezTo>
                      <a:pt x="0" y="1537"/>
                      <a:pt x="0" y="1678"/>
                      <a:pt x="95" y="1773"/>
                    </a:cubicBezTo>
                    <a:cubicBezTo>
                      <a:pt x="142" y="1820"/>
                      <a:pt x="201" y="1844"/>
                      <a:pt x="260" y="1844"/>
                    </a:cubicBezTo>
                    <a:cubicBezTo>
                      <a:pt x="319" y="1844"/>
                      <a:pt x="378" y="1820"/>
                      <a:pt x="426" y="1773"/>
                    </a:cubicBezTo>
                    <a:lnTo>
                      <a:pt x="945" y="1253"/>
                    </a:lnTo>
                    <a:lnTo>
                      <a:pt x="1489" y="1773"/>
                    </a:lnTo>
                    <a:cubicBezTo>
                      <a:pt x="1524" y="1820"/>
                      <a:pt x="1578" y="1844"/>
                      <a:pt x="1634" y="1844"/>
                    </a:cubicBezTo>
                    <a:cubicBezTo>
                      <a:pt x="1690" y="1844"/>
                      <a:pt x="1749" y="1820"/>
                      <a:pt x="1796" y="1773"/>
                    </a:cubicBezTo>
                    <a:cubicBezTo>
                      <a:pt x="1891" y="1678"/>
                      <a:pt x="1891" y="1537"/>
                      <a:pt x="1796" y="1442"/>
                    </a:cubicBezTo>
                    <a:lnTo>
                      <a:pt x="1276" y="922"/>
                    </a:lnTo>
                    <a:lnTo>
                      <a:pt x="1796" y="379"/>
                    </a:lnTo>
                    <a:cubicBezTo>
                      <a:pt x="1891" y="308"/>
                      <a:pt x="1891" y="143"/>
                      <a:pt x="1796" y="72"/>
                    </a:cubicBezTo>
                    <a:cubicBezTo>
                      <a:pt x="1761" y="24"/>
                      <a:pt x="1702" y="1"/>
                      <a:pt x="1643" y="1"/>
                    </a:cubicBezTo>
                    <a:cubicBezTo>
                      <a:pt x="1583" y="1"/>
                      <a:pt x="1524" y="24"/>
                      <a:pt x="1489" y="72"/>
                    </a:cubicBezTo>
                    <a:lnTo>
                      <a:pt x="945" y="592"/>
                    </a:lnTo>
                    <a:lnTo>
                      <a:pt x="426" y="72"/>
                    </a:lnTo>
                    <a:cubicBezTo>
                      <a:pt x="378" y="24"/>
                      <a:pt x="319"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3952400" y="7059925"/>
                <a:ext cx="47275" cy="46250"/>
              </a:xfrm>
              <a:custGeom>
                <a:avLst/>
                <a:gdLst/>
                <a:ahLst/>
                <a:cxnLst/>
                <a:rect l="l" t="t" r="r" b="b"/>
                <a:pathLst>
                  <a:path w="1891" h="1850" extrusionOk="0">
                    <a:moveTo>
                      <a:pt x="260" y="0"/>
                    </a:moveTo>
                    <a:cubicBezTo>
                      <a:pt x="201" y="0"/>
                      <a:pt x="142" y="24"/>
                      <a:pt x="95" y="71"/>
                    </a:cubicBezTo>
                    <a:cubicBezTo>
                      <a:pt x="0" y="166"/>
                      <a:pt x="0" y="307"/>
                      <a:pt x="95" y="402"/>
                    </a:cubicBezTo>
                    <a:lnTo>
                      <a:pt x="615" y="922"/>
                    </a:lnTo>
                    <a:lnTo>
                      <a:pt x="95" y="1465"/>
                    </a:lnTo>
                    <a:cubicBezTo>
                      <a:pt x="0" y="1560"/>
                      <a:pt x="0" y="1701"/>
                      <a:pt x="95" y="1796"/>
                    </a:cubicBezTo>
                    <a:cubicBezTo>
                      <a:pt x="142" y="1831"/>
                      <a:pt x="201" y="1849"/>
                      <a:pt x="260" y="1849"/>
                    </a:cubicBezTo>
                    <a:cubicBezTo>
                      <a:pt x="319" y="1849"/>
                      <a:pt x="378" y="1831"/>
                      <a:pt x="426" y="1796"/>
                    </a:cubicBezTo>
                    <a:lnTo>
                      <a:pt x="945" y="1252"/>
                    </a:lnTo>
                    <a:lnTo>
                      <a:pt x="1489" y="1796"/>
                    </a:lnTo>
                    <a:cubicBezTo>
                      <a:pt x="1524" y="1831"/>
                      <a:pt x="1578" y="1849"/>
                      <a:pt x="1634" y="1849"/>
                    </a:cubicBezTo>
                    <a:cubicBezTo>
                      <a:pt x="1690" y="1849"/>
                      <a:pt x="1749" y="1831"/>
                      <a:pt x="1796" y="1796"/>
                    </a:cubicBezTo>
                    <a:cubicBezTo>
                      <a:pt x="1891" y="1701"/>
                      <a:pt x="1891" y="1560"/>
                      <a:pt x="1796" y="1465"/>
                    </a:cubicBezTo>
                    <a:lnTo>
                      <a:pt x="1276" y="922"/>
                    </a:lnTo>
                    <a:lnTo>
                      <a:pt x="1796" y="402"/>
                    </a:lnTo>
                    <a:cubicBezTo>
                      <a:pt x="1891" y="307"/>
                      <a:pt x="1891" y="166"/>
                      <a:pt x="1796" y="71"/>
                    </a:cubicBezTo>
                    <a:cubicBezTo>
                      <a:pt x="1761" y="24"/>
                      <a:pt x="1702" y="0"/>
                      <a:pt x="1643" y="0"/>
                    </a:cubicBezTo>
                    <a:cubicBezTo>
                      <a:pt x="1583" y="0"/>
                      <a:pt x="1524" y="24"/>
                      <a:pt x="1489" y="71"/>
                    </a:cubicBezTo>
                    <a:lnTo>
                      <a:pt x="945" y="615"/>
                    </a:lnTo>
                    <a:lnTo>
                      <a:pt x="426" y="71"/>
                    </a:lnTo>
                    <a:cubicBezTo>
                      <a:pt x="378" y="24"/>
                      <a:pt x="319"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3952400" y="7129625"/>
                <a:ext cx="47275" cy="46100"/>
              </a:xfrm>
              <a:custGeom>
                <a:avLst/>
                <a:gdLst/>
                <a:ahLst/>
                <a:cxnLst/>
                <a:rect l="l" t="t" r="r" b="b"/>
                <a:pathLst>
                  <a:path w="1891" h="1844" extrusionOk="0">
                    <a:moveTo>
                      <a:pt x="260" y="0"/>
                    </a:moveTo>
                    <a:cubicBezTo>
                      <a:pt x="201" y="0"/>
                      <a:pt x="142" y="24"/>
                      <a:pt x="95" y="71"/>
                    </a:cubicBezTo>
                    <a:cubicBezTo>
                      <a:pt x="0" y="142"/>
                      <a:pt x="0" y="307"/>
                      <a:pt x="95" y="378"/>
                    </a:cubicBezTo>
                    <a:lnTo>
                      <a:pt x="615" y="922"/>
                    </a:lnTo>
                    <a:lnTo>
                      <a:pt x="95" y="1442"/>
                    </a:lnTo>
                    <a:cubicBezTo>
                      <a:pt x="0" y="1536"/>
                      <a:pt x="0" y="1678"/>
                      <a:pt x="95" y="1772"/>
                    </a:cubicBezTo>
                    <a:cubicBezTo>
                      <a:pt x="142" y="1820"/>
                      <a:pt x="201" y="1843"/>
                      <a:pt x="260" y="1843"/>
                    </a:cubicBezTo>
                    <a:cubicBezTo>
                      <a:pt x="319" y="1843"/>
                      <a:pt x="378" y="1820"/>
                      <a:pt x="426" y="1772"/>
                    </a:cubicBezTo>
                    <a:lnTo>
                      <a:pt x="945" y="1253"/>
                    </a:lnTo>
                    <a:lnTo>
                      <a:pt x="1489" y="1772"/>
                    </a:lnTo>
                    <a:cubicBezTo>
                      <a:pt x="1524" y="1820"/>
                      <a:pt x="1578" y="1843"/>
                      <a:pt x="1634" y="1843"/>
                    </a:cubicBezTo>
                    <a:cubicBezTo>
                      <a:pt x="1690" y="1843"/>
                      <a:pt x="1749" y="1820"/>
                      <a:pt x="1796" y="1772"/>
                    </a:cubicBezTo>
                    <a:cubicBezTo>
                      <a:pt x="1891" y="1678"/>
                      <a:pt x="1891" y="1536"/>
                      <a:pt x="1796" y="1442"/>
                    </a:cubicBezTo>
                    <a:lnTo>
                      <a:pt x="1276" y="922"/>
                    </a:lnTo>
                    <a:lnTo>
                      <a:pt x="1796" y="378"/>
                    </a:lnTo>
                    <a:cubicBezTo>
                      <a:pt x="1891" y="307"/>
                      <a:pt x="1891" y="142"/>
                      <a:pt x="1796" y="71"/>
                    </a:cubicBezTo>
                    <a:cubicBezTo>
                      <a:pt x="1761" y="24"/>
                      <a:pt x="1702" y="0"/>
                      <a:pt x="1643" y="0"/>
                    </a:cubicBezTo>
                    <a:cubicBezTo>
                      <a:pt x="1583" y="0"/>
                      <a:pt x="1524" y="24"/>
                      <a:pt x="1489" y="71"/>
                    </a:cubicBezTo>
                    <a:lnTo>
                      <a:pt x="945" y="591"/>
                    </a:lnTo>
                    <a:lnTo>
                      <a:pt x="426" y="71"/>
                    </a:lnTo>
                    <a:cubicBezTo>
                      <a:pt x="378" y="24"/>
                      <a:pt x="319" y="0"/>
                      <a:pt x="2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4058725" y="6975450"/>
                <a:ext cx="63825" cy="61450"/>
              </a:xfrm>
              <a:custGeom>
                <a:avLst/>
                <a:gdLst/>
                <a:ahLst/>
                <a:cxnLst/>
                <a:rect l="l" t="t" r="r" b="b"/>
                <a:pathLst>
                  <a:path w="2553" h="2458" extrusionOk="0">
                    <a:moveTo>
                      <a:pt x="1442" y="1"/>
                    </a:moveTo>
                    <a:lnTo>
                      <a:pt x="307" y="1158"/>
                    </a:lnTo>
                    <a:cubicBezTo>
                      <a:pt x="0" y="1442"/>
                      <a:pt x="0" y="1914"/>
                      <a:pt x="307" y="2245"/>
                    </a:cubicBezTo>
                    <a:cubicBezTo>
                      <a:pt x="449" y="2387"/>
                      <a:pt x="638" y="2458"/>
                      <a:pt x="833" y="2458"/>
                    </a:cubicBezTo>
                    <a:cubicBezTo>
                      <a:pt x="1028" y="2458"/>
                      <a:pt x="1229" y="2387"/>
                      <a:pt x="1394" y="2245"/>
                    </a:cubicBezTo>
                    <a:lnTo>
                      <a:pt x="2552" y="1087"/>
                    </a:lnTo>
                    <a:lnTo>
                      <a:pt x="14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4108350" y="6826000"/>
                <a:ext cx="166000" cy="162475"/>
              </a:xfrm>
              <a:custGeom>
                <a:avLst/>
                <a:gdLst/>
                <a:ahLst/>
                <a:cxnLst/>
                <a:rect l="l" t="t" r="r" b="b"/>
                <a:pathLst>
                  <a:path w="6640" h="6499" extrusionOk="0">
                    <a:moveTo>
                      <a:pt x="4537" y="1"/>
                    </a:moveTo>
                    <a:cubicBezTo>
                      <a:pt x="4218" y="1"/>
                      <a:pt x="3899" y="119"/>
                      <a:pt x="3662" y="355"/>
                    </a:cubicBezTo>
                    <a:lnTo>
                      <a:pt x="0" y="4017"/>
                    </a:lnTo>
                    <a:lnTo>
                      <a:pt x="284" y="6215"/>
                    </a:lnTo>
                    <a:lnTo>
                      <a:pt x="2481" y="6498"/>
                    </a:lnTo>
                    <a:lnTo>
                      <a:pt x="6143" y="2836"/>
                    </a:lnTo>
                    <a:cubicBezTo>
                      <a:pt x="6639" y="2364"/>
                      <a:pt x="6639" y="1607"/>
                      <a:pt x="6143" y="1111"/>
                    </a:cubicBezTo>
                    <a:lnTo>
                      <a:pt x="5411" y="355"/>
                    </a:lnTo>
                    <a:cubicBezTo>
                      <a:pt x="5174" y="119"/>
                      <a:pt x="4855" y="1"/>
                      <a:pt x="45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4032725" y="7077050"/>
                <a:ext cx="143575" cy="11825"/>
              </a:xfrm>
              <a:custGeom>
                <a:avLst/>
                <a:gdLst/>
                <a:ahLst/>
                <a:cxnLst/>
                <a:rect l="l" t="t" r="r" b="b"/>
                <a:pathLst>
                  <a:path w="5743" h="473" extrusionOk="0">
                    <a:moveTo>
                      <a:pt x="237" y="0"/>
                    </a:moveTo>
                    <a:cubicBezTo>
                      <a:pt x="119" y="0"/>
                      <a:pt x="1" y="119"/>
                      <a:pt x="1" y="237"/>
                    </a:cubicBezTo>
                    <a:cubicBezTo>
                      <a:pt x="1" y="355"/>
                      <a:pt x="119" y="473"/>
                      <a:pt x="237" y="473"/>
                    </a:cubicBezTo>
                    <a:lnTo>
                      <a:pt x="5506" y="473"/>
                    </a:lnTo>
                    <a:cubicBezTo>
                      <a:pt x="5624" y="473"/>
                      <a:pt x="5742" y="355"/>
                      <a:pt x="5742" y="237"/>
                    </a:cubicBezTo>
                    <a:cubicBezTo>
                      <a:pt x="5742" y="119"/>
                      <a:pt x="5624" y="0"/>
                      <a:pt x="5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4032725" y="7146750"/>
                <a:ext cx="143575" cy="11825"/>
              </a:xfrm>
              <a:custGeom>
                <a:avLst/>
                <a:gdLst/>
                <a:ahLst/>
                <a:cxnLst/>
                <a:rect l="l" t="t" r="r" b="b"/>
                <a:pathLst>
                  <a:path w="5743" h="473" extrusionOk="0">
                    <a:moveTo>
                      <a:pt x="237" y="0"/>
                    </a:moveTo>
                    <a:cubicBezTo>
                      <a:pt x="119" y="0"/>
                      <a:pt x="1" y="119"/>
                      <a:pt x="1" y="237"/>
                    </a:cubicBezTo>
                    <a:cubicBezTo>
                      <a:pt x="1" y="355"/>
                      <a:pt x="119" y="473"/>
                      <a:pt x="237" y="473"/>
                    </a:cubicBezTo>
                    <a:lnTo>
                      <a:pt x="5506" y="473"/>
                    </a:lnTo>
                    <a:cubicBezTo>
                      <a:pt x="5624" y="473"/>
                      <a:pt x="5742" y="378"/>
                      <a:pt x="5742" y="237"/>
                    </a:cubicBezTo>
                    <a:cubicBezTo>
                      <a:pt x="5742" y="119"/>
                      <a:pt x="5624" y="0"/>
                      <a:pt x="5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4108925" y="6827200"/>
                <a:ext cx="150075" cy="156550"/>
              </a:xfrm>
              <a:custGeom>
                <a:avLst/>
                <a:gdLst/>
                <a:ahLst/>
                <a:cxnLst/>
                <a:rect l="l" t="t" r="r" b="b"/>
                <a:pathLst>
                  <a:path w="6003" h="6262" extrusionOk="0">
                    <a:moveTo>
                      <a:pt x="4537" y="0"/>
                    </a:moveTo>
                    <a:cubicBezTo>
                      <a:pt x="4218" y="0"/>
                      <a:pt x="3899" y="118"/>
                      <a:pt x="3663" y="355"/>
                    </a:cubicBezTo>
                    <a:lnTo>
                      <a:pt x="1" y="4017"/>
                    </a:lnTo>
                    <a:lnTo>
                      <a:pt x="308" y="6190"/>
                    </a:lnTo>
                    <a:lnTo>
                      <a:pt x="851" y="6261"/>
                    </a:lnTo>
                    <a:cubicBezTo>
                      <a:pt x="1371" y="3662"/>
                      <a:pt x="3403" y="1559"/>
                      <a:pt x="6002" y="945"/>
                    </a:cubicBezTo>
                    <a:lnTo>
                      <a:pt x="5411" y="355"/>
                    </a:lnTo>
                    <a:cubicBezTo>
                      <a:pt x="5175" y="118"/>
                      <a:pt x="4856" y="0"/>
                      <a:pt x="4537"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4079400" y="6927600"/>
                <a:ext cx="90975" cy="89850"/>
              </a:xfrm>
              <a:custGeom>
                <a:avLst/>
                <a:gdLst/>
                <a:ahLst/>
                <a:cxnLst/>
                <a:rect l="l" t="t" r="r" b="b"/>
                <a:pathLst>
                  <a:path w="3639" h="3594" extrusionOk="0">
                    <a:moveTo>
                      <a:pt x="1158" y="1"/>
                    </a:moveTo>
                    <a:lnTo>
                      <a:pt x="709" y="426"/>
                    </a:lnTo>
                    <a:cubicBezTo>
                      <a:pt x="237" y="899"/>
                      <a:pt x="0" y="1513"/>
                      <a:pt x="24" y="2174"/>
                    </a:cubicBezTo>
                    <a:cubicBezTo>
                      <a:pt x="71" y="2552"/>
                      <a:pt x="213" y="2883"/>
                      <a:pt x="473" y="3143"/>
                    </a:cubicBezTo>
                    <a:cubicBezTo>
                      <a:pt x="709" y="3379"/>
                      <a:pt x="1064" y="3568"/>
                      <a:pt x="1442" y="3592"/>
                    </a:cubicBezTo>
                    <a:cubicBezTo>
                      <a:pt x="1472" y="3593"/>
                      <a:pt x="1502" y="3594"/>
                      <a:pt x="1532" y="3594"/>
                    </a:cubicBezTo>
                    <a:cubicBezTo>
                      <a:pt x="2161" y="3594"/>
                      <a:pt x="2762" y="3358"/>
                      <a:pt x="3190" y="2907"/>
                    </a:cubicBezTo>
                    <a:lnTo>
                      <a:pt x="3639" y="2482"/>
                    </a:lnTo>
                    <a:lnTo>
                      <a:pt x="1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4079400" y="6927600"/>
                <a:ext cx="57900" cy="89825"/>
              </a:xfrm>
              <a:custGeom>
                <a:avLst/>
                <a:gdLst/>
                <a:ahLst/>
                <a:cxnLst/>
                <a:rect l="l" t="t" r="r" b="b"/>
                <a:pathLst>
                  <a:path w="2316" h="3593" extrusionOk="0">
                    <a:moveTo>
                      <a:pt x="1158" y="1"/>
                    </a:moveTo>
                    <a:lnTo>
                      <a:pt x="709" y="426"/>
                    </a:lnTo>
                    <a:cubicBezTo>
                      <a:pt x="237" y="899"/>
                      <a:pt x="0" y="1513"/>
                      <a:pt x="24" y="2174"/>
                    </a:cubicBezTo>
                    <a:cubicBezTo>
                      <a:pt x="71" y="2552"/>
                      <a:pt x="213" y="2883"/>
                      <a:pt x="473" y="3143"/>
                    </a:cubicBezTo>
                    <a:cubicBezTo>
                      <a:pt x="709" y="3379"/>
                      <a:pt x="1064" y="3568"/>
                      <a:pt x="1442" y="3592"/>
                    </a:cubicBezTo>
                    <a:lnTo>
                      <a:pt x="1843" y="3592"/>
                    </a:lnTo>
                    <a:cubicBezTo>
                      <a:pt x="1867" y="2718"/>
                      <a:pt x="2009" y="1915"/>
                      <a:pt x="2316" y="1135"/>
                    </a:cubicBezTo>
                    <a:lnTo>
                      <a:pt x="1158"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63" name="Google Shape;2963;p71"/>
          <p:cNvGrpSpPr/>
          <p:nvPr/>
        </p:nvGrpSpPr>
        <p:grpSpPr>
          <a:xfrm>
            <a:off x="6927385" y="3445831"/>
            <a:ext cx="466622" cy="356363"/>
            <a:chOff x="6974613" y="3507825"/>
            <a:chExt cx="466622" cy="356363"/>
          </a:xfrm>
        </p:grpSpPr>
        <p:sp>
          <p:nvSpPr>
            <p:cNvPr id="2964" name="Google Shape;2964;p71"/>
            <p:cNvSpPr/>
            <p:nvPr/>
          </p:nvSpPr>
          <p:spPr>
            <a:xfrm>
              <a:off x="7315384" y="3507825"/>
              <a:ext cx="122900" cy="355175"/>
            </a:xfrm>
            <a:custGeom>
              <a:avLst/>
              <a:gdLst/>
              <a:ahLst/>
              <a:cxnLst/>
              <a:rect l="l" t="t" r="r" b="b"/>
              <a:pathLst>
                <a:path w="4916" h="14207" extrusionOk="0">
                  <a:moveTo>
                    <a:pt x="2561" y="1"/>
                  </a:moveTo>
                  <a:cubicBezTo>
                    <a:pt x="2340" y="1"/>
                    <a:pt x="2115" y="89"/>
                    <a:pt x="1938" y="267"/>
                  </a:cubicBezTo>
                  <a:cubicBezTo>
                    <a:pt x="1135" y="1046"/>
                    <a:pt x="1" y="2795"/>
                    <a:pt x="1489" y="5228"/>
                  </a:cubicBezTo>
                  <a:cubicBezTo>
                    <a:pt x="1489" y="5228"/>
                    <a:pt x="946" y="6811"/>
                    <a:pt x="662" y="8678"/>
                  </a:cubicBezTo>
                  <a:cubicBezTo>
                    <a:pt x="237" y="11230"/>
                    <a:pt x="237" y="14207"/>
                    <a:pt x="2553" y="14207"/>
                  </a:cubicBezTo>
                  <a:cubicBezTo>
                    <a:pt x="2647" y="14207"/>
                    <a:pt x="2718" y="14207"/>
                    <a:pt x="2812" y="14159"/>
                  </a:cubicBezTo>
                  <a:lnTo>
                    <a:pt x="2883" y="14159"/>
                  </a:lnTo>
                  <a:cubicBezTo>
                    <a:pt x="2931" y="14159"/>
                    <a:pt x="3025" y="14136"/>
                    <a:pt x="3072" y="14136"/>
                  </a:cubicBezTo>
                  <a:lnTo>
                    <a:pt x="3120" y="14136"/>
                  </a:lnTo>
                  <a:cubicBezTo>
                    <a:pt x="3190" y="14112"/>
                    <a:pt x="3261" y="14088"/>
                    <a:pt x="3309" y="14041"/>
                  </a:cubicBezTo>
                  <a:cubicBezTo>
                    <a:pt x="3356" y="14041"/>
                    <a:pt x="3356" y="14018"/>
                    <a:pt x="3379" y="14018"/>
                  </a:cubicBezTo>
                  <a:cubicBezTo>
                    <a:pt x="3427" y="13994"/>
                    <a:pt x="3498" y="13970"/>
                    <a:pt x="3521" y="13923"/>
                  </a:cubicBezTo>
                  <a:cubicBezTo>
                    <a:pt x="3521" y="13923"/>
                    <a:pt x="3545" y="13923"/>
                    <a:pt x="3545" y="13899"/>
                  </a:cubicBezTo>
                  <a:cubicBezTo>
                    <a:pt x="3616" y="13876"/>
                    <a:pt x="3663" y="13805"/>
                    <a:pt x="3734" y="13781"/>
                  </a:cubicBezTo>
                  <a:lnTo>
                    <a:pt x="3758" y="13758"/>
                  </a:lnTo>
                  <a:cubicBezTo>
                    <a:pt x="3828" y="13734"/>
                    <a:pt x="3852" y="13663"/>
                    <a:pt x="3876" y="13640"/>
                  </a:cubicBezTo>
                  <a:lnTo>
                    <a:pt x="3899" y="13616"/>
                  </a:lnTo>
                  <a:cubicBezTo>
                    <a:pt x="3994" y="13592"/>
                    <a:pt x="4065" y="13521"/>
                    <a:pt x="4088" y="13474"/>
                  </a:cubicBezTo>
                  <a:cubicBezTo>
                    <a:pt x="4104" y="13474"/>
                    <a:pt x="4109" y="13453"/>
                    <a:pt x="4104" y="13453"/>
                  </a:cubicBezTo>
                  <a:lnTo>
                    <a:pt x="4104" y="13453"/>
                  </a:lnTo>
                  <a:cubicBezTo>
                    <a:pt x="4101" y="13453"/>
                    <a:pt x="4096" y="13458"/>
                    <a:pt x="4088" y="13474"/>
                  </a:cubicBezTo>
                  <a:lnTo>
                    <a:pt x="4088" y="13474"/>
                  </a:lnTo>
                  <a:cubicBezTo>
                    <a:pt x="4136" y="13380"/>
                    <a:pt x="4183" y="13309"/>
                    <a:pt x="4206" y="13262"/>
                  </a:cubicBezTo>
                  <a:cubicBezTo>
                    <a:pt x="4206" y="13262"/>
                    <a:pt x="4206" y="13238"/>
                    <a:pt x="4230" y="13238"/>
                  </a:cubicBezTo>
                  <a:cubicBezTo>
                    <a:pt x="4797" y="12127"/>
                    <a:pt x="4703" y="10332"/>
                    <a:pt x="4443" y="8701"/>
                  </a:cubicBezTo>
                  <a:cubicBezTo>
                    <a:pt x="4136" y="6835"/>
                    <a:pt x="3616" y="5252"/>
                    <a:pt x="3616" y="5252"/>
                  </a:cubicBezTo>
                  <a:cubicBezTo>
                    <a:pt x="4915" y="3125"/>
                    <a:pt x="4206" y="1566"/>
                    <a:pt x="3498" y="645"/>
                  </a:cubicBezTo>
                  <a:cubicBezTo>
                    <a:pt x="3474" y="574"/>
                    <a:pt x="3403" y="550"/>
                    <a:pt x="3379" y="503"/>
                  </a:cubicBezTo>
                  <a:lnTo>
                    <a:pt x="3309" y="432"/>
                  </a:lnTo>
                  <a:cubicBezTo>
                    <a:pt x="3261" y="385"/>
                    <a:pt x="3190" y="314"/>
                    <a:pt x="3167" y="267"/>
                  </a:cubicBezTo>
                  <a:cubicBezTo>
                    <a:pt x="3001" y="89"/>
                    <a:pt x="2783" y="1"/>
                    <a:pt x="256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6975788" y="3509150"/>
              <a:ext cx="253425" cy="355025"/>
            </a:xfrm>
            <a:custGeom>
              <a:avLst/>
              <a:gdLst/>
              <a:ahLst/>
              <a:cxnLst/>
              <a:rect l="l" t="t" r="r" b="b"/>
              <a:pathLst>
                <a:path w="10137" h="14201" extrusionOk="0">
                  <a:moveTo>
                    <a:pt x="2033" y="1"/>
                  </a:moveTo>
                  <a:cubicBezTo>
                    <a:pt x="922" y="1"/>
                    <a:pt x="1" y="922"/>
                    <a:pt x="1" y="2033"/>
                  </a:cubicBezTo>
                  <a:lnTo>
                    <a:pt x="1" y="12169"/>
                  </a:lnTo>
                  <a:cubicBezTo>
                    <a:pt x="1" y="13303"/>
                    <a:pt x="922" y="14201"/>
                    <a:pt x="2033" y="14201"/>
                  </a:cubicBezTo>
                  <a:lnTo>
                    <a:pt x="8105" y="14201"/>
                  </a:lnTo>
                  <a:cubicBezTo>
                    <a:pt x="9215" y="14201"/>
                    <a:pt x="10137" y="13279"/>
                    <a:pt x="10137" y="12169"/>
                  </a:cubicBezTo>
                  <a:lnTo>
                    <a:pt x="10137" y="2033"/>
                  </a:lnTo>
                  <a:cubicBezTo>
                    <a:pt x="10137" y="922"/>
                    <a:pt x="9215" y="1"/>
                    <a:pt x="8105"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6" name="Google Shape;2966;p71"/>
            <p:cNvGrpSpPr/>
            <p:nvPr/>
          </p:nvGrpSpPr>
          <p:grpSpPr>
            <a:xfrm>
              <a:off x="6974613" y="3509013"/>
              <a:ext cx="466622" cy="355175"/>
              <a:chOff x="3887425" y="7649275"/>
              <a:chExt cx="466622" cy="355175"/>
            </a:xfrm>
          </p:grpSpPr>
          <p:sp>
            <p:nvSpPr>
              <p:cNvPr id="2967" name="Google Shape;2967;p71"/>
              <p:cNvSpPr/>
              <p:nvPr/>
            </p:nvSpPr>
            <p:spPr>
              <a:xfrm>
                <a:off x="4232922" y="7823675"/>
                <a:ext cx="115225" cy="180775"/>
              </a:xfrm>
              <a:custGeom>
                <a:avLst/>
                <a:gdLst/>
                <a:ahLst/>
                <a:cxnLst/>
                <a:rect l="l" t="t" r="r" b="b"/>
                <a:pathLst>
                  <a:path w="4609" h="7231" extrusionOk="0">
                    <a:moveTo>
                      <a:pt x="2316" y="0"/>
                    </a:moveTo>
                    <a:lnTo>
                      <a:pt x="426" y="1725"/>
                    </a:lnTo>
                    <a:cubicBezTo>
                      <a:pt x="1" y="4230"/>
                      <a:pt x="1" y="7230"/>
                      <a:pt x="2316" y="7230"/>
                    </a:cubicBezTo>
                    <a:cubicBezTo>
                      <a:pt x="4608" y="7230"/>
                      <a:pt x="4608" y="4230"/>
                      <a:pt x="4206" y="1725"/>
                    </a:cubicBezTo>
                    <a:lnTo>
                      <a:pt x="2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4227022" y="7649275"/>
                <a:ext cx="127025" cy="173825"/>
              </a:xfrm>
              <a:custGeom>
                <a:avLst/>
                <a:gdLst/>
                <a:ahLst/>
                <a:cxnLst/>
                <a:rect l="l" t="t" r="r" b="b"/>
                <a:pathLst>
                  <a:path w="5081" h="6953" extrusionOk="0">
                    <a:moveTo>
                      <a:pt x="2561" y="0"/>
                    </a:moveTo>
                    <a:cubicBezTo>
                      <a:pt x="2340" y="0"/>
                      <a:pt x="2115" y="89"/>
                      <a:pt x="1938" y="266"/>
                    </a:cubicBezTo>
                    <a:cubicBezTo>
                      <a:pt x="1135" y="1070"/>
                      <a:pt x="0" y="2818"/>
                      <a:pt x="1489" y="5228"/>
                    </a:cubicBezTo>
                    <a:lnTo>
                      <a:pt x="2552" y="6953"/>
                    </a:lnTo>
                    <a:lnTo>
                      <a:pt x="3615" y="5228"/>
                    </a:lnTo>
                    <a:cubicBezTo>
                      <a:pt x="5080" y="2818"/>
                      <a:pt x="3970" y="1070"/>
                      <a:pt x="3167" y="266"/>
                    </a:cubicBezTo>
                    <a:cubicBezTo>
                      <a:pt x="3001" y="89"/>
                      <a:pt x="2783" y="0"/>
                      <a:pt x="2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4227022" y="7649275"/>
                <a:ext cx="87450" cy="153750"/>
              </a:xfrm>
              <a:custGeom>
                <a:avLst/>
                <a:gdLst/>
                <a:ahLst/>
                <a:cxnLst/>
                <a:rect l="l" t="t" r="r" b="b"/>
                <a:pathLst>
                  <a:path w="3498" h="6150" extrusionOk="0">
                    <a:moveTo>
                      <a:pt x="2561" y="0"/>
                    </a:moveTo>
                    <a:cubicBezTo>
                      <a:pt x="2340" y="0"/>
                      <a:pt x="2115" y="89"/>
                      <a:pt x="1938" y="266"/>
                    </a:cubicBezTo>
                    <a:cubicBezTo>
                      <a:pt x="1135" y="1070"/>
                      <a:pt x="0" y="2818"/>
                      <a:pt x="1489" y="5228"/>
                    </a:cubicBezTo>
                    <a:lnTo>
                      <a:pt x="2056" y="6149"/>
                    </a:lnTo>
                    <a:cubicBezTo>
                      <a:pt x="2080" y="3999"/>
                      <a:pt x="2410" y="2038"/>
                      <a:pt x="3497" y="621"/>
                    </a:cubicBezTo>
                    <a:cubicBezTo>
                      <a:pt x="3379" y="502"/>
                      <a:pt x="3285" y="384"/>
                      <a:pt x="3167" y="266"/>
                    </a:cubicBezTo>
                    <a:cubicBezTo>
                      <a:pt x="3001" y="89"/>
                      <a:pt x="2783" y="0"/>
                      <a:pt x="2561"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4234122" y="7834300"/>
                <a:ext cx="99250" cy="169550"/>
              </a:xfrm>
              <a:custGeom>
                <a:avLst/>
                <a:gdLst/>
                <a:ahLst/>
                <a:cxnLst/>
                <a:rect l="l" t="t" r="r" b="b"/>
                <a:pathLst>
                  <a:path w="3970" h="6782" extrusionOk="0">
                    <a:moveTo>
                      <a:pt x="1796" y="1"/>
                    </a:moveTo>
                    <a:lnTo>
                      <a:pt x="402" y="1253"/>
                    </a:lnTo>
                    <a:cubicBezTo>
                      <a:pt x="0" y="3805"/>
                      <a:pt x="0" y="6782"/>
                      <a:pt x="2292" y="6782"/>
                    </a:cubicBezTo>
                    <a:cubicBezTo>
                      <a:pt x="3119" y="6782"/>
                      <a:pt x="3662" y="6404"/>
                      <a:pt x="3969" y="5789"/>
                    </a:cubicBezTo>
                    <a:cubicBezTo>
                      <a:pt x="2528" y="4679"/>
                      <a:pt x="1914" y="2836"/>
                      <a:pt x="1796"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4244147" y="7779950"/>
                <a:ext cx="93950" cy="86275"/>
              </a:xfrm>
              <a:custGeom>
                <a:avLst/>
                <a:gdLst/>
                <a:ahLst/>
                <a:cxnLst/>
                <a:rect l="l" t="t" r="r" b="b"/>
                <a:pathLst>
                  <a:path w="3758" h="3451" extrusionOk="0">
                    <a:moveTo>
                      <a:pt x="828" y="1"/>
                    </a:moveTo>
                    <a:cubicBezTo>
                      <a:pt x="828" y="1"/>
                      <a:pt x="308" y="1608"/>
                      <a:pt x="1" y="3450"/>
                    </a:cubicBezTo>
                    <a:lnTo>
                      <a:pt x="3757" y="3450"/>
                    </a:lnTo>
                    <a:cubicBezTo>
                      <a:pt x="3450" y="1608"/>
                      <a:pt x="2930" y="1"/>
                      <a:pt x="29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3887425" y="7649425"/>
                <a:ext cx="253425" cy="355025"/>
              </a:xfrm>
              <a:custGeom>
                <a:avLst/>
                <a:gdLst/>
                <a:ahLst/>
                <a:cxnLst/>
                <a:rect l="l" t="t" r="r" b="b"/>
                <a:pathLst>
                  <a:path w="10137" h="14201" extrusionOk="0">
                    <a:moveTo>
                      <a:pt x="2032" y="0"/>
                    </a:moveTo>
                    <a:cubicBezTo>
                      <a:pt x="922" y="0"/>
                      <a:pt x="0" y="922"/>
                      <a:pt x="0" y="2032"/>
                    </a:cubicBezTo>
                    <a:lnTo>
                      <a:pt x="0" y="12168"/>
                    </a:lnTo>
                    <a:cubicBezTo>
                      <a:pt x="0" y="13302"/>
                      <a:pt x="922" y="14200"/>
                      <a:pt x="2032" y="14200"/>
                    </a:cubicBezTo>
                    <a:lnTo>
                      <a:pt x="8105" y="14200"/>
                    </a:lnTo>
                    <a:cubicBezTo>
                      <a:pt x="9215" y="14200"/>
                      <a:pt x="10137" y="13279"/>
                      <a:pt x="10137" y="12168"/>
                    </a:cubicBezTo>
                    <a:lnTo>
                      <a:pt x="10137" y="2032"/>
                    </a:lnTo>
                    <a:cubicBezTo>
                      <a:pt x="10137" y="922"/>
                      <a:pt x="9215" y="0"/>
                      <a:pt x="8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3922275" y="7769925"/>
                <a:ext cx="76800" cy="76800"/>
              </a:xfrm>
              <a:custGeom>
                <a:avLst/>
                <a:gdLst/>
                <a:ahLst/>
                <a:cxnLst/>
                <a:rect l="l" t="t" r="r" b="b"/>
                <a:pathLst>
                  <a:path w="3072" h="3072" extrusionOk="0">
                    <a:moveTo>
                      <a:pt x="1536" y="0"/>
                    </a:moveTo>
                    <a:cubicBezTo>
                      <a:pt x="662" y="0"/>
                      <a:pt x="0" y="685"/>
                      <a:pt x="0" y="1536"/>
                    </a:cubicBezTo>
                    <a:cubicBezTo>
                      <a:pt x="0" y="2387"/>
                      <a:pt x="686" y="3072"/>
                      <a:pt x="1536" y="3072"/>
                    </a:cubicBezTo>
                    <a:cubicBezTo>
                      <a:pt x="2387" y="3072"/>
                      <a:pt x="3072" y="2387"/>
                      <a:pt x="3072" y="1536"/>
                    </a:cubicBezTo>
                    <a:cubicBezTo>
                      <a:pt x="3072" y="685"/>
                      <a:pt x="2387" y="0"/>
                      <a:pt x="1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3922275" y="7883325"/>
                <a:ext cx="76800" cy="76825"/>
              </a:xfrm>
              <a:custGeom>
                <a:avLst/>
                <a:gdLst/>
                <a:ahLst/>
                <a:cxnLst/>
                <a:rect l="l" t="t" r="r" b="b"/>
                <a:pathLst>
                  <a:path w="3072" h="3073" extrusionOk="0">
                    <a:moveTo>
                      <a:pt x="1536" y="1"/>
                    </a:moveTo>
                    <a:cubicBezTo>
                      <a:pt x="662" y="1"/>
                      <a:pt x="0" y="686"/>
                      <a:pt x="0" y="1536"/>
                    </a:cubicBezTo>
                    <a:cubicBezTo>
                      <a:pt x="0" y="2387"/>
                      <a:pt x="686" y="3072"/>
                      <a:pt x="1536" y="3072"/>
                    </a:cubicBezTo>
                    <a:cubicBezTo>
                      <a:pt x="2387" y="3072"/>
                      <a:pt x="3072" y="2387"/>
                      <a:pt x="3072" y="1536"/>
                    </a:cubicBezTo>
                    <a:cubicBezTo>
                      <a:pt x="3072" y="686"/>
                      <a:pt x="2387" y="1"/>
                      <a:pt x="1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4029175" y="7769925"/>
                <a:ext cx="76825" cy="76800"/>
              </a:xfrm>
              <a:custGeom>
                <a:avLst/>
                <a:gdLst/>
                <a:ahLst/>
                <a:cxnLst/>
                <a:rect l="l" t="t" r="r" b="b"/>
                <a:pathLst>
                  <a:path w="3073" h="3072" extrusionOk="0">
                    <a:moveTo>
                      <a:pt x="1537" y="0"/>
                    </a:moveTo>
                    <a:cubicBezTo>
                      <a:pt x="686" y="0"/>
                      <a:pt x="1" y="685"/>
                      <a:pt x="1" y="1536"/>
                    </a:cubicBezTo>
                    <a:cubicBezTo>
                      <a:pt x="1" y="2387"/>
                      <a:pt x="686" y="3072"/>
                      <a:pt x="1537" y="3072"/>
                    </a:cubicBezTo>
                    <a:cubicBezTo>
                      <a:pt x="2387" y="3072"/>
                      <a:pt x="3073" y="2387"/>
                      <a:pt x="3073" y="1536"/>
                    </a:cubicBezTo>
                    <a:cubicBezTo>
                      <a:pt x="3073" y="685"/>
                      <a:pt x="2387" y="0"/>
                      <a:pt x="1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4029175" y="7883325"/>
                <a:ext cx="76825" cy="76825"/>
              </a:xfrm>
              <a:custGeom>
                <a:avLst/>
                <a:gdLst/>
                <a:ahLst/>
                <a:cxnLst/>
                <a:rect l="l" t="t" r="r" b="b"/>
                <a:pathLst>
                  <a:path w="3073" h="3073" extrusionOk="0">
                    <a:moveTo>
                      <a:pt x="1537" y="1"/>
                    </a:moveTo>
                    <a:cubicBezTo>
                      <a:pt x="686" y="1"/>
                      <a:pt x="1" y="686"/>
                      <a:pt x="1" y="1536"/>
                    </a:cubicBezTo>
                    <a:cubicBezTo>
                      <a:pt x="1" y="2387"/>
                      <a:pt x="686" y="3072"/>
                      <a:pt x="1537" y="3072"/>
                    </a:cubicBezTo>
                    <a:cubicBezTo>
                      <a:pt x="2387" y="3072"/>
                      <a:pt x="3073" y="2387"/>
                      <a:pt x="3073" y="1536"/>
                    </a:cubicBezTo>
                    <a:cubicBezTo>
                      <a:pt x="3073" y="686"/>
                      <a:pt x="2387" y="1"/>
                      <a:pt x="1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3887425" y="7649425"/>
                <a:ext cx="79775" cy="355025"/>
              </a:xfrm>
              <a:custGeom>
                <a:avLst/>
                <a:gdLst/>
                <a:ahLst/>
                <a:cxnLst/>
                <a:rect l="l" t="t" r="r" b="b"/>
                <a:pathLst>
                  <a:path w="3191" h="14201" extrusionOk="0">
                    <a:moveTo>
                      <a:pt x="2032" y="0"/>
                    </a:moveTo>
                    <a:cubicBezTo>
                      <a:pt x="922" y="0"/>
                      <a:pt x="0" y="922"/>
                      <a:pt x="0" y="2032"/>
                    </a:cubicBezTo>
                    <a:lnTo>
                      <a:pt x="0" y="12168"/>
                    </a:lnTo>
                    <a:cubicBezTo>
                      <a:pt x="0" y="13302"/>
                      <a:pt x="922" y="14200"/>
                      <a:pt x="2032" y="14200"/>
                    </a:cubicBezTo>
                    <a:lnTo>
                      <a:pt x="2576" y="14200"/>
                    </a:lnTo>
                    <a:cubicBezTo>
                      <a:pt x="1300" y="12546"/>
                      <a:pt x="733" y="10278"/>
                      <a:pt x="733" y="7466"/>
                    </a:cubicBezTo>
                    <a:cubicBezTo>
                      <a:pt x="733" y="4489"/>
                      <a:pt x="1324" y="1796"/>
                      <a:pt x="3190"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3913400" y="7703175"/>
                <a:ext cx="54375" cy="44325"/>
              </a:xfrm>
              <a:custGeom>
                <a:avLst/>
                <a:gdLst/>
                <a:ahLst/>
                <a:cxnLst/>
                <a:rect l="l" t="t" r="r" b="b"/>
                <a:pathLst>
                  <a:path w="2175" h="1773" extrusionOk="0">
                    <a:moveTo>
                      <a:pt x="1088" y="0"/>
                    </a:moveTo>
                    <a:cubicBezTo>
                      <a:pt x="497" y="0"/>
                      <a:pt x="1" y="426"/>
                      <a:pt x="1" y="898"/>
                    </a:cubicBezTo>
                    <a:cubicBezTo>
                      <a:pt x="1" y="1394"/>
                      <a:pt x="497" y="1772"/>
                      <a:pt x="1088" y="1772"/>
                    </a:cubicBezTo>
                    <a:cubicBezTo>
                      <a:pt x="1679" y="1772"/>
                      <a:pt x="2175" y="1371"/>
                      <a:pt x="2175" y="898"/>
                    </a:cubicBezTo>
                    <a:cubicBezTo>
                      <a:pt x="2175" y="426"/>
                      <a:pt x="1679" y="0"/>
                      <a:pt x="10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4061675" y="7703175"/>
                <a:ext cx="54950" cy="44325"/>
              </a:xfrm>
              <a:custGeom>
                <a:avLst/>
                <a:gdLst/>
                <a:ahLst/>
                <a:cxnLst/>
                <a:rect l="l" t="t" r="r" b="b"/>
                <a:pathLst>
                  <a:path w="2198" h="1773" extrusionOk="0">
                    <a:moveTo>
                      <a:pt x="1087" y="0"/>
                    </a:moveTo>
                    <a:cubicBezTo>
                      <a:pt x="497" y="0"/>
                      <a:pt x="0" y="426"/>
                      <a:pt x="0" y="898"/>
                    </a:cubicBezTo>
                    <a:cubicBezTo>
                      <a:pt x="0" y="1394"/>
                      <a:pt x="497" y="1772"/>
                      <a:pt x="1087" y="1772"/>
                    </a:cubicBezTo>
                    <a:cubicBezTo>
                      <a:pt x="1678" y="1772"/>
                      <a:pt x="2198" y="1371"/>
                      <a:pt x="2198" y="898"/>
                    </a:cubicBezTo>
                    <a:cubicBezTo>
                      <a:pt x="2198" y="426"/>
                      <a:pt x="1678" y="0"/>
                      <a:pt x="10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3950025" y="7687225"/>
                <a:ext cx="11850" cy="23050"/>
              </a:xfrm>
              <a:custGeom>
                <a:avLst/>
                <a:gdLst/>
                <a:ahLst/>
                <a:cxnLst/>
                <a:rect l="l" t="t" r="r" b="b"/>
                <a:pathLst>
                  <a:path w="474" h="922" extrusionOk="0">
                    <a:moveTo>
                      <a:pt x="237" y="0"/>
                    </a:moveTo>
                    <a:cubicBezTo>
                      <a:pt x="119" y="0"/>
                      <a:pt x="1" y="119"/>
                      <a:pt x="1" y="237"/>
                    </a:cubicBezTo>
                    <a:lnTo>
                      <a:pt x="1" y="662"/>
                    </a:lnTo>
                    <a:cubicBezTo>
                      <a:pt x="1" y="804"/>
                      <a:pt x="119" y="922"/>
                      <a:pt x="237" y="922"/>
                    </a:cubicBezTo>
                    <a:cubicBezTo>
                      <a:pt x="355" y="922"/>
                      <a:pt x="473" y="827"/>
                      <a:pt x="473" y="662"/>
                    </a:cubicBezTo>
                    <a:lnTo>
                      <a:pt x="473" y="237"/>
                    </a:lnTo>
                    <a:cubicBezTo>
                      <a:pt x="473" y="119"/>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4067000" y="7687225"/>
                <a:ext cx="11825" cy="23050"/>
              </a:xfrm>
              <a:custGeom>
                <a:avLst/>
                <a:gdLst/>
                <a:ahLst/>
                <a:cxnLst/>
                <a:rect l="l" t="t" r="r" b="b"/>
                <a:pathLst>
                  <a:path w="473" h="922" extrusionOk="0">
                    <a:moveTo>
                      <a:pt x="236" y="0"/>
                    </a:moveTo>
                    <a:cubicBezTo>
                      <a:pt x="118" y="0"/>
                      <a:pt x="0" y="119"/>
                      <a:pt x="0" y="237"/>
                    </a:cubicBezTo>
                    <a:lnTo>
                      <a:pt x="0" y="662"/>
                    </a:lnTo>
                    <a:cubicBezTo>
                      <a:pt x="0" y="804"/>
                      <a:pt x="118" y="922"/>
                      <a:pt x="236" y="922"/>
                    </a:cubicBezTo>
                    <a:cubicBezTo>
                      <a:pt x="355" y="922"/>
                      <a:pt x="473" y="827"/>
                      <a:pt x="473" y="662"/>
                    </a:cubicBezTo>
                    <a:lnTo>
                      <a:pt x="473" y="237"/>
                    </a:lnTo>
                    <a:cubicBezTo>
                      <a:pt x="473" y="119"/>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3992575" y="7697925"/>
                <a:ext cx="44325" cy="18850"/>
              </a:xfrm>
              <a:custGeom>
                <a:avLst/>
                <a:gdLst/>
                <a:ahLst/>
                <a:cxnLst/>
                <a:rect l="l" t="t" r="r" b="b"/>
                <a:pathLst>
                  <a:path w="1773" h="754" extrusionOk="0">
                    <a:moveTo>
                      <a:pt x="262" y="0"/>
                    </a:moveTo>
                    <a:cubicBezTo>
                      <a:pt x="206" y="0"/>
                      <a:pt x="152" y="24"/>
                      <a:pt x="118" y="69"/>
                    </a:cubicBezTo>
                    <a:cubicBezTo>
                      <a:pt x="0" y="163"/>
                      <a:pt x="0" y="305"/>
                      <a:pt x="71" y="399"/>
                    </a:cubicBezTo>
                    <a:cubicBezTo>
                      <a:pt x="284" y="636"/>
                      <a:pt x="591" y="754"/>
                      <a:pt x="874" y="754"/>
                    </a:cubicBezTo>
                    <a:cubicBezTo>
                      <a:pt x="1181" y="754"/>
                      <a:pt x="1465" y="636"/>
                      <a:pt x="1678" y="399"/>
                    </a:cubicBezTo>
                    <a:cubicBezTo>
                      <a:pt x="1772" y="305"/>
                      <a:pt x="1725" y="163"/>
                      <a:pt x="1654" y="69"/>
                    </a:cubicBezTo>
                    <a:cubicBezTo>
                      <a:pt x="1616" y="31"/>
                      <a:pt x="1571" y="16"/>
                      <a:pt x="1524" y="16"/>
                    </a:cubicBezTo>
                    <a:cubicBezTo>
                      <a:pt x="1454" y="16"/>
                      <a:pt x="1380" y="50"/>
                      <a:pt x="1323" y="92"/>
                    </a:cubicBezTo>
                    <a:cubicBezTo>
                      <a:pt x="1205" y="258"/>
                      <a:pt x="1063" y="305"/>
                      <a:pt x="874" y="305"/>
                    </a:cubicBezTo>
                    <a:cubicBezTo>
                      <a:pt x="709" y="305"/>
                      <a:pt x="543" y="210"/>
                      <a:pt x="425" y="92"/>
                    </a:cubicBezTo>
                    <a:cubicBezTo>
                      <a:pt x="388" y="30"/>
                      <a:pt x="32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4243572" y="7779950"/>
                <a:ext cx="37825" cy="86875"/>
              </a:xfrm>
              <a:custGeom>
                <a:avLst/>
                <a:gdLst/>
                <a:ahLst/>
                <a:cxnLst/>
                <a:rect l="l" t="t" r="r" b="b"/>
                <a:pathLst>
                  <a:path w="1513" h="3475" extrusionOk="0">
                    <a:moveTo>
                      <a:pt x="827" y="1"/>
                    </a:moveTo>
                    <a:cubicBezTo>
                      <a:pt x="827" y="1"/>
                      <a:pt x="284" y="1608"/>
                      <a:pt x="0" y="3474"/>
                    </a:cubicBezTo>
                    <a:lnTo>
                      <a:pt x="1512" y="3474"/>
                    </a:lnTo>
                    <a:cubicBezTo>
                      <a:pt x="1418" y="2765"/>
                      <a:pt x="1394" y="1986"/>
                      <a:pt x="1394" y="1159"/>
                    </a:cubicBezTo>
                    <a:cubicBezTo>
                      <a:pt x="1394" y="781"/>
                      <a:pt x="1394" y="403"/>
                      <a:pt x="1418"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4" name="Google Shape;2984;p71"/>
          <p:cNvGrpSpPr/>
          <p:nvPr/>
        </p:nvGrpSpPr>
        <p:grpSpPr>
          <a:xfrm>
            <a:off x="7014679" y="4123250"/>
            <a:ext cx="340850" cy="385738"/>
            <a:chOff x="6981113" y="4207350"/>
            <a:chExt cx="340850" cy="385738"/>
          </a:xfrm>
        </p:grpSpPr>
        <p:sp>
          <p:nvSpPr>
            <p:cNvPr id="2985" name="Google Shape;2985;p71"/>
            <p:cNvSpPr/>
            <p:nvPr/>
          </p:nvSpPr>
          <p:spPr>
            <a:xfrm>
              <a:off x="6985238" y="4207350"/>
              <a:ext cx="336725" cy="385725"/>
            </a:xfrm>
            <a:custGeom>
              <a:avLst/>
              <a:gdLst/>
              <a:ahLst/>
              <a:cxnLst/>
              <a:rect l="l" t="t" r="r" b="b"/>
              <a:pathLst>
                <a:path w="13469" h="15429" extrusionOk="0">
                  <a:moveTo>
                    <a:pt x="6687" y="1276"/>
                  </a:moveTo>
                  <a:cubicBezTo>
                    <a:pt x="7160" y="1276"/>
                    <a:pt x="7561" y="1583"/>
                    <a:pt x="7750" y="1985"/>
                  </a:cubicBezTo>
                  <a:lnTo>
                    <a:pt x="7750" y="2032"/>
                  </a:lnTo>
                  <a:cubicBezTo>
                    <a:pt x="7774" y="2080"/>
                    <a:pt x="7774" y="2150"/>
                    <a:pt x="7798" y="2198"/>
                  </a:cubicBezTo>
                  <a:lnTo>
                    <a:pt x="7798" y="2269"/>
                  </a:lnTo>
                  <a:cubicBezTo>
                    <a:pt x="7798" y="2316"/>
                    <a:pt x="7821" y="2410"/>
                    <a:pt x="7821" y="2458"/>
                  </a:cubicBezTo>
                  <a:lnTo>
                    <a:pt x="7821" y="2788"/>
                  </a:lnTo>
                  <a:lnTo>
                    <a:pt x="5530" y="2788"/>
                  </a:lnTo>
                  <a:lnTo>
                    <a:pt x="5530" y="2458"/>
                  </a:lnTo>
                  <a:cubicBezTo>
                    <a:pt x="5530" y="2410"/>
                    <a:pt x="5530" y="2316"/>
                    <a:pt x="5553" y="2269"/>
                  </a:cubicBezTo>
                  <a:lnTo>
                    <a:pt x="5553" y="2198"/>
                  </a:lnTo>
                  <a:cubicBezTo>
                    <a:pt x="5553" y="2150"/>
                    <a:pt x="5577" y="2080"/>
                    <a:pt x="5624" y="2032"/>
                  </a:cubicBezTo>
                  <a:lnTo>
                    <a:pt x="5624" y="1985"/>
                  </a:lnTo>
                  <a:cubicBezTo>
                    <a:pt x="5789" y="1583"/>
                    <a:pt x="6215" y="1276"/>
                    <a:pt x="6687" y="1276"/>
                  </a:cubicBezTo>
                  <a:close/>
                  <a:moveTo>
                    <a:pt x="6735" y="0"/>
                  </a:moveTo>
                  <a:cubicBezTo>
                    <a:pt x="5624" y="0"/>
                    <a:pt x="4655" y="804"/>
                    <a:pt x="4372" y="1867"/>
                  </a:cubicBezTo>
                  <a:lnTo>
                    <a:pt x="4372" y="1891"/>
                  </a:lnTo>
                  <a:cubicBezTo>
                    <a:pt x="4348" y="1961"/>
                    <a:pt x="4348" y="2009"/>
                    <a:pt x="4348" y="2103"/>
                  </a:cubicBezTo>
                  <a:lnTo>
                    <a:pt x="4348" y="2198"/>
                  </a:lnTo>
                  <a:cubicBezTo>
                    <a:pt x="4348" y="2292"/>
                    <a:pt x="4325" y="2387"/>
                    <a:pt x="4325" y="2481"/>
                  </a:cubicBezTo>
                  <a:lnTo>
                    <a:pt x="4325" y="2812"/>
                  </a:lnTo>
                  <a:lnTo>
                    <a:pt x="3167" y="2812"/>
                  </a:lnTo>
                  <a:cubicBezTo>
                    <a:pt x="2340" y="2812"/>
                    <a:pt x="1655" y="3497"/>
                    <a:pt x="1655" y="4324"/>
                  </a:cubicBezTo>
                  <a:lnTo>
                    <a:pt x="1655" y="6923"/>
                  </a:lnTo>
                  <a:cubicBezTo>
                    <a:pt x="1655" y="7278"/>
                    <a:pt x="1725" y="7608"/>
                    <a:pt x="1867" y="7939"/>
                  </a:cubicBezTo>
                  <a:cubicBezTo>
                    <a:pt x="1158" y="7939"/>
                    <a:pt x="568" y="8435"/>
                    <a:pt x="473" y="9120"/>
                  </a:cubicBezTo>
                  <a:lnTo>
                    <a:pt x="166" y="11129"/>
                  </a:lnTo>
                  <a:cubicBezTo>
                    <a:pt x="1" y="12074"/>
                    <a:pt x="639" y="12948"/>
                    <a:pt x="1513" y="13137"/>
                  </a:cubicBezTo>
                  <a:cubicBezTo>
                    <a:pt x="1584" y="13421"/>
                    <a:pt x="1655" y="13681"/>
                    <a:pt x="1820" y="13964"/>
                  </a:cubicBezTo>
                  <a:cubicBezTo>
                    <a:pt x="1867" y="14035"/>
                    <a:pt x="1938" y="14153"/>
                    <a:pt x="1985" y="14248"/>
                  </a:cubicBezTo>
                  <a:cubicBezTo>
                    <a:pt x="2009" y="14271"/>
                    <a:pt x="2009" y="14318"/>
                    <a:pt x="2056" y="14342"/>
                  </a:cubicBezTo>
                  <a:cubicBezTo>
                    <a:pt x="2104" y="14389"/>
                    <a:pt x="2127" y="14460"/>
                    <a:pt x="2198" y="14507"/>
                  </a:cubicBezTo>
                  <a:lnTo>
                    <a:pt x="2293" y="14602"/>
                  </a:lnTo>
                  <a:lnTo>
                    <a:pt x="2458" y="14791"/>
                  </a:lnTo>
                  <a:cubicBezTo>
                    <a:pt x="2482" y="14815"/>
                    <a:pt x="2529" y="14815"/>
                    <a:pt x="2552" y="14838"/>
                  </a:cubicBezTo>
                  <a:lnTo>
                    <a:pt x="2812" y="15027"/>
                  </a:lnTo>
                  <a:cubicBezTo>
                    <a:pt x="2836" y="15027"/>
                    <a:pt x="2836" y="15051"/>
                    <a:pt x="2883" y="15051"/>
                  </a:cubicBezTo>
                  <a:cubicBezTo>
                    <a:pt x="2954" y="15075"/>
                    <a:pt x="3025" y="15145"/>
                    <a:pt x="3120" y="15169"/>
                  </a:cubicBezTo>
                  <a:cubicBezTo>
                    <a:pt x="3143" y="15193"/>
                    <a:pt x="3167" y="15193"/>
                    <a:pt x="3238" y="15193"/>
                  </a:cubicBezTo>
                  <a:cubicBezTo>
                    <a:pt x="3285" y="15216"/>
                    <a:pt x="3379" y="15264"/>
                    <a:pt x="3427" y="15287"/>
                  </a:cubicBezTo>
                  <a:cubicBezTo>
                    <a:pt x="3474" y="15287"/>
                    <a:pt x="3521" y="15311"/>
                    <a:pt x="3545" y="15311"/>
                  </a:cubicBezTo>
                  <a:cubicBezTo>
                    <a:pt x="3592" y="15311"/>
                    <a:pt x="3592" y="15311"/>
                    <a:pt x="3616" y="15334"/>
                  </a:cubicBezTo>
                  <a:cubicBezTo>
                    <a:pt x="3828" y="15405"/>
                    <a:pt x="4017" y="15429"/>
                    <a:pt x="4254" y="15429"/>
                  </a:cubicBezTo>
                  <a:lnTo>
                    <a:pt x="9263" y="15429"/>
                  </a:lnTo>
                  <a:cubicBezTo>
                    <a:pt x="10279" y="15429"/>
                    <a:pt x="11224" y="14862"/>
                    <a:pt x="11744" y="13988"/>
                  </a:cubicBezTo>
                  <a:cubicBezTo>
                    <a:pt x="11885" y="13728"/>
                    <a:pt x="11980" y="13444"/>
                    <a:pt x="12027" y="13161"/>
                  </a:cubicBezTo>
                  <a:cubicBezTo>
                    <a:pt x="12854" y="12948"/>
                    <a:pt x="13468" y="12074"/>
                    <a:pt x="13327" y="11129"/>
                  </a:cubicBezTo>
                  <a:lnTo>
                    <a:pt x="12996" y="9120"/>
                  </a:lnTo>
                  <a:cubicBezTo>
                    <a:pt x="12878" y="8435"/>
                    <a:pt x="12287" y="7939"/>
                    <a:pt x="11625" y="7939"/>
                  </a:cubicBezTo>
                  <a:cubicBezTo>
                    <a:pt x="11744" y="7632"/>
                    <a:pt x="11814" y="7278"/>
                    <a:pt x="11814" y="6923"/>
                  </a:cubicBezTo>
                  <a:lnTo>
                    <a:pt x="11814" y="4324"/>
                  </a:lnTo>
                  <a:cubicBezTo>
                    <a:pt x="11814" y="3497"/>
                    <a:pt x="11153" y="2812"/>
                    <a:pt x="10326" y="2812"/>
                  </a:cubicBezTo>
                  <a:lnTo>
                    <a:pt x="9168" y="2812"/>
                  </a:lnTo>
                  <a:lnTo>
                    <a:pt x="9168" y="2481"/>
                  </a:lnTo>
                  <a:cubicBezTo>
                    <a:pt x="9168" y="2410"/>
                    <a:pt x="9168" y="2316"/>
                    <a:pt x="9144" y="2198"/>
                  </a:cubicBezTo>
                  <a:lnTo>
                    <a:pt x="9144" y="2103"/>
                  </a:lnTo>
                  <a:cubicBezTo>
                    <a:pt x="9144" y="2056"/>
                    <a:pt x="9097" y="1985"/>
                    <a:pt x="9097" y="1891"/>
                  </a:cubicBezTo>
                  <a:lnTo>
                    <a:pt x="9097" y="1867"/>
                  </a:lnTo>
                  <a:cubicBezTo>
                    <a:pt x="8837" y="804"/>
                    <a:pt x="7869" y="0"/>
                    <a:pt x="6735"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6" name="Google Shape;2986;p71"/>
            <p:cNvGrpSpPr/>
            <p:nvPr/>
          </p:nvGrpSpPr>
          <p:grpSpPr>
            <a:xfrm>
              <a:off x="6981113" y="4207938"/>
              <a:ext cx="340850" cy="385150"/>
              <a:chOff x="3893925" y="8348200"/>
              <a:chExt cx="340850" cy="385150"/>
            </a:xfrm>
          </p:grpSpPr>
          <p:sp>
            <p:nvSpPr>
              <p:cNvPr id="2987" name="Google Shape;2987;p71"/>
              <p:cNvSpPr/>
              <p:nvPr/>
            </p:nvSpPr>
            <p:spPr>
              <a:xfrm>
                <a:off x="4160900" y="8546075"/>
                <a:ext cx="73875" cy="131150"/>
              </a:xfrm>
              <a:custGeom>
                <a:avLst/>
                <a:gdLst/>
                <a:ahLst/>
                <a:cxnLst/>
                <a:rect l="l" t="t" r="r" b="b"/>
                <a:pathLst>
                  <a:path w="2955" h="5246" extrusionOk="0">
                    <a:moveTo>
                      <a:pt x="1" y="0"/>
                    </a:moveTo>
                    <a:lnTo>
                      <a:pt x="993" y="5246"/>
                    </a:lnTo>
                    <a:lnTo>
                      <a:pt x="1064" y="5246"/>
                    </a:lnTo>
                    <a:cubicBezTo>
                      <a:pt x="2151" y="5222"/>
                      <a:pt x="2954" y="4253"/>
                      <a:pt x="2765" y="3190"/>
                    </a:cubicBezTo>
                    <a:lnTo>
                      <a:pt x="2435" y="1182"/>
                    </a:lnTo>
                    <a:cubicBezTo>
                      <a:pt x="2364" y="497"/>
                      <a:pt x="1773" y="0"/>
                      <a:pt x="10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3928775" y="8562625"/>
                <a:ext cx="271150" cy="170725"/>
              </a:xfrm>
              <a:custGeom>
                <a:avLst/>
                <a:gdLst/>
                <a:ahLst/>
                <a:cxnLst/>
                <a:rect l="l" t="t" r="r" b="b"/>
                <a:pathLst>
                  <a:path w="10846" h="6829" extrusionOk="0">
                    <a:moveTo>
                      <a:pt x="922" y="0"/>
                    </a:moveTo>
                    <a:lnTo>
                      <a:pt x="142" y="3355"/>
                    </a:lnTo>
                    <a:cubicBezTo>
                      <a:pt x="0" y="4017"/>
                      <a:pt x="95" y="4773"/>
                      <a:pt x="449" y="5387"/>
                    </a:cubicBezTo>
                    <a:cubicBezTo>
                      <a:pt x="945" y="6261"/>
                      <a:pt x="1890" y="6828"/>
                      <a:pt x="2930" y="6828"/>
                    </a:cubicBezTo>
                    <a:lnTo>
                      <a:pt x="7915" y="6828"/>
                    </a:lnTo>
                    <a:cubicBezTo>
                      <a:pt x="8955" y="6828"/>
                      <a:pt x="9900" y="6261"/>
                      <a:pt x="10396" y="5387"/>
                    </a:cubicBezTo>
                    <a:cubicBezTo>
                      <a:pt x="10751" y="4773"/>
                      <a:pt x="10845" y="4017"/>
                      <a:pt x="10704" y="3355"/>
                    </a:cubicBezTo>
                    <a:lnTo>
                      <a:pt x="9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3893925" y="8546075"/>
                <a:ext cx="73850" cy="131150"/>
              </a:xfrm>
              <a:custGeom>
                <a:avLst/>
                <a:gdLst/>
                <a:ahLst/>
                <a:cxnLst/>
                <a:rect l="l" t="t" r="r" b="b"/>
                <a:pathLst>
                  <a:path w="2954" h="5246" extrusionOk="0">
                    <a:moveTo>
                      <a:pt x="1890" y="0"/>
                    </a:moveTo>
                    <a:cubicBezTo>
                      <a:pt x="1182" y="0"/>
                      <a:pt x="591" y="497"/>
                      <a:pt x="496" y="1182"/>
                    </a:cubicBezTo>
                    <a:lnTo>
                      <a:pt x="189" y="3190"/>
                    </a:lnTo>
                    <a:cubicBezTo>
                      <a:pt x="0" y="4253"/>
                      <a:pt x="804" y="5222"/>
                      <a:pt x="1890" y="5246"/>
                    </a:cubicBezTo>
                    <a:lnTo>
                      <a:pt x="1961" y="5246"/>
                    </a:lnTo>
                    <a:lnTo>
                      <a:pt x="29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3928775" y="8563800"/>
                <a:ext cx="90975" cy="168375"/>
              </a:xfrm>
              <a:custGeom>
                <a:avLst/>
                <a:gdLst/>
                <a:ahLst/>
                <a:cxnLst/>
                <a:rect l="l" t="t" r="r" b="b"/>
                <a:pathLst>
                  <a:path w="3639" h="6735" extrusionOk="0">
                    <a:moveTo>
                      <a:pt x="922" y="0"/>
                    </a:moveTo>
                    <a:lnTo>
                      <a:pt x="142" y="3332"/>
                    </a:lnTo>
                    <a:cubicBezTo>
                      <a:pt x="0" y="4017"/>
                      <a:pt x="95" y="4749"/>
                      <a:pt x="449" y="5364"/>
                    </a:cubicBezTo>
                    <a:cubicBezTo>
                      <a:pt x="827" y="6073"/>
                      <a:pt x="1512" y="6545"/>
                      <a:pt x="2269" y="6734"/>
                    </a:cubicBezTo>
                    <a:cubicBezTo>
                      <a:pt x="1985" y="5978"/>
                      <a:pt x="1796" y="5151"/>
                      <a:pt x="1796" y="4324"/>
                    </a:cubicBezTo>
                    <a:cubicBezTo>
                      <a:pt x="1796" y="2623"/>
                      <a:pt x="2505" y="1087"/>
                      <a:pt x="36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4003200" y="8348200"/>
                <a:ext cx="122875" cy="94525"/>
              </a:xfrm>
              <a:custGeom>
                <a:avLst/>
                <a:gdLst/>
                <a:ahLst/>
                <a:cxnLst/>
                <a:rect l="l" t="t" r="r" b="b"/>
                <a:pathLst>
                  <a:path w="4915" h="3781" extrusionOk="0">
                    <a:moveTo>
                      <a:pt x="2458" y="0"/>
                    </a:moveTo>
                    <a:cubicBezTo>
                      <a:pt x="1111" y="0"/>
                      <a:pt x="0" y="1087"/>
                      <a:pt x="0" y="2434"/>
                    </a:cubicBezTo>
                    <a:lnTo>
                      <a:pt x="0" y="3781"/>
                    </a:lnTo>
                    <a:lnTo>
                      <a:pt x="1276" y="3781"/>
                    </a:lnTo>
                    <a:lnTo>
                      <a:pt x="1276" y="2434"/>
                    </a:lnTo>
                    <a:cubicBezTo>
                      <a:pt x="1276" y="1796"/>
                      <a:pt x="1820" y="1253"/>
                      <a:pt x="2458" y="1253"/>
                    </a:cubicBezTo>
                    <a:cubicBezTo>
                      <a:pt x="3119" y="1253"/>
                      <a:pt x="3639" y="1796"/>
                      <a:pt x="3639" y="2434"/>
                    </a:cubicBezTo>
                    <a:lnTo>
                      <a:pt x="3639" y="3781"/>
                    </a:lnTo>
                    <a:lnTo>
                      <a:pt x="4915" y="3781"/>
                    </a:lnTo>
                    <a:lnTo>
                      <a:pt x="4915" y="2434"/>
                    </a:lnTo>
                    <a:cubicBezTo>
                      <a:pt x="4915" y="1087"/>
                      <a:pt x="3828" y="0"/>
                      <a:pt x="2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4003200" y="8394275"/>
                <a:ext cx="36650" cy="48450"/>
              </a:xfrm>
              <a:custGeom>
                <a:avLst/>
                <a:gdLst/>
                <a:ahLst/>
                <a:cxnLst/>
                <a:rect l="l" t="t" r="r" b="b"/>
                <a:pathLst>
                  <a:path w="1466" h="1938" extrusionOk="0">
                    <a:moveTo>
                      <a:pt x="95" y="0"/>
                    </a:moveTo>
                    <a:cubicBezTo>
                      <a:pt x="48" y="189"/>
                      <a:pt x="0" y="402"/>
                      <a:pt x="0" y="591"/>
                    </a:cubicBezTo>
                    <a:lnTo>
                      <a:pt x="0" y="1938"/>
                    </a:lnTo>
                    <a:lnTo>
                      <a:pt x="1276" y="1938"/>
                    </a:lnTo>
                    <a:lnTo>
                      <a:pt x="1276" y="591"/>
                    </a:lnTo>
                    <a:cubicBezTo>
                      <a:pt x="1276" y="402"/>
                      <a:pt x="1347" y="189"/>
                      <a:pt x="1465"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4088850" y="8394275"/>
                <a:ext cx="36650" cy="48450"/>
              </a:xfrm>
              <a:custGeom>
                <a:avLst/>
                <a:gdLst/>
                <a:ahLst/>
                <a:cxnLst/>
                <a:rect l="l" t="t" r="r" b="b"/>
                <a:pathLst>
                  <a:path w="1466" h="1938" extrusionOk="0">
                    <a:moveTo>
                      <a:pt x="0" y="0"/>
                    </a:moveTo>
                    <a:cubicBezTo>
                      <a:pt x="118" y="189"/>
                      <a:pt x="189" y="402"/>
                      <a:pt x="189" y="591"/>
                    </a:cubicBezTo>
                    <a:lnTo>
                      <a:pt x="189" y="1938"/>
                    </a:lnTo>
                    <a:lnTo>
                      <a:pt x="1465" y="1938"/>
                    </a:lnTo>
                    <a:lnTo>
                      <a:pt x="1465" y="591"/>
                    </a:lnTo>
                    <a:cubicBezTo>
                      <a:pt x="1465" y="402"/>
                      <a:pt x="1418" y="189"/>
                      <a:pt x="1371"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3937050" y="8417300"/>
                <a:ext cx="254600" cy="170150"/>
              </a:xfrm>
              <a:custGeom>
                <a:avLst/>
                <a:gdLst/>
                <a:ahLst/>
                <a:cxnLst/>
                <a:rect l="l" t="t" r="r" b="b"/>
                <a:pathLst>
                  <a:path w="10184" h="6806" extrusionOk="0">
                    <a:moveTo>
                      <a:pt x="1512" y="1"/>
                    </a:moveTo>
                    <a:cubicBezTo>
                      <a:pt x="685" y="1"/>
                      <a:pt x="0" y="686"/>
                      <a:pt x="0" y="1513"/>
                    </a:cubicBezTo>
                    <a:lnTo>
                      <a:pt x="0" y="4112"/>
                    </a:lnTo>
                    <a:cubicBezTo>
                      <a:pt x="0" y="5577"/>
                      <a:pt x="1205" y="6805"/>
                      <a:pt x="2694" y="6805"/>
                    </a:cubicBezTo>
                    <a:lnTo>
                      <a:pt x="7490" y="6805"/>
                    </a:lnTo>
                    <a:cubicBezTo>
                      <a:pt x="8979" y="6805"/>
                      <a:pt x="10184" y="5577"/>
                      <a:pt x="10184" y="4112"/>
                    </a:cubicBezTo>
                    <a:lnTo>
                      <a:pt x="10184" y="1513"/>
                    </a:lnTo>
                    <a:cubicBezTo>
                      <a:pt x="10184" y="686"/>
                      <a:pt x="9546" y="1"/>
                      <a:pt x="8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3937050" y="8417900"/>
                <a:ext cx="68525" cy="170150"/>
              </a:xfrm>
              <a:custGeom>
                <a:avLst/>
                <a:gdLst/>
                <a:ahLst/>
                <a:cxnLst/>
                <a:rect l="l" t="t" r="r" b="b"/>
                <a:pathLst>
                  <a:path w="2741" h="6806" extrusionOk="0">
                    <a:moveTo>
                      <a:pt x="1512" y="0"/>
                    </a:moveTo>
                    <a:cubicBezTo>
                      <a:pt x="685" y="0"/>
                      <a:pt x="0" y="686"/>
                      <a:pt x="0" y="1513"/>
                    </a:cubicBezTo>
                    <a:lnTo>
                      <a:pt x="0" y="4112"/>
                    </a:lnTo>
                    <a:cubicBezTo>
                      <a:pt x="0" y="5600"/>
                      <a:pt x="1205" y="6805"/>
                      <a:pt x="2694" y="6805"/>
                    </a:cubicBezTo>
                    <a:lnTo>
                      <a:pt x="2741" y="6805"/>
                    </a:lnTo>
                    <a:cubicBezTo>
                      <a:pt x="2032" y="5671"/>
                      <a:pt x="1630" y="4324"/>
                      <a:pt x="1630" y="2907"/>
                    </a:cubicBezTo>
                    <a:cubicBezTo>
                      <a:pt x="1630" y="1867"/>
                      <a:pt x="1819" y="898"/>
                      <a:pt x="222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4008525" y="8454525"/>
                <a:ext cx="111050" cy="56725"/>
              </a:xfrm>
              <a:custGeom>
                <a:avLst/>
                <a:gdLst/>
                <a:ahLst/>
                <a:cxnLst/>
                <a:rect l="l" t="t" r="r" b="b"/>
                <a:pathLst>
                  <a:path w="4442" h="2269" extrusionOk="0">
                    <a:moveTo>
                      <a:pt x="827" y="0"/>
                    </a:moveTo>
                    <a:cubicBezTo>
                      <a:pt x="378" y="0"/>
                      <a:pt x="0" y="355"/>
                      <a:pt x="0" y="827"/>
                    </a:cubicBezTo>
                    <a:lnTo>
                      <a:pt x="0" y="1442"/>
                    </a:lnTo>
                    <a:cubicBezTo>
                      <a:pt x="0" y="1890"/>
                      <a:pt x="354" y="2268"/>
                      <a:pt x="827" y="2268"/>
                    </a:cubicBezTo>
                    <a:lnTo>
                      <a:pt x="3615" y="2268"/>
                    </a:lnTo>
                    <a:cubicBezTo>
                      <a:pt x="4040" y="2268"/>
                      <a:pt x="4442" y="1914"/>
                      <a:pt x="4442" y="1442"/>
                    </a:cubicBezTo>
                    <a:lnTo>
                      <a:pt x="4442" y="827"/>
                    </a:lnTo>
                    <a:cubicBezTo>
                      <a:pt x="4442" y="355"/>
                      <a:pt x="4088" y="0"/>
                      <a:pt x="3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4032150" y="8476375"/>
                <a:ext cx="63800" cy="11850"/>
              </a:xfrm>
              <a:custGeom>
                <a:avLst/>
                <a:gdLst/>
                <a:ahLst/>
                <a:cxnLst/>
                <a:rect l="l" t="t" r="r" b="b"/>
                <a:pathLst>
                  <a:path w="2552" h="474" extrusionOk="0">
                    <a:moveTo>
                      <a:pt x="236" y="0"/>
                    </a:moveTo>
                    <a:cubicBezTo>
                      <a:pt x="118" y="0"/>
                      <a:pt x="0" y="119"/>
                      <a:pt x="0" y="237"/>
                    </a:cubicBezTo>
                    <a:cubicBezTo>
                      <a:pt x="0" y="355"/>
                      <a:pt x="118" y="473"/>
                      <a:pt x="236" y="473"/>
                    </a:cubicBezTo>
                    <a:lnTo>
                      <a:pt x="2316" y="473"/>
                    </a:lnTo>
                    <a:cubicBezTo>
                      <a:pt x="2457" y="473"/>
                      <a:pt x="2552" y="355"/>
                      <a:pt x="2528" y="237"/>
                    </a:cubicBezTo>
                    <a:cubicBezTo>
                      <a:pt x="2528" y="119"/>
                      <a:pt x="2434" y="0"/>
                      <a:pt x="2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3985475" y="8537800"/>
                <a:ext cx="37250" cy="91000"/>
              </a:xfrm>
              <a:custGeom>
                <a:avLst/>
                <a:gdLst/>
                <a:ahLst/>
                <a:cxnLst/>
                <a:rect l="l" t="t" r="r" b="b"/>
                <a:pathLst>
                  <a:path w="1490" h="3640" extrusionOk="0">
                    <a:moveTo>
                      <a:pt x="757" y="1"/>
                    </a:moveTo>
                    <a:cubicBezTo>
                      <a:pt x="331" y="1"/>
                      <a:pt x="1" y="331"/>
                      <a:pt x="1" y="733"/>
                    </a:cubicBezTo>
                    <a:lnTo>
                      <a:pt x="1" y="2883"/>
                    </a:lnTo>
                    <a:cubicBezTo>
                      <a:pt x="1" y="3309"/>
                      <a:pt x="331" y="3639"/>
                      <a:pt x="757" y="3639"/>
                    </a:cubicBezTo>
                    <a:cubicBezTo>
                      <a:pt x="1158" y="3639"/>
                      <a:pt x="1489" y="3309"/>
                      <a:pt x="1489" y="2883"/>
                    </a:cubicBezTo>
                    <a:lnTo>
                      <a:pt x="1489" y="733"/>
                    </a:lnTo>
                    <a:cubicBezTo>
                      <a:pt x="1489" y="331"/>
                      <a:pt x="1158"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4105975" y="8537800"/>
                <a:ext cx="37250" cy="91000"/>
              </a:xfrm>
              <a:custGeom>
                <a:avLst/>
                <a:gdLst/>
                <a:ahLst/>
                <a:cxnLst/>
                <a:rect l="l" t="t" r="r" b="b"/>
                <a:pathLst>
                  <a:path w="1490" h="3640" extrusionOk="0">
                    <a:moveTo>
                      <a:pt x="733" y="1"/>
                    </a:moveTo>
                    <a:cubicBezTo>
                      <a:pt x="355" y="1"/>
                      <a:pt x="1" y="331"/>
                      <a:pt x="1" y="733"/>
                    </a:cubicBezTo>
                    <a:lnTo>
                      <a:pt x="1" y="2883"/>
                    </a:lnTo>
                    <a:cubicBezTo>
                      <a:pt x="1" y="3309"/>
                      <a:pt x="331" y="3639"/>
                      <a:pt x="733" y="3639"/>
                    </a:cubicBezTo>
                    <a:cubicBezTo>
                      <a:pt x="1158" y="3639"/>
                      <a:pt x="1489" y="3309"/>
                      <a:pt x="1489" y="2883"/>
                    </a:cubicBezTo>
                    <a:lnTo>
                      <a:pt x="1489" y="733"/>
                    </a:lnTo>
                    <a:cubicBezTo>
                      <a:pt x="1489" y="331"/>
                      <a:pt x="1158" y="1"/>
                      <a:pt x="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3964800" y="8661850"/>
                <a:ext cx="53200" cy="42550"/>
              </a:xfrm>
              <a:custGeom>
                <a:avLst/>
                <a:gdLst/>
                <a:ahLst/>
                <a:cxnLst/>
                <a:rect l="l" t="t" r="r" b="b"/>
                <a:pathLst>
                  <a:path w="2128" h="1702" extrusionOk="0">
                    <a:moveTo>
                      <a:pt x="1064" y="0"/>
                    </a:moveTo>
                    <a:cubicBezTo>
                      <a:pt x="473" y="0"/>
                      <a:pt x="1" y="378"/>
                      <a:pt x="1" y="851"/>
                    </a:cubicBezTo>
                    <a:cubicBezTo>
                      <a:pt x="1" y="1324"/>
                      <a:pt x="473" y="1702"/>
                      <a:pt x="1064" y="1702"/>
                    </a:cubicBezTo>
                    <a:cubicBezTo>
                      <a:pt x="1654" y="1702"/>
                      <a:pt x="2127" y="1324"/>
                      <a:pt x="2127" y="851"/>
                    </a:cubicBezTo>
                    <a:cubicBezTo>
                      <a:pt x="2127" y="378"/>
                      <a:pt x="1654" y="0"/>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4111300" y="8661850"/>
                <a:ext cx="53175" cy="42550"/>
              </a:xfrm>
              <a:custGeom>
                <a:avLst/>
                <a:gdLst/>
                <a:ahLst/>
                <a:cxnLst/>
                <a:rect l="l" t="t" r="r" b="b"/>
                <a:pathLst>
                  <a:path w="2127" h="1702" extrusionOk="0">
                    <a:moveTo>
                      <a:pt x="1063" y="0"/>
                    </a:moveTo>
                    <a:cubicBezTo>
                      <a:pt x="473" y="0"/>
                      <a:pt x="0" y="378"/>
                      <a:pt x="0" y="851"/>
                    </a:cubicBezTo>
                    <a:cubicBezTo>
                      <a:pt x="0" y="1324"/>
                      <a:pt x="473" y="1702"/>
                      <a:pt x="1063" y="1702"/>
                    </a:cubicBezTo>
                    <a:cubicBezTo>
                      <a:pt x="1654" y="1702"/>
                      <a:pt x="2127" y="1324"/>
                      <a:pt x="2127" y="851"/>
                    </a:cubicBezTo>
                    <a:cubicBezTo>
                      <a:pt x="2127" y="378"/>
                      <a:pt x="1630" y="0"/>
                      <a:pt x="10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4001425" y="8645300"/>
                <a:ext cx="11850" cy="23075"/>
              </a:xfrm>
              <a:custGeom>
                <a:avLst/>
                <a:gdLst/>
                <a:ahLst/>
                <a:cxnLst/>
                <a:rect l="l" t="t" r="r" b="b"/>
                <a:pathLst>
                  <a:path w="474" h="923" extrusionOk="0">
                    <a:moveTo>
                      <a:pt x="237" y="1"/>
                    </a:moveTo>
                    <a:cubicBezTo>
                      <a:pt x="119" y="1"/>
                      <a:pt x="0" y="119"/>
                      <a:pt x="0" y="237"/>
                    </a:cubicBezTo>
                    <a:lnTo>
                      <a:pt x="0" y="686"/>
                    </a:lnTo>
                    <a:cubicBezTo>
                      <a:pt x="0" y="804"/>
                      <a:pt x="119" y="922"/>
                      <a:pt x="237" y="922"/>
                    </a:cubicBezTo>
                    <a:cubicBezTo>
                      <a:pt x="355" y="922"/>
                      <a:pt x="473" y="828"/>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4115425" y="8645300"/>
                <a:ext cx="11850" cy="23075"/>
              </a:xfrm>
              <a:custGeom>
                <a:avLst/>
                <a:gdLst/>
                <a:ahLst/>
                <a:cxnLst/>
                <a:rect l="l" t="t" r="r" b="b"/>
                <a:pathLst>
                  <a:path w="474" h="923" extrusionOk="0">
                    <a:moveTo>
                      <a:pt x="237" y="1"/>
                    </a:moveTo>
                    <a:cubicBezTo>
                      <a:pt x="119" y="1"/>
                      <a:pt x="1" y="119"/>
                      <a:pt x="1" y="237"/>
                    </a:cubicBezTo>
                    <a:lnTo>
                      <a:pt x="1" y="686"/>
                    </a:lnTo>
                    <a:cubicBezTo>
                      <a:pt x="1" y="804"/>
                      <a:pt x="119" y="922"/>
                      <a:pt x="237" y="922"/>
                    </a:cubicBezTo>
                    <a:cubicBezTo>
                      <a:pt x="355" y="922"/>
                      <a:pt x="473" y="828"/>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4043375" y="8656600"/>
                <a:ext cx="42550" cy="18275"/>
              </a:xfrm>
              <a:custGeom>
                <a:avLst/>
                <a:gdLst/>
                <a:ahLst/>
                <a:cxnLst/>
                <a:rect l="l" t="t" r="r" b="b"/>
                <a:pathLst>
                  <a:path w="1702" h="731" extrusionOk="0">
                    <a:moveTo>
                      <a:pt x="274" y="1"/>
                    </a:moveTo>
                    <a:cubicBezTo>
                      <a:pt x="218" y="1"/>
                      <a:pt x="163" y="24"/>
                      <a:pt x="118" y="69"/>
                    </a:cubicBezTo>
                    <a:cubicBezTo>
                      <a:pt x="0" y="140"/>
                      <a:pt x="0" y="305"/>
                      <a:pt x="95" y="376"/>
                    </a:cubicBezTo>
                    <a:cubicBezTo>
                      <a:pt x="260" y="612"/>
                      <a:pt x="567" y="730"/>
                      <a:pt x="851" y="730"/>
                    </a:cubicBezTo>
                    <a:cubicBezTo>
                      <a:pt x="1158" y="730"/>
                      <a:pt x="1418" y="612"/>
                      <a:pt x="1630" y="376"/>
                    </a:cubicBezTo>
                    <a:cubicBezTo>
                      <a:pt x="1701" y="305"/>
                      <a:pt x="1678" y="140"/>
                      <a:pt x="1583" y="69"/>
                    </a:cubicBezTo>
                    <a:cubicBezTo>
                      <a:pt x="1542" y="27"/>
                      <a:pt x="1491" y="9"/>
                      <a:pt x="1441" y="9"/>
                    </a:cubicBezTo>
                    <a:cubicBezTo>
                      <a:pt x="1378" y="9"/>
                      <a:pt x="1316" y="39"/>
                      <a:pt x="1276" y="92"/>
                    </a:cubicBezTo>
                    <a:cubicBezTo>
                      <a:pt x="1181" y="234"/>
                      <a:pt x="992" y="305"/>
                      <a:pt x="851" y="305"/>
                    </a:cubicBezTo>
                    <a:cubicBezTo>
                      <a:pt x="709" y="305"/>
                      <a:pt x="567" y="210"/>
                      <a:pt x="449" y="92"/>
                    </a:cubicBezTo>
                    <a:cubicBezTo>
                      <a:pt x="399" y="30"/>
                      <a:pt x="336"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5" name="Google Shape;3005;p71"/>
          <p:cNvGrpSpPr/>
          <p:nvPr/>
        </p:nvGrpSpPr>
        <p:grpSpPr>
          <a:xfrm>
            <a:off x="6990767" y="2046544"/>
            <a:ext cx="388675" cy="385138"/>
            <a:chOff x="6948038" y="2031275"/>
            <a:chExt cx="388675" cy="385138"/>
          </a:xfrm>
        </p:grpSpPr>
        <p:sp>
          <p:nvSpPr>
            <p:cNvPr id="3006" name="Google Shape;3006;p71"/>
            <p:cNvSpPr/>
            <p:nvPr/>
          </p:nvSpPr>
          <p:spPr>
            <a:xfrm>
              <a:off x="6952163" y="2031275"/>
              <a:ext cx="384550" cy="384550"/>
            </a:xfrm>
            <a:custGeom>
              <a:avLst/>
              <a:gdLst/>
              <a:ahLst/>
              <a:cxnLst/>
              <a:rect l="l" t="t" r="r" b="b"/>
              <a:pathLst>
                <a:path w="15382" h="15382" extrusionOk="0">
                  <a:moveTo>
                    <a:pt x="7656" y="0"/>
                  </a:moveTo>
                  <a:cubicBezTo>
                    <a:pt x="4679" y="0"/>
                    <a:pt x="2222" y="2198"/>
                    <a:pt x="1867" y="5104"/>
                  </a:cubicBezTo>
                  <a:cubicBezTo>
                    <a:pt x="1725" y="5317"/>
                    <a:pt x="1607" y="5576"/>
                    <a:pt x="1607" y="5860"/>
                  </a:cubicBezTo>
                  <a:cubicBezTo>
                    <a:pt x="1607" y="6569"/>
                    <a:pt x="2151" y="7136"/>
                    <a:pt x="2859" y="7136"/>
                  </a:cubicBezTo>
                  <a:cubicBezTo>
                    <a:pt x="2930" y="7136"/>
                    <a:pt x="3025" y="7136"/>
                    <a:pt x="3072" y="7112"/>
                  </a:cubicBezTo>
                  <a:cubicBezTo>
                    <a:pt x="3072" y="7136"/>
                    <a:pt x="3096" y="7136"/>
                    <a:pt x="3096" y="7159"/>
                  </a:cubicBezTo>
                  <a:cubicBezTo>
                    <a:pt x="3119" y="7278"/>
                    <a:pt x="3167" y="7372"/>
                    <a:pt x="3214" y="7490"/>
                  </a:cubicBezTo>
                  <a:cubicBezTo>
                    <a:pt x="3238" y="7538"/>
                    <a:pt x="3238" y="7585"/>
                    <a:pt x="3285" y="7632"/>
                  </a:cubicBezTo>
                  <a:cubicBezTo>
                    <a:pt x="3332" y="7774"/>
                    <a:pt x="3403" y="7939"/>
                    <a:pt x="3497" y="8057"/>
                  </a:cubicBezTo>
                  <a:cubicBezTo>
                    <a:pt x="3568" y="8199"/>
                    <a:pt x="3663" y="8317"/>
                    <a:pt x="3757" y="8459"/>
                  </a:cubicBezTo>
                  <a:lnTo>
                    <a:pt x="3852" y="8553"/>
                  </a:lnTo>
                  <a:cubicBezTo>
                    <a:pt x="3899" y="8648"/>
                    <a:pt x="3994" y="8719"/>
                    <a:pt x="4088" y="8813"/>
                  </a:cubicBezTo>
                  <a:lnTo>
                    <a:pt x="4206" y="8932"/>
                  </a:lnTo>
                  <a:cubicBezTo>
                    <a:pt x="4253" y="9002"/>
                    <a:pt x="4348" y="9097"/>
                    <a:pt x="4443" y="9144"/>
                  </a:cubicBezTo>
                  <a:cubicBezTo>
                    <a:pt x="4490" y="9168"/>
                    <a:pt x="4513" y="9239"/>
                    <a:pt x="4584" y="9262"/>
                  </a:cubicBezTo>
                  <a:cubicBezTo>
                    <a:pt x="4679" y="9333"/>
                    <a:pt x="4750" y="9380"/>
                    <a:pt x="4821" y="9451"/>
                  </a:cubicBezTo>
                  <a:cubicBezTo>
                    <a:pt x="4868" y="9475"/>
                    <a:pt x="4915" y="9499"/>
                    <a:pt x="4962" y="9522"/>
                  </a:cubicBezTo>
                  <a:cubicBezTo>
                    <a:pt x="4986" y="9569"/>
                    <a:pt x="5057" y="9593"/>
                    <a:pt x="5080" y="9617"/>
                  </a:cubicBezTo>
                  <a:cubicBezTo>
                    <a:pt x="4513" y="9971"/>
                    <a:pt x="3308" y="11058"/>
                    <a:pt x="3308" y="13586"/>
                  </a:cubicBezTo>
                  <a:lnTo>
                    <a:pt x="804" y="13586"/>
                  </a:lnTo>
                  <a:cubicBezTo>
                    <a:pt x="355" y="13586"/>
                    <a:pt x="1" y="13917"/>
                    <a:pt x="1" y="14366"/>
                  </a:cubicBezTo>
                  <a:lnTo>
                    <a:pt x="1" y="14862"/>
                  </a:lnTo>
                  <a:cubicBezTo>
                    <a:pt x="1" y="15169"/>
                    <a:pt x="237" y="15382"/>
                    <a:pt x="497" y="15382"/>
                  </a:cubicBezTo>
                  <a:lnTo>
                    <a:pt x="14886" y="15382"/>
                  </a:lnTo>
                  <a:cubicBezTo>
                    <a:pt x="15193" y="15382"/>
                    <a:pt x="15382" y="15145"/>
                    <a:pt x="15382" y="14862"/>
                  </a:cubicBezTo>
                  <a:lnTo>
                    <a:pt x="15382" y="14366"/>
                  </a:lnTo>
                  <a:cubicBezTo>
                    <a:pt x="15311" y="13964"/>
                    <a:pt x="14957" y="13610"/>
                    <a:pt x="14531" y="13610"/>
                  </a:cubicBezTo>
                  <a:lnTo>
                    <a:pt x="12027" y="13610"/>
                  </a:lnTo>
                  <a:cubicBezTo>
                    <a:pt x="12027" y="11082"/>
                    <a:pt x="10822" y="9995"/>
                    <a:pt x="10255" y="9640"/>
                  </a:cubicBezTo>
                  <a:cubicBezTo>
                    <a:pt x="11200" y="9073"/>
                    <a:pt x="11909" y="8199"/>
                    <a:pt x="12240" y="7112"/>
                  </a:cubicBezTo>
                  <a:cubicBezTo>
                    <a:pt x="12287" y="7112"/>
                    <a:pt x="12381" y="7136"/>
                    <a:pt x="12429" y="7136"/>
                  </a:cubicBezTo>
                  <a:cubicBezTo>
                    <a:pt x="13137" y="7136"/>
                    <a:pt x="13704" y="6569"/>
                    <a:pt x="13704" y="5860"/>
                  </a:cubicBezTo>
                  <a:cubicBezTo>
                    <a:pt x="13704" y="5576"/>
                    <a:pt x="13610" y="5340"/>
                    <a:pt x="13445" y="5104"/>
                  </a:cubicBezTo>
                  <a:cubicBezTo>
                    <a:pt x="13090" y="2363"/>
                    <a:pt x="10846" y="237"/>
                    <a:pt x="8034" y="24"/>
                  </a:cubicBezTo>
                  <a:lnTo>
                    <a:pt x="8058" y="24"/>
                  </a:lnTo>
                  <a:cubicBezTo>
                    <a:pt x="7916" y="24"/>
                    <a:pt x="7774" y="0"/>
                    <a:pt x="765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7" name="Google Shape;3007;p71"/>
            <p:cNvGrpSpPr/>
            <p:nvPr/>
          </p:nvGrpSpPr>
          <p:grpSpPr>
            <a:xfrm>
              <a:off x="6948038" y="2031863"/>
              <a:ext cx="385725" cy="384550"/>
              <a:chOff x="3860850" y="6172125"/>
              <a:chExt cx="385725" cy="384550"/>
            </a:xfrm>
          </p:grpSpPr>
          <p:sp>
            <p:nvSpPr>
              <p:cNvPr id="3008" name="Google Shape;3008;p71"/>
              <p:cNvSpPr/>
              <p:nvPr/>
            </p:nvSpPr>
            <p:spPr>
              <a:xfrm>
                <a:off x="4082950" y="6408975"/>
                <a:ext cx="81525" cy="115225"/>
              </a:xfrm>
              <a:custGeom>
                <a:avLst/>
                <a:gdLst/>
                <a:ahLst/>
                <a:cxnLst/>
                <a:rect l="l" t="t" r="r" b="b"/>
                <a:pathLst>
                  <a:path w="3261" h="4609" extrusionOk="0">
                    <a:moveTo>
                      <a:pt x="685" y="1"/>
                    </a:moveTo>
                    <a:lnTo>
                      <a:pt x="0" y="2293"/>
                    </a:lnTo>
                    <a:lnTo>
                      <a:pt x="685" y="4608"/>
                    </a:lnTo>
                    <a:lnTo>
                      <a:pt x="3261" y="4112"/>
                    </a:lnTo>
                    <a:cubicBezTo>
                      <a:pt x="3261" y="852"/>
                      <a:pt x="1181" y="1"/>
                      <a:pt x="1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3944125" y="6408400"/>
                <a:ext cx="81550" cy="115800"/>
              </a:xfrm>
              <a:custGeom>
                <a:avLst/>
                <a:gdLst/>
                <a:ahLst/>
                <a:cxnLst/>
                <a:rect l="l" t="t" r="r" b="b"/>
                <a:pathLst>
                  <a:path w="3262" h="4632" extrusionOk="0">
                    <a:moveTo>
                      <a:pt x="2080" y="0"/>
                    </a:moveTo>
                    <a:cubicBezTo>
                      <a:pt x="2080" y="0"/>
                      <a:pt x="1" y="875"/>
                      <a:pt x="1" y="4135"/>
                    </a:cubicBezTo>
                    <a:lnTo>
                      <a:pt x="2576" y="4631"/>
                    </a:lnTo>
                    <a:lnTo>
                      <a:pt x="3261" y="2339"/>
                    </a:lnTo>
                    <a:lnTo>
                      <a:pt x="2576" y="24"/>
                    </a:lnTo>
                    <a:lnTo>
                      <a:pt x="25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4008525" y="6408975"/>
                <a:ext cx="91575" cy="125850"/>
              </a:xfrm>
              <a:custGeom>
                <a:avLst/>
                <a:gdLst/>
                <a:ahLst/>
                <a:cxnLst/>
                <a:rect l="l" t="t" r="r" b="b"/>
                <a:pathLst>
                  <a:path w="3663" h="5034" extrusionOk="0">
                    <a:moveTo>
                      <a:pt x="0" y="1"/>
                    </a:moveTo>
                    <a:lnTo>
                      <a:pt x="0" y="4608"/>
                    </a:lnTo>
                    <a:lnTo>
                      <a:pt x="1843" y="5034"/>
                    </a:lnTo>
                    <a:lnTo>
                      <a:pt x="3662" y="4608"/>
                    </a:lnTo>
                    <a:lnTo>
                      <a:pt x="36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4025050" y="6442075"/>
                <a:ext cx="57925" cy="85675"/>
              </a:xfrm>
              <a:custGeom>
                <a:avLst/>
                <a:gdLst/>
                <a:ahLst/>
                <a:cxnLst/>
                <a:rect l="l" t="t" r="r" b="b"/>
                <a:pathLst>
                  <a:path w="2317" h="3427" extrusionOk="0">
                    <a:moveTo>
                      <a:pt x="544" y="0"/>
                    </a:moveTo>
                    <a:lnTo>
                      <a:pt x="1" y="3426"/>
                    </a:lnTo>
                    <a:lnTo>
                      <a:pt x="2316" y="3426"/>
                    </a:lnTo>
                    <a:lnTo>
                      <a:pt x="17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4035675" y="6416675"/>
                <a:ext cx="37250" cy="43125"/>
              </a:xfrm>
              <a:custGeom>
                <a:avLst/>
                <a:gdLst/>
                <a:ahLst/>
                <a:cxnLst/>
                <a:rect l="l" t="t" r="r" b="b"/>
                <a:pathLst>
                  <a:path w="1490" h="1725" extrusionOk="0">
                    <a:moveTo>
                      <a:pt x="1" y="0"/>
                    </a:moveTo>
                    <a:lnTo>
                      <a:pt x="1" y="992"/>
                    </a:lnTo>
                    <a:cubicBezTo>
                      <a:pt x="1" y="1418"/>
                      <a:pt x="332" y="1725"/>
                      <a:pt x="757" y="1725"/>
                    </a:cubicBezTo>
                    <a:cubicBezTo>
                      <a:pt x="1159" y="1725"/>
                      <a:pt x="1489" y="1418"/>
                      <a:pt x="1489" y="992"/>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3907500" y="6172125"/>
                <a:ext cx="292425" cy="145925"/>
              </a:xfrm>
              <a:custGeom>
                <a:avLst/>
                <a:gdLst/>
                <a:ahLst/>
                <a:cxnLst/>
                <a:rect l="l" t="t" r="r" b="b"/>
                <a:pathLst>
                  <a:path w="11697" h="5837" extrusionOk="0">
                    <a:moveTo>
                      <a:pt x="5837" y="0"/>
                    </a:moveTo>
                    <a:cubicBezTo>
                      <a:pt x="2623" y="0"/>
                      <a:pt x="1" y="2623"/>
                      <a:pt x="1" y="5836"/>
                    </a:cubicBezTo>
                    <a:lnTo>
                      <a:pt x="11696" y="5836"/>
                    </a:lnTo>
                    <a:cubicBezTo>
                      <a:pt x="11696" y="2623"/>
                      <a:pt x="9074" y="0"/>
                      <a:pt x="5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3908100" y="6172125"/>
                <a:ext cx="156550" cy="145925"/>
              </a:xfrm>
              <a:custGeom>
                <a:avLst/>
                <a:gdLst/>
                <a:ahLst/>
                <a:cxnLst/>
                <a:rect l="l" t="t" r="r" b="b"/>
                <a:pathLst>
                  <a:path w="6262" h="5837" extrusionOk="0">
                    <a:moveTo>
                      <a:pt x="5860" y="0"/>
                    </a:moveTo>
                    <a:cubicBezTo>
                      <a:pt x="2623" y="0"/>
                      <a:pt x="0" y="2623"/>
                      <a:pt x="0" y="5836"/>
                    </a:cubicBezTo>
                    <a:lnTo>
                      <a:pt x="2080" y="5836"/>
                    </a:lnTo>
                    <a:lnTo>
                      <a:pt x="2080" y="5671"/>
                    </a:lnTo>
                    <a:cubicBezTo>
                      <a:pt x="2080" y="3001"/>
                      <a:pt x="3852" y="757"/>
                      <a:pt x="6262" y="24"/>
                    </a:cubicBezTo>
                    <a:cubicBezTo>
                      <a:pt x="6120" y="24"/>
                      <a:pt x="5978" y="0"/>
                      <a:pt x="5860"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4142000" y="6286725"/>
                <a:ext cx="63825" cy="63225"/>
              </a:xfrm>
              <a:custGeom>
                <a:avLst/>
                <a:gdLst/>
                <a:ahLst/>
                <a:cxnLst/>
                <a:rect l="l" t="t" r="r" b="b"/>
                <a:pathLst>
                  <a:path w="2553" h="2529" extrusionOk="0">
                    <a:moveTo>
                      <a:pt x="1277" y="0"/>
                    </a:moveTo>
                    <a:cubicBezTo>
                      <a:pt x="568" y="0"/>
                      <a:pt x="1" y="544"/>
                      <a:pt x="1" y="1252"/>
                    </a:cubicBezTo>
                    <a:cubicBezTo>
                      <a:pt x="1" y="1961"/>
                      <a:pt x="568" y="2528"/>
                      <a:pt x="1277" y="2528"/>
                    </a:cubicBezTo>
                    <a:cubicBezTo>
                      <a:pt x="1986" y="2528"/>
                      <a:pt x="2553" y="1961"/>
                      <a:pt x="2553" y="1252"/>
                    </a:cubicBezTo>
                    <a:cubicBezTo>
                      <a:pt x="2553" y="591"/>
                      <a:pt x="1986" y="24"/>
                      <a:pt x="127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3935275" y="6222050"/>
                <a:ext cx="238075" cy="208225"/>
              </a:xfrm>
              <a:custGeom>
                <a:avLst/>
                <a:gdLst/>
                <a:ahLst/>
                <a:cxnLst/>
                <a:rect l="l" t="t" r="r" b="b"/>
                <a:pathLst>
                  <a:path w="9523" h="8329" extrusionOk="0">
                    <a:moveTo>
                      <a:pt x="2480" y="0"/>
                    </a:moveTo>
                    <a:cubicBezTo>
                      <a:pt x="2132" y="0"/>
                      <a:pt x="1791" y="128"/>
                      <a:pt x="1536" y="366"/>
                    </a:cubicBezTo>
                    <a:cubicBezTo>
                      <a:pt x="591" y="1217"/>
                      <a:pt x="0" y="2493"/>
                      <a:pt x="0" y="3887"/>
                    </a:cubicBezTo>
                    <a:cubicBezTo>
                      <a:pt x="0" y="6509"/>
                      <a:pt x="2127" y="8329"/>
                      <a:pt x="4773" y="8329"/>
                    </a:cubicBezTo>
                    <a:cubicBezTo>
                      <a:pt x="7396" y="8329"/>
                      <a:pt x="9522" y="6509"/>
                      <a:pt x="9522" y="3887"/>
                    </a:cubicBezTo>
                    <a:cubicBezTo>
                      <a:pt x="9522" y="2493"/>
                      <a:pt x="8931" y="1217"/>
                      <a:pt x="7986" y="366"/>
                    </a:cubicBezTo>
                    <a:cubicBezTo>
                      <a:pt x="7731" y="128"/>
                      <a:pt x="7402" y="0"/>
                      <a:pt x="7062" y="0"/>
                    </a:cubicBezTo>
                    <a:cubicBezTo>
                      <a:pt x="6929" y="0"/>
                      <a:pt x="6795" y="19"/>
                      <a:pt x="6663" y="59"/>
                    </a:cubicBezTo>
                    <a:cubicBezTo>
                      <a:pt x="6096" y="248"/>
                      <a:pt x="5435" y="343"/>
                      <a:pt x="4773" y="343"/>
                    </a:cubicBezTo>
                    <a:cubicBezTo>
                      <a:pt x="4088" y="343"/>
                      <a:pt x="3426" y="248"/>
                      <a:pt x="2883" y="59"/>
                    </a:cubicBezTo>
                    <a:cubicBezTo>
                      <a:pt x="2751" y="19"/>
                      <a:pt x="2615" y="0"/>
                      <a:pt x="2480"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4074075" y="6272550"/>
                <a:ext cx="70900" cy="70900"/>
              </a:xfrm>
              <a:custGeom>
                <a:avLst/>
                <a:gdLst/>
                <a:ahLst/>
                <a:cxnLst/>
                <a:rect l="l" t="t" r="r" b="b"/>
                <a:pathLst>
                  <a:path w="2836" h="2836" extrusionOk="0">
                    <a:moveTo>
                      <a:pt x="1418" y="0"/>
                    </a:moveTo>
                    <a:cubicBezTo>
                      <a:pt x="639" y="0"/>
                      <a:pt x="1" y="614"/>
                      <a:pt x="1" y="1418"/>
                    </a:cubicBezTo>
                    <a:cubicBezTo>
                      <a:pt x="1" y="2221"/>
                      <a:pt x="662" y="2835"/>
                      <a:pt x="1418" y="2835"/>
                    </a:cubicBezTo>
                    <a:cubicBezTo>
                      <a:pt x="2222" y="2835"/>
                      <a:pt x="2836" y="2174"/>
                      <a:pt x="2836" y="1418"/>
                    </a:cubicBezTo>
                    <a:cubicBezTo>
                      <a:pt x="2836" y="638"/>
                      <a:pt x="2222" y="24"/>
                      <a:pt x="1418" y="0"/>
                    </a:cubicBezTo>
                    <a:close/>
                  </a:path>
                </a:pathLst>
              </a:custGeom>
              <a:solidFill>
                <a:srgbClr val="FFD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3961250" y="6270775"/>
                <a:ext cx="73875" cy="73850"/>
              </a:xfrm>
              <a:custGeom>
                <a:avLst/>
                <a:gdLst/>
                <a:ahLst/>
                <a:cxnLst/>
                <a:rect l="l" t="t" r="r" b="b"/>
                <a:pathLst>
                  <a:path w="2955" h="2954" extrusionOk="0">
                    <a:moveTo>
                      <a:pt x="1489" y="0"/>
                    </a:moveTo>
                    <a:cubicBezTo>
                      <a:pt x="686" y="0"/>
                      <a:pt x="1" y="662"/>
                      <a:pt x="1" y="1489"/>
                    </a:cubicBezTo>
                    <a:cubicBezTo>
                      <a:pt x="1" y="2292"/>
                      <a:pt x="686" y="2954"/>
                      <a:pt x="1489" y="2954"/>
                    </a:cubicBezTo>
                    <a:cubicBezTo>
                      <a:pt x="2269" y="2954"/>
                      <a:pt x="2954" y="2316"/>
                      <a:pt x="2954" y="1489"/>
                    </a:cubicBezTo>
                    <a:cubicBezTo>
                      <a:pt x="2954" y="685"/>
                      <a:pt x="2269" y="0"/>
                      <a:pt x="1489" y="0"/>
                    </a:cubicBezTo>
                    <a:close/>
                  </a:path>
                </a:pathLst>
              </a:custGeom>
              <a:solidFill>
                <a:srgbClr val="FFD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3993150" y="6299125"/>
                <a:ext cx="11850" cy="21875"/>
              </a:xfrm>
              <a:custGeom>
                <a:avLst/>
                <a:gdLst/>
                <a:ahLst/>
                <a:cxnLst/>
                <a:rect l="l" t="t" r="r" b="b"/>
                <a:pathLst>
                  <a:path w="474" h="875" extrusionOk="0">
                    <a:moveTo>
                      <a:pt x="237" y="0"/>
                    </a:moveTo>
                    <a:cubicBezTo>
                      <a:pt x="119" y="0"/>
                      <a:pt x="1" y="118"/>
                      <a:pt x="1" y="237"/>
                    </a:cubicBezTo>
                    <a:lnTo>
                      <a:pt x="1" y="638"/>
                    </a:lnTo>
                    <a:cubicBezTo>
                      <a:pt x="1" y="756"/>
                      <a:pt x="119" y="875"/>
                      <a:pt x="237" y="875"/>
                    </a:cubicBezTo>
                    <a:cubicBezTo>
                      <a:pt x="355" y="875"/>
                      <a:pt x="473" y="756"/>
                      <a:pt x="473" y="638"/>
                    </a:cubicBezTo>
                    <a:lnTo>
                      <a:pt x="473" y="237"/>
                    </a:lnTo>
                    <a:cubicBezTo>
                      <a:pt x="450" y="95"/>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4103625" y="6299125"/>
                <a:ext cx="11825" cy="21875"/>
              </a:xfrm>
              <a:custGeom>
                <a:avLst/>
                <a:gdLst/>
                <a:ahLst/>
                <a:cxnLst/>
                <a:rect l="l" t="t" r="r" b="b"/>
                <a:pathLst>
                  <a:path w="473" h="875" extrusionOk="0">
                    <a:moveTo>
                      <a:pt x="236" y="0"/>
                    </a:moveTo>
                    <a:cubicBezTo>
                      <a:pt x="118" y="0"/>
                      <a:pt x="0" y="118"/>
                      <a:pt x="0" y="237"/>
                    </a:cubicBezTo>
                    <a:lnTo>
                      <a:pt x="0" y="638"/>
                    </a:lnTo>
                    <a:cubicBezTo>
                      <a:pt x="0" y="756"/>
                      <a:pt x="118" y="875"/>
                      <a:pt x="236" y="875"/>
                    </a:cubicBezTo>
                    <a:cubicBezTo>
                      <a:pt x="354" y="875"/>
                      <a:pt x="473" y="756"/>
                      <a:pt x="473" y="638"/>
                    </a:cubicBezTo>
                    <a:lnTo>
                      <a:pt x="473" y="237"/>
                    </a:lnTo>
                    <a:cubicBezTo>
                      <a:pt x="473" y="95"/>
                      <a:pt x="354"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4035100" y="6331575"/>
                <a:ext cx="38425" cy="17775"/>
              </a:xfrm>
              <a:custGeom>
                <a:avLst/>
                <a:gdLst/>
                <a:ahLst/>
                <a:cxnLst/>
                <a:rect l="l" t="t" r="r" b="b"/>
                <a:pathLst>
                  <a:path w="1537" h="711" extrusionOk="0">
                    <a:moveTo>
                      <a:pt x="1275" y="1"/>
                    </a:moveTo>
                    <a:cubicBezTo>
                      <a:pt x="1209" y="1"/>
                      <a:pt x="1140" y="30"/>
                      <a:pt x="1087" y="96"/>
                    </a:cubicBezTo>
                    <a:cubicBezTo>
                      <a:pt x="1016" y="167"/>
                      <a:pt x="898" y="238"/>
                      <a:pt x="780" y="238"/>
                    </a:cubicBezTo>
                    <a:cubicBezTo>
                      <a:pt x="662" y="238"/>
                      <a:pt x="544" y="167"/>
                      <a:pt x="449" y="96"/>
                    </a:cubicBezTo>
                    <a:cubicBezTo>
                      <a:pt x="392" y="39"/>
                      <a:pt x="317" y="8"/>
                      <a:pt x="246" y="8"/>
                    </a:cubicBezTo>
                    <a:cubicBezTo>
                      <a:pt x="200" y="8"/>
                      <a:pt x="156" y="21"/>
                      <a:pt x="118" y="49"/>
                    </a:cubicBezTo>
                    <a:cubicBezTo>
                      <a:pt x="24" y="144"/>
                      <a:pt x="0" y="285"/>
                      <a:pt x="95" y="380"/>
                    </a:cubicBezTo>
                    <a:cubicBezTo>
                      <a:pt x="260" y="592"/>
                      <a:pt x="496" y="711"/>
                      <a:pt x="756" y="711"/>
                    </a:cubicBezTo>
                    <a:cubicBezTo>
                      <a:pt x="1040" y="711"/>
                      <a:pt x="1276" y="592"/>
                      <a:pt x="1442" y="380"/>
                    </a:cubicBezTo>
                    <a:cubicBezTo>
                      <a:pt x="1536" y="285"/>
                      <a:pt x="1512" y="144"/>
                      <a:pt x="1418" y="49"/>
                    </a:cubicBezTo>
                    <a:cubicBezTo>
                      <a:pt x="1377" y="18"/>
                      <a:pt x="1326" y="1"/>
                      <a:pt x="1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3902200" y="6222925"/>
                <a:ext cx="105150" cy="198500"/>
              </a:xfrm>
              <a:custGeom>
                <a:avLst/>
                <a:gdLst/>
                <a:ahLst/>
                <a:cxnLst/>
                <a:rect l="l" t="t" r="r" b="b"/>
                <a:pathLst>
                  <a:path w="4206" h="7940" extrusionOk="0">
                    <a:moveTo>
                      <a:pt x="3568" y="0"/>
                    </a:moveTo>
                    <a:lnTo>
                      <a:pt x="3568" y="0"/>
                    </a:lnTo>
                    <a:cubicBezTo>
                      <a:pt x="3308" y="24"/>
                      <a:pt x="3048" y="142"/>
                      <a:pt x="2835" y="355"/>
                    </a:cubicBezTo>
                    <a:cubicBezTo>
                      <a:pt x="2197" y="945"/>
                      <a:pt x="1725" y="1749"/>
                      <a:pt x="1489" y="2599"/>
                    </a:cubicBezTo>
                    <a:cubicBezTo>
                      <a:pt x="1418" y="2599"/>
                      <a:pt x="1370" y="2576"/>
                      <a:pt x="1276" y="2576"/>
                    </a:cubicBezTo>
                    <a:cubicBezTo>
                      <a:pt x="567" y="2576"/>
                      <a:pt x="0" y="3143"/>
                      <a:pt x="0" y="3852"/>
                    </a:cubicBezTo>
                    <a:cubicBezTo>
                      <a:pt x="0" y="4560"/>
                      <a:pt x="567" y="5104"/>
                      <a:pt x="1276" y="5104"/>
                    </a:cubicBezTo>
                    <a:cubicBezTo>
                      <a:pt x="1323" y="5104"/>
                      <a:pt x="1418" y="5104"/>
                      <a:pt x="1489" y="5080"/>
                    </a:cubicBezTo>
                    <a:cubicBezTo>
                      <a:pt x="1867" y="6403"/>
                      <a:pt x="2859" y="7443"/>
                      <a:pt x="4206" y="7939"/>
                    </a:cubicBezTo>
                    <a:cubicBezTo>
                      <a:pt x="3024" y="6876"/>
                      <a:pt x="2316" y="5317"/>
                      <a:pt x="2316" y="3639"/>
                    </a:cubicBezTo>
                    <a:cubicBezTo>
                      <a:pt x="2316" y="2245"/>
                      <a:pt x="2788" y="1016"/>
                      <a:pt x="3568"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3954750" y="6264275"/>
                <a:ext cx="200875" cy="87450"/>
              </a:xfrm>
              <a:custGeom>
                <a:avLst/>
                <a:gdLst/>
                <a:ahLst/>
                <a:cxnLst/>
                <a:rect l="l" t="t" r="r" b="b"/>
                <a:pathLst>
                  <a:path w="8035" h="3498" extrusionOk="0">
                    <a:moveTo>
                      <a:pt x="1702" y="496"/>
                    </a:moveTo>
                    <a:cubicBezTo>
                      <a:pt x="2411" y="496"/>
                      <a:pt x="2978" y="1064"/>
                      <a:pt x="2978" y="1772"/>
                    </a:cubicBezTo>
                    <a:cubicBezTo>
                      <a:pt x="3002" y="2458"/>
                      <a:pt x="2411" y="3048"/>
                      <a:pt x="1702" y="3048"/>
                    </a:cubicBezTo>
                    <a:cubicBezTo>
                      <a:pt x="993" y="3048"/>
                      <a:pt x="450" y="2481"/>
                      <a:pt x="450" y="1772"/>
                    </a:cubicBezTo>
                    <a:cubicBezTo>
                      <a:pt x="450" y="1064"/>
                      <a:pt x="993" y="496"/>
                      <a:pt x="1702" y="496"/>
                    </a:cubicBezTo>
                    <a:close/>
                    <a:moveTo>
                      <a:pt x="6239" y="496"/>
                    </a:moveTo>
                    <a:cubicBezTo>
                      <a:pt x="6947" y="496"/>
                      <a:pt x="7491" y="1064"/>
                      <a:pt x="7491" y="1772"/>
                    </a:cubicBezTo>
                    <a:cubicBezTo>
                      <a:pt x="7491" y="2458"/>
                      <a:pt x="6947" y="3048"/>
                      <a:pt x="6239" y="3048"/>
                    </a:cubicBezTo>
                    <a:cubicBezTo>
                      <a:pt x="5530" y="3048"/>
                      <a:pt x="4963" y="2481"/>
                      <a:pt x="4963" y="1772"/>
                    </a:cubicBezTo>
                    <a:cubicBezTo>
                      <a:pt x="4963" y="1064"/>
                      <a:pt x="5530" y="496"/>
                      <a:pt x="6239" y="496"/>
                    </a:cubicBezTo>
                    <a:close/>
                    <a:moveTo>
                      <a:pt x="1749" y="0"/>
                    </a:moveTo>
                    <a:cubicBezTo>
                      <a:pt x="757" y="0"/>
                      <a:pt x="1" y="804"/>
                      <a:pt x="1" y="1749"/>
                    </a:cubicBezTo>
                    <a:cubicBezTo>
                      <a:pt x="1" y="2717"/>
                      <a:pt x="804" y="3497"/>
                      <a:pt x="1749" y="3497"/>
                    </a:cubicBezTo>
                    <a:cubicBezTo>
                      <a:pt x="2624" y="3497"/>
                      <a:pt x="3356" y="2836"/>
                      <a:pt x="3474" y="1985"/>
                    </a:cubicBezTo>
                    <a:cubicBezTo>
                      <a:pt x="3640" y="1867"/>
                      <a:pt x="3805" y="1843"/>
                      <a:pt x="4018" y="1843"/>
                    </a:cubicBezTo>
                    <a:cubicBezTo>
                      <a:pt x="4183" y="1843"/>
                      <a:pt x="4372" y="1890"/>
                      <a:pt x="4537" y="1985"/>
                    </a:cubicBezTo>
                    <a:cubicBezTo>
                      <a:pt x="4656" y="2836"/>
                      <a:pt x="5412" y="3497"/>
                      <a:pt x="6286" y="3497"/>
                    </a:cubicBezTo>
                    <a:cubicBezTo>
                      <a:pt x="7255" y="3497"/>
                      <a:pt x="8034" y="2694"/>
                      <a:pt x="8034" y="1749"/>
                    </a:cubicBezTo>
                    <a:cubicBezTo>
                      <a:pt x="7963" y="804"/>
                      <a:pt x="7207" y="0"/>
                      <a:pt x="6239" y="0"/>
                    </a:cubicBezTo>
                    <a:cubicBezTo>
                      <a:pt x="5364" y="0"/>
                      <a:pt x="4632" y="662"/>
                      <a:pt x="4514" y="1489"/>
                    </a:cubicBezTo>
                    <a:cubicBezTo>
                      <a:pt x="4348" y="1418"/>
                      <a:pt x="4159" y="1371"/>
                      <a:pt x="3994" y="1371"/>
                    </a:cubicBezTo>
                    <a:cubicBezTo>
                      <a:pt x="3805" y="1371"/>
                      <a:pt x="3640" y="1394"/>
                      <a:pt x="3451" y="1489"/>
                    </a:cubicBezTo>
                    <a:cubicBezTo>
                      <a:pt x="3309" y="662"/>
                      <a:pt x="2600" y="0"/>
                      <a:pt x="1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4084700" y="6468050"/>
                <a:ext cx="56150" cy="54975"/>
              </a:xfrm>
              <a:custGeom>
                <a:avLst/>
                <a:gdLst/>
                <a:ahLst/>
                <a:cxnLst/>
                <a:rect l="l" t="t" r="r" b="b"/>
                <a:pathLst>
                  <a:path w="2246" h="2199" extrusionOk="0">
                    <a:moveTo>
                      <a:pt x="1111" y="1"/>
                    </a:moveTo>
                    <a:cubicBezTo>
                      <a:pt x="497" y="1"/>
                      <a:pt x="1" y="497"/>
                      <a:pt x="1" y="1135"/>
                    </a:cubicBezTo>
                    <a:cubicBezTo>
                      <a:pt x="1" y="1489"/>
                      <a:pt x="284" y="1749"/>
                      <a:pt x="615" y="1749"/>
                    </a:cubicBezTo>
                    <a:lnTo>
                      <a:pt x="1088" y="2198"/>
                    </a:lnTo>
                    <a:lnTo>
                      <a:pt x="1560" y="1749"/>
                    </a:lnTo>
                    <a:cubicBezTo>
                      <a:pt x="1915" y="1749"/>
                      <a:pt x="2175" y="1442"/>
                      <a:pt x="2175" y="1135"/>
                    </a:cubicBezTo>
                    <a:cubicBezTo>
                      <a:pt x="2246" y="497"/>
                      <a:pt x="1749" y="1"/>
                      <a:pt x="1111"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3967175" y="6468050"/>
                <a:ext cx="56125" cy="54975"/>
              </a:xfrm>
              <a:custGeom>
                <a:avLst/>
                <a:gdLst/>
                <a:ahLst/>
                <a:cxnLst/>
                <a:rect l="l" t="t" r="r" b="b"/>
                <a:pathLst>
                  <a:path w="2245" h="2199" extrusionOk="0">
                    <a:moveTo>
                      <a:pt x="1134" y="1"/>
                    </a:moveTo>
                    <a:cubicBezTo>
                      <a:pt x="496" y="1"/>
                      <a:pt x="0" y="497"/>
                      <a:pt x="47" y="1135"/>
                    </a:cubicBezTo>
                    <a:cubicBezTo>
                      <a:pt x="47" y="1442"/>
                      <a:pt x="331" y="1749"/>
                      <a:pt x="685" y="1749"/>
                    </a:cubicBezTo>
                    <a:lnTo>
                      <a:pt x="1158" y="2198"/>
                    </a:lnTo>
                    <a:lnTo>
                      <a:pt x="1630" y="1749"/>
                    </a:lnTo>
                    <a:cubicBezTo>
                      <a:pt x="1961" y="1749"/>
                      <a:pt x="2245" y="1489"/>
                      <a:pt x="2245" y="1135"/>
                    </a:cubicBezTo>
                    <a:cubicBezTo>
                      <a:pt x="2245" y="497"/>
                      <a:pt x="1749" y="1"/>
                      <a:pt x="113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3861425" y="6511775"/>
                <a:ext cx="385150" cy="44900"/>
              </a:xfrm>
              <a:custGeom>
                <a:avLst/>
                <a:gdLst/>
                <a:ahLst/>
                <a:cxnLst/>
                <a:rect l="l" t="t" r="r" b="b"/>
                <a:pathLst>
                  <a:path w="15406" h="1796" extrusionOk="0">
                    <a:moveTo>
                      <a:pt x="804" y="0"/>
                    </a:moveTo>
                    <a:cubicBezTo>
                      <a:pt x="355" y="0"/>
                      <a:pt x="1" y="355"/>
                      <a:pt x="1" y="803"/>
                    </a:cubicBezTo>
                    <a:lnTo>
                      <a:pt x="1" y="1300"/>
                    </a:lnTo>
                    <a:cubicBezTo>
                      <a:pt x="1" y="1583"/>
                      <a:pt x="237" y="1796"/>
                      <a:pt x="521" y="1796"/>
                    </a:cubicBezTo>
                    <a:lnTo>
                      <a:pt x="14886" y="1796"/>
                    </a:lnTo>
                    <a:cubicBezTo>
                      <a:pt x="15193" y="1796"/>
                      <a:pt x="15406" y="1560"/>
                      <a:pt x="15406" y="1300"/>
                    </a:cubicBezTo>
                    <a:lnTo>
                      <a:pt x="15406" y="803"/>
                    </a:lnTo>
                    <a:cubicBezTo>
                      <a:pt x="15406" y="355"/>
                      <a:pt x="15051" y="0"/>
                      <a:pt x="14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3860850" y="6511775"/>
                <a:ext cx="82125" cy="44900"/>
              </a:xfrm>
              <a:custGeom>
                <a:avLst/>
                <a:gdLst/>
                <a:ahLst/>
                <a:cxnLst/>
                <a:rect l="l" t="t" r="r" b="b"/>
                <a:pathLst>
                  <a:path w="3285" h="1796" extrusionOk="0">
                    <a:moveTo>
                      <a:pt x="803" y="0"/>
                    </a:moveTo>
                    <a:cubicBezTo>
                      <a:pt x="355" y="0"/>
                      <a:pt x="0" y="355"/>
                      <a:pt x="0" y="803"/>
                    </a:cubicBezTo>
                    <a:lnTo>
                      <a:pt x="0" y="1300"/>
                    </a:lnTo>
                    <a:cubicBezTo>
                      <a:pt x="0" y="1583"/>
                      <a:pt x="236" y="1796"/>
                      <a:pt x="496" y="1796"/>
                    </a:cubicBezTo>
                    <a:lnTo>
                      <a:pt x="3284" y="1796"/>
                    </a:lnTo>
                    <a:cubicBezTo>
                      <a:pt x="2906" y="1300"/>
                      <a:pt x="2623" y="662"/>
                      <a:pt x="248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8" name="Google Shape;3028;p71"/>
          <p:cNvGrpSpPr/>
          <p:nvPr/>
        </p:nvGrpSpPr>
        <p:grpSpPr>
          <a:xfrm>
            <a:off x="6995479" y="1353475"/>
            <a:ext cx="379250" cy="385738"/>
            <a:chOff x="7031313" y="1353175"/>
            <a:chExt cx="379250" cy="385738"/>
          </a:xfrm>
        </p:grpSpPr>
        <p:sp>
          <p:nvSpPr>
            <p:cNvPr id="3029" name="Google Shape;3029;p71"/>
            <p:cNvSpPr/>
            <p:nvPr/>
          </p:nvSpPr>
          <p:spPr>
            <a:xfrm>
              <a:off x="7031313" y="1353175"/>
              <a:ext cx="379250" cy="385725"/>
            </a:xfrm>
            <a:custGeom>
              <a:avLst/>
              <a:gdLst/>
              <a:ahLst/>
              <a:cxnLst/>
              <a:rect l="l" t="t" r="r" b="b"/>
              <a:pathLst>
                <a:path w="15170" h="15429" extrusionOk="0">
                  <a:moveTo>
                    <a:pt x="5813" y="0"/>
                  </a:moveTo>
                  <a:cubicBezTo>
                    <a:pt x="4655" y="0"/>
                    <a:pt x="3592" y="355"/>
                    <a:pt x="2694" y="922"/>
                  </a:cubicBezTo>
                  <a:cubicBezTo>
                    <a:pt x="2647" y="945"/>
                    <a:pt x="2623" y="945"/>
                    <a:pt x="2600" y="969"/>
                  </a:cubicBezTo>
                  <a:cubicBezTo>
                    <a:pt x="2576" y="1016"/>
                    <a:pt x="2529" y="1016"/>
                    <a:pt x="2505" y="1040"/>
                  </a:cubicBezTo>
                  <a:cubicBezTo>
                    <a:pt x="2387" y="1134"/>
                    <a:pt x="2269" y="1205"/>
                    <a:pt x="2127" y="1300"/>
                  </a:cubicBezTo>
                  <a:cubicBezTo>
                    <a:pt x="2127" y="1300"/>
                    <a:pt x="2103" y="1300"/>
                    <a:pt x="2103" y="1323"/>
                  </a:cubicBezTo>
                  <a:cubicBezTo>
                    <a:pt x="1985" y="1442"/>
                    <a:pt x="1867" y="1536"/>
                    <a:pt x="1749" y="1654"/>
                  </a:cubicBezTo>
                  <a:lnTo>
                    <a:pt x="1655" y="1749"/>
                  </a:lnTo>
                  <a:cubicBezTo>
                    <a:pt x="1536" y="1867"/>
                    <a:pt x="1418" y="1985"/>
                    <a:pt x="1324" y="2103"/>
                  </a:cubicBezTo>
                  <a:lnTo>
                    <a:pt x="1300" y="2127"/>
                  </a:lnTo>
                  <a:lnTo>
                    <a:pt x="1040" y="2481"/>
                  </a:lnTo>
                  <a:cubicBezTo>
                    <a:pt x="993" y="2505"/>
                    <a:pt x="993" y="2552"/>
                    <a:pt x="969" y="2576"/>
                  </a:cubicBezTo>
                  <a:cubicBezTo>
                    <a:pt x="875" y="2717"/>
                    <a:pt x="804" y="2836"/>
                    <a:pt x="709" y="2977"/>
                  </a:cubicBezTo>
                  <a:cubicBezTo>
                    <a:pt x="709" y="3025"/>
                    <a:pt x="686" y="3048"/>
                    <a:pt x="686" y="3072"/>
                  </a:cubicBezTo>
                  <a:cubicBezTo>
                    <a:pt x="615" y="3190"/>
                    <a:pt x="568" y="3332"/>
                    <a:pt x="497" y="3450"/>
                  </a:cubicBezTo>
                  <a:cubicBezTo>
                    <a:pt x="497" y="3497"/>
                    <a:pt x="473" y="3521"/>
                    <a:pt x="473" y="3544"/>
                  </a:cubicBezTo>
                  <a:cubicBezTo>
                    <a:pt x="402" y="3686"/>
                    <a:pt x="355" y="3852"/>
                    <a:pt x="284" y="4017"/>
                  </a:cubicBezTo>
                  <a:cubicBezTo>
                    <a:pt x="284" y="4041"/>
                    <a:pt x="261" y="4088"/>
                    <a:pt x="261" y="4135"/>
                  </a:cubicBezTo>
                  <a:cubicBezTo>
                    <a:pt x="237" y="4277"/>
                    <a:pt x="166" y="4442"/>
                    <a:pt x="142" y="4584"/>
                  </a:cubicBezTo>
                  <a:cubicBezTo>
                    <a:pt x="142" y="4608"/>
                    <a:pt x="142" y="4608"/>
                    <a:pt x="119" y="4631"/>
                  </a:cubicBezTo>
                  <a:cubicBezTo>
                    <a:pt x="95" y="4820"/>
                    <a:pt x="48" y="4962"/>
                    <a:pt x="24" y="5151"/>
                  </a:cubicBezTo>
                  <a:lnTo>
                    <a:pt x="24" y="5269"/>
                  </a:lnTo>
                  <a:cubicBezTo>
                    <a:pt x="1" y="5435"/>
                    <a:pt x="1" y="5624"/>
                    <a:pt x="1" y="5789"/>
                  </a:cubicBezTo>
                  <a:cubicBezTo>
                    <a:pt x="1" y="5978"/>
                    <a:pt x="1" y="6167"/>
                    <a:pt x="24" y="6356"/>
                  </a:cubicBezTo>
                  <a:cubicBezTo>
                    <a:pt x="24" y="6403"/>
                    <a:pt x="48" y="6474"/>
                    <a:pt x="48" y="6521"/>
                  </a:cubicBezTo>
                  <a:cubicBezTo>
                    <a:pt x="95" y="6640"/>
                    <a:pt x="95" y="6758"/>
                    <a:pt x="119" y="6876"/>
                  </a:cubicBezTo>
                  <a:cubicBezTo>
                    <a:pt x="119" y="6947"/>
                    <a:pt x="142" y="7041"/>
                    <a:pt x="166" y="7088"/>
                  </a:cubicBezTo>
                  <a:cubicBezTo>
                    <a:pt x="213" y="7207"/>
                    <a:pt x="237" y="7301"/>
                    <a:pt x="261" y="7419"/>
                  </a:cubicBezTo>
                  <a:cubicBezTo>
                    <a:pt x="284" y="7466"/>
                    <a:pt x="284" y="7561"/>
                    <a:pt x="331" y="7632"/>
                  </a:cubicBezTo>
                  <a:cubicBezTo>
                    <a:pt x="355" y="7703"/>
                    <a:pt x="379" y="7821"/>
                    <a:pt x="450" y="7915"/>
                  </a:cubicBezTo>
                  <a:cubicBezTo>
                    <a:pt x="473" y="7986"/>
                    <a:pt x="497" y="8057"/>
                    <a:pt x="520" y="8128"/>
                  </a:cubicBezTo>
                  <a:cubicBezTo>
                    <a:pt x="568" y="8223"/>
                    <a:pt x="615" y="8341"/>
                    <a:pt x="686" y="8412"/>
                  </a:cubicBezTo>
                  <a:lnTo>
                    <a:pt x="757" y="8601"/>
                  </a:lnTo>
                  <a:cubicBezTo>
                    <a:pt x="828" y="8719"/>
                    <a:pt x="875" y="8813"/>
                    <a:pt x="946" y="8884"/>
                  </a:cubicBezTo>
                  <a:cubicBezTo>
                    <a:pt x="969" y="8955"/>
                    <a:pt x="993" y="8979"/>
                    <a:pt x="1040" y="9050"/>
                  </a:cubicBezTo>
                  <a:cubicBezTo>
                    <a:pt x="1111" y="9191"/>
                    <a:pt x="1229" y="9333"/>
                    <a:pt x="1347" y="9451"/>
                  </a:cubicBezTo>
                  <a:lnTo>
                    <a:pt x="1395" y="9475"/>
                  </a:lnTo>
                  <a:cubicBezTo>
                    <a:pt x="1466" y="9593"/>
                    <a:pt x="1584" y="9711"/>
                    <a:pt x="1702" y="9829"/>
                  </a:cubicBezTo>
                  <a:lnTo>
                    <a:pt x="1820" y="9947"/>
                  </a:lnTo>
                  <a:cubicBezTo>
                    <a:pt x="1914" y="10042"/>
                    <a:pt x="2009" y="10113"/>
                    <a:pt x="2103" y="10184"/>
                  </a:cubicBezTo>
                  <a:cubicBezTo>
                    <a:pt x="2127" y="10184"/>
                    <a:pt x="2127" y="10231"/>
                    <a:pt x="2127" y="10231"/>
                  </a:cubicBezTo>
                  <a:cubicBezTo>
                    <a:pt x="1513" y="10396"/>
                    <a:pt x="1064" y="10963"/>
                    <a:pt x="1064" y="11649"/>
                  </a:cubicBezTo>
                  <a:lnTo>
                    <a:pt x="1064" y="13940"/>
                  </a:lnTo>
                  <a:cubicBezTo>
                    <a:pt x="1064" y="14767"/>
                    <a:pt x="1749" y="15429"/>
                    <a:pt x="2529" y="15429"/>
                  </a:cubicBezTo>
                  <a:lnTo>
                    <a:pt x="9026" y="15429"/>
                  </a:lnTo>
                  <a:cubicBezTo>
                    <a:pt x="9853" y="15429"/>
                    <a:pt x="10515" y="14744"/>
                    <a:pt x="10515" y="13940"/>
                  </a:cubicBezTo>
                  <a:lnTo>
                    <a:pt x="10515" y="13232"/>
                  </a:lnTo>
                  <a:cubicBezTo>
                    <a:pt x="10538" y="13232"/>
                    <a:pt x="10609" y="13208"/>
                    <a:pt x="10633" y="13208"/>
                  </a:cubicBezTo>
                  <a:cubicBezTo>
                    <a:pt x="10727" y="13184"/>
                    <a:pt x="10846" y="13137"/>
                    <a:pt x="10916" y="13113"/>
                  </a:cubicBezTo>
                  <a:cubicBezTo>
                    <a:pt x="10987" y="13090"/>
                    <a:pt x="11035" y="13066"/>
                    <a:pt x="11106" y="13066"/>
                  </a:cubicBezTo>
                  <a:cubicBezTo>
                    <a:pt x="11200" y="13019"/>
                    <a:pt x="11271" y="12995"/>
                    <a:pt x="11365" y="12948"/>
                  </a:cubicBezTo>
                  <a:cubicBezTo>
                    <a:pt x="11365" y="12948"/>
                    <a:pt x="11389" y="12948"/>
                    <a:pt x="11389" y="12901"/>
                  </a:cubicBezTo>
                  <a:cubicBezTo>
                    <a:pt x="13114" y="12145"/>
                    <a:pt x="14295" y="10420"/>
                    <a:pt x="14295" y="8459"/>
                  </a:cubicBezTo>
                  <a:lnTo>
                    <a:pt x="14295" y="8388"/>
                  </a:lnTo>
                  <a:lnTo>
                    <a:pt x="14295" y="7466"/>
                  </a:lnTo>
                  <a:lnTo>
                    <a:pt x="14319" y="7466"/>
                  </a:lnTo>
                  <a:cubicBezTo>
                    <a:pt x="14744" y="7466"/>
                    <a:pt x="15051" y="7136"/>
                    <a:pt x="15051" y="6734"/>
                  </a:cubicBezTo>
                  <a:lnTo>
                    <a:pt x="15051" y="6238"/>
                  </a:lnTo>
                  <a:cubicBezTo>
                    <a:pt x="15169" y="5813"/>
                    <a:pt x="14862" y="5458"/>
                    <a:pt x="14437" y="5458"/>
                  </a:cubicBezTo>
                  <a:lnTo>
                    <a:pt x="13279" y="5458"/>
                  </a:lnTo>
                  <a:cubicBezTo>
                    <a:pt x="12878" y="5458"/>
                    <a:pt x="12547" y="5789"/>
                    <a:pt x="12547" y="6214"/>
                  </a:cubicBezTo>
                  <a:lnTo>
                    <a:pt x="12547" y="6710"/>
                  </a:lnTo>
                  <a:cubicBezTo>
                    <a:pt x="12547" y="7112"/>
                    <a:pt x="12878" y="7443"/>
                    <a:pt x="13279" y="7443"/>
                  </a:cubicBezTo>
                  <a:lnTo>
                    <a:pt x="13303" y="7443"/>
                  </a:lnTo>
                  <a:lnTo>
                    <a:pt x="13303" y="8364"/>
                  </a:lnTo>
                  <a:lnTo>
                    <a:pt x="13303" y="8412"/>
                  </a:lnTo>
                  <a:cubicBezTo>
                    <a:pt x="13303" y="9829"/>
                    <a:pt x="12523" y="11081"/>
                    <a:pt x="11365" y="11767"/>
                  </a:cubicBezTo>
                  <a:cubicBezTo>
                    <a:pt x="11342" y="11767"/>
                    <a:pt x="11295" y="11790"/>
                    <a:pt x="11295" y="11790"/>
                  </a:cubicBezTo>
                  <a:cubicBezTo>
                    <a:pt x="11224" y="11838"/>
                    <a:pt x="11129" y="11885"/>
                    <a:pt x="11011" y="11932"/>
                  </a:cubicBezTo>
                  <a:cubicBezTo>
                    <a:pt x="10987" y="11932"/>
                    <a:pt x="10940" y="11956"/>
                    <a:pt x="10916" y="11956"/>
                  </a:cubicBezTo>
                  <a:cubicBezTo>
                    <a:pt x="10846" y="12003"/>
                    <a:pt x="10775" y="12027"/>
                    <a:pt x="10680" y="12050"/>
                  </a:cubicBezTo>
                  <a:cubicBezTo>
                    <a:pt x="10657" y="12050"/>
                    <a:pt x="10633" y="12074"/>
                    <a:pt x="10609" y="12074"/>
                  </a:cubicBezTo>
                  <a:lnTo>
                    <a:pt x="10562" y="12074"/>
                  </a:lnTo>
                  <a:lnTo>
                    <a:pt x="10562" y="11672"/>
                  </a:lnTo>
                  <a:cubicBezTo>
                    <a:pt x="10562" y="10987"/>
                    <a:pt x="10137" y="10420"/>
                    <a:pt x="9499" y="10255"/>
                  </a:cubicBezTo>
                  <a:cubicBezTo>
                    <a:pt x="10775" y="9191"/>
                    <a:pt x="11602" y="7585"/>
                    <a:pt x="11602" y="5789"/>
                  </a:cubicBezTo>
                  <a:cubicBezTo>
                    <a:pt x="11602" y="2599"/>
                    <a:pt x="9003" y="0"/>
                    <a:pt x="5813"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0" name="Google Shape;3030;p71"/>
            <p:cNvGrpSpPr/>
            <p:nvPr/>
          </p:nvGrpSpPr>
          <p:grpSpPr>
            <a:xfrm>
              <a:off x="7031313" y="1354938"/>
              <a:ext cx="379250" cy="383975"/>
              <a:chOff x="3944125" y="5495200"/>
              <a:chExt cx="379250" cy="383975"/>
            </a:xfrm>
          </p:grpSpPr>
          <p:sp>
            <p:nvSpPr>
              <p:cNvPr id="3031" name="Google Shape;3031;p71"/>
              <p:cNvSpPr/>
              <p:nvPr/>
            </p:nvSpPr>
            <p:spPr>
              <a:xfrm>
                <a:off x="4168000" y="5649950"/>
                <a:ext cx="135300" cy="177825"/>
              </a:xfrm>
              <a:custGeom>
                <a:avLst/>
                <a:gdLst/>
                <a:ahLst/>
                <a:cxnLst/>
                <a:rect l="l" t="t" r="r" b="b"/>
                <a:pathLst>
                  <a:path w="5412" h="7113" extrusionOk="0">
                    <a:moveTo>
                      <a:pt x="4868" y="1"/>
                    </a:moveTo>
                    <a:cubicBezTo>
                      <a:pt x="4584" y="1"/>
                      <a:pt x="4348" y="237"/>
                      <a:pt x="4348" y="544"/>
                    </a:cubicBezTo>
                    <a:lnTo>
                      <a:pt x="4348" y="2246"/>
                    </a:lnTo>
                    <a:cubicBezTo>
                      <a:pt x="4348" y="4348"/>
                      <a:pt x="2623" y="6049"/>
                      <a:pt x="544" y="6049"/>
                    </a:cubicBezTo>
                    <a:cubicBezTo>
                      <a:pt x="237" y="6049"/>
                      <a:pt x="0" y="6286"/>
                      <a:pt x="0" y="6593"/>
                    </a:cubicBezTo>
                    <a:cubicBezTo>
                      <a:pt x="0" y="6876"/>
                      <a:pt x="237" y="7113"/>
                      <a:pt x="544" y="7113"/>
                    </a:cubicBezTo>
                    <a:cubicBezTo>
                      <a:pt x="3214" y="7113"/>
                      <a:pt x="5411" y="4939"/>
                      <a:pt x="5411" y="2246"/>
                    </a:cubicBezTo>
                    <a:lnTo>
                      <a:pt x="5411" y="544"/>
                    </a:lnTo>
                    <a:cubicBezTo>
                      <a:pt x="5411" y="237"/>
                      <a:pt x="5175" y="1"/>
                      <a:pt x="4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4167400" y="5786400"/>
                <a:ext cx="63225" cy="40800"/>
              </a:xfrm>
              <a:custGeom>
                <a:avLst/>
                <a:gdLst/>
                <a:ahLst/>
                <a:cxnLst/>
                <a:rect l="l" t="t" r="r" b="b"/>
                <a:pathLst>
                  <a:path w="2529" h="1632" extrusionOk="0">
                    <a:moveTo>
                      <a:pt x="2529" y="1"/>
                    </a:moveTo>
                    <a:cubicBezTo>
                      <a:pt x="1938" y="355"/>
                      <a:pt x="1277" y="568"/>
                      <a:pt x="521" y="568"/>
                    </a:cubicBezTo>
                    <a:cubicBezTo>
                      <a:pt x="237" y="568"/>
                      <a:pt x="1" y="804"/>
                      <a:pt x="1" y="1111"/>
                    </a:cubicBezTo>
                    <a:cubicBezTo>
                      <a:pt x="1" y="1395"/>
                      <a:pt x="237" y="1631"/>
                      <a:pt x="521" y="1631"/>
                    </a:cubicBezTo>
                    <a:cubicBezTo>
                      <a:pt x="1229" y="1631"/>
                      <a:pt x="1915" y="1489"/>
                      <a:pt x="2529" y="1229"/>
                    </a:cubicBezTo>
                    <a:lnTo>
                      <a:pt x="2529"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3970125" y="5749200"/>
                <a:ext cx="238075" cy="129975"/>
              </a:xfrm>
              <a:custGeom>
                <a:avLst/>
                <a:gdLst/>
                <a:ahLst/>
                <a:cxnLst/>
                <a:rect l="l" t="t" r="r" b="b"/>
                <a:pathLst>
                  <a:path w="9523" h="5199" extrusionOk="0">
                    <a:moveTo>
                      <a:pt x="1489" y="0"/>
                    </a:moveTo>
                    <a:cubicBezTo>
                      <a:pt x="662" y="0"/>
                      <a:pt x="0" y="662"/>
                      <a:pt x="0" y="1465"/>
                    </a:cubicBezTo>
                    <a:lnTo>
                      <a:pt x="0" y="3710"/>
                    </a:lnTo>
                    <a:cubicBezTo>
                      <a:pt x="0" y="4537"/>
                      <a:pt x="685" y="5198"/>
                      <a:pt x="1489" y="5198"/>
                    </a:cubicBezTo>
                    <a:lnTo>
                      <a:pt x="8010" y="5198"/>
                    </a:lnTo>
                    <a:cubicBezTo>
                      <a:pt x="8837" y="5198"/>
                      <a:pt x="9475" y="4513"/>
                      <a:pt x="9475" y="3710"/>
                    </a:cubicBezTo>
                    <a:lnTo>
                      <a:pt x="9475" y="1465"/>
                    </a:lnTo>
                    <a:cubicBezTo>
                      <a:pt x="9522" y="662"/>
                      <a:pt x="8837" y="0"/>
                      <a:pt x="8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3970700" y="5749200"/>
                <a:ext cx="57325" cy="129975"/>
              </a:xfrm>
              <a:custGeom>
                <a:avLst/>
                <a:gdLst/>
                <a:ahLst/>
                <a:cxnLst/>
                <a:rect l="l" t="t" r="r" b="b"/>
                <a:pathLst>
                  <a:path w="2293" h="5199" extrusionOk="0">
                    <a:moveTo>
                      <a:pt x="1489" y="0"/>
                    </a:moveTo>
                    <a:cubicBezTo>
                      <a:pt x="662" y="0"/>
                      <a:pt x="1" y="662"/>
                      <a:pt x="1" y="1465"/>
                    </a:cubicBezTo>
                    <a:lnTo>
                      <a:pt x="1" y="3710"/>
                    </a:lnTo>
                    <a:cubicBezTo>
                      <a:pt x="1" y="4537"/>
                      <a:pt x="686" y="5198"/>
                      <a:pt x="1489" y="5198"/>
                    </a:cubicBezTo>
                    <a:lnTo>
                      <a:pt x="2293" y="5198"/>
                    </a:lnTo>
                    <a:cubicBezTo>
                      <a:pt x="1867" y="4395"/>
                      <a:pt x="1655" y="3474"/>
                      <a:pt x="1655" y="2505"/>
                    </a:cubicBezTo>
                    <a:cubicBezTo>
                      <a:pt x="1655" y="1607"/>
                      <a:pt x="1867" y="756"/>
                      <a:pt x="2222"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3944125" y="5495200"/>
                <a:ext cx="289475" cy="289450"/>
              </a:xfrm>
              <a:custGeom>
                <a:avLst/>
                <a:gdLst/>
                <a:ahLst/>
                <a:cxnLst/>
                <a:rect l="l" t="t" r="r" b="b"/>
                <a:pathLst>
                  <a:path w="11579" h="11578" extrusionOk="0">
                    <a:moveTo>
                      <a:pt x="5789" y="1"/>
                    </a:moveTo>
                    <a:cubicBezTo>
                      <a:pt x="2600" y="1"/>
                      <a:pt x="1" y="2600"/>
                      <a:pt x="1" y="5789"/>
                    </a:cubicBezTo>
                    <a:cubicBezTo>
                      <a:pt x="1" y="8979"/>
                      <a:pt x="2600" y="11578"/>
                      <a:pt x="5789" y="11578"/>
                    </a:cubicBezTo>
                    <a:cubicBezTo>
                      <a:pt x="8979" y="11578"/>
                      <a:pt x="11578" y="8979"/>
                      <a:pt x="11578" y="5789"/>
                    </a:cubicBezTo>
                    <a:cubicBezTo>
                      <a:pt x="11578" y="2552"/>
                      <a:pt x="8979" y="1"/>
                      <a:pt x="57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4043950" y="5806500"/>
                <a:ext cx="90400" cy="46100"/>
              </a:xfrm>
              <a:custGeom>
                <a:avLst/>
                <a:gdLst/>
                <a:ahLst/>
                <a:cxnLst/>
                <a:rect l="l" t="t" r="r" b="b"/>
                <a:pathLst>
                  <a:path w="3616" h="1844" extrusionOk="0">
                    <a:moveTo>
                      <a:pt x="662" y="0"/>
                    </a:moveTo>
                    <a:cubicBezTo>
                      <a:pt x="308" y="0"/>
                      <a:pt x="1" y="307"/>
                      <a:pt x="1" y="662"/>
                    </a:cubicBezTo>
                    <a:lnTo>
                      <a:pt x="1" y="1182"/>
                    </a:lnTo>
                    <a:cubicBezTo>
                      <a:pt x="1" y="1536"/>
                      <a:pt x="308" y="1843"/>
                      <a:pt x="662" y="1843"/>
                    </a:cubicBezTo>
                    <a:lnTo>
                      <a:pt x="2954" y="1843"/>
                    </a:lnTo>
                    <a:cubicBezTo>
                      <a:pt x="3308" y="1843"/>
                      <a:pt x="3616" y="1536"/>
                      <a:pt x="3616" y="1182"/>
                    </a:cubicBezTo>
                    <a:lnTo>
                      <a:pt x="3616" y="662"/>
                    </a:lnTo>
                    <a:cubicBezTo>
                      <a:pt x="3616" y="307"/>
                      <a:pt x="3308" y="0"/>
                      <a:pt x="2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4054000" y="5605050"/>
                <a:ext cx="69725" cy="69150"/>
              </a:xfrm>
              <a:custGeom>
                <a:avLst/>
                <a:gdLst/>
                <a:ahLst/>
                <a:cxnLst/>
                <a:rect l="l" t="t" r="r" b="b"/>
                <a:pathLst>
                  <a:path w="2789" h="2766" extrusionOk="0">
                    <a:moveTo>
                      <a:pt x="1438" y="1"/>
                    </a:moveTo>
                    <a:cubicBezTo>
                      <a:pt x="1423" y="1"/>
                      <a:pt x="1409" y="1"/>
                      <a:pt x="1394" y="1"/>
                    </a:cubicBezTo>
                    <a:cubicBezTo>
                      <a:pt x="638" y="1"/>
                      <a:pt x="0" y="616"/>
                      <a:pt x="0" y="1395"/>
                    </a:cubicBezTo>
                    <a:cubicBezTo>
                      <a:pt x="0" y="2151"/>
                      <a:pt x="638" y="2766"/>
                      <a:pt x="1394" y="2766"/>
                    </a:cubicBezTo>
                    <a:cubicBezTo>
                      <a:pt x="2174" y="2766"/>
                      <a:pt x="2788" y="2151"/>
                      <a:pt x="2788" y="1395"/>
                    </a:cubicBezTo>
                    <a:cubicBezTo>
                      <a:pt x="2788" y="607"/>
                      <a:pt x="2197" y="1"/>
                      <a:pt x="1438"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4073500" y="5549550"/>
                <a:ext cx="29550" cy="32500"/>
              </a:xfrm>
              <a:custGeom>
                <a:avLst/>
                <a:gdLst/>
                <a:ahLst/>
                <a:cxnLst/>
                <a:rect l="l" t="t" r="r" b="b"/>
                <a:pathLst>
                  <a:path w="1182" h="1300" extrusionOk="0">
                    <a:moveTo>
                      <a:pt x="591" y="0"/>
                    </a:moveTo>
                    <a:cubicBezTo>
                      <a:pt x="260" y="0"/>
                      <a:pt x="0" y="307"/>
                      <a:pt x="0" y="662"/>
                    </a:cubicBezTo>
                    <a:cubicBezTo>
                      <a:pt x="0" y="1016"/>
                      <a:pt x="260" y="1300"/>
                      <a:pt x="591" y="1300"/>
                    </a:cubicBezTo>
                    <a:cubicBezTo>
                      <a:pt x="921" y="1300"/>
                      <a:pt x="1181" y="1016"/>
                      <a:pt x="1181" y="662"/>
                    </a:cubicBezTo>
                    <a:cubicBezTo>
                      <a:pt x="1181" y="307"/>
                      <a:pt x="945"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4013825" y="5540100"/>
                <a:ext cx="11850" cy="21875"/>
              </a:xfrm>
              <a:custGeom>
                <a:avLst/>
                <a:gdLst/>
                <a:ahLst/>
                <a:cxnLst/>
                <a:rect l="l" t="t" r="r" b="b"/>
                <a:pathLst>
                  <a:path w="474" h="875" extrusionOk="0">
                    <a:moveTo>
                      <a:pt x="237" y="0"/>
                    </a:moveTo>
                    <a:cubicBezTo>
                      <a:pt x="119" y="0"/>
                      <a:pt x="1" y="118"/>
                      <a:pt x="1" y="237"/>
                    </a:cubicBezTo>
                    <a:lnTo>
                      <a:pt x="1" y="638"/>
                    </a:lnTo>
                    <a:cubicBezTo>
                      <a:pt x="1" y="756"/>
                      <a:pt x="119" y="874"/>
                      <a:pt x="237" y="874"/>
                    </a:cubicBezTo>
                    <a:cubicBezTo>
                      <a:pt x="355" y="874"/>
                      <a:pt x="473" y="804"/>
                      <a:pt x="473" y="638"/>
                    </a:cubicBezTo>
                    <a:lnTo>
                      <a:pt x="473" y="237"/>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4152650" y="5540100"/>
                <a:ext cx="11825" cy="21875"/>
              </a:xfrm>
              <a:custGeom>
                <a:avLst/>
                <a:gdLst/>
                <a:ahLst/>
                <a:cxnLst/>
                <a:rect l="l" t="t" r="r" b="b"/>
                <a:pathLst>
                  <a:path w="473" h="875" extrusionOk="0">
                    <a:moveTo>
                      <a:pt x="236" y="0"/>
                    </a:moveTo>
                    <a:cubicBezTo>
                      <a:pt x="118" y="0"/>
                      <a:pt x="0" y="118"/>
                      <a:pt x="0" y="237"/>
                    </a:cubicBezTo>
                    <a:lnTo>
                      <a:pt x="0" y="638"/>
                    </a:lnTo>
                    <a:cubicBezTo>
                      <a:pt x="0" y="756"/>
                      <a:pt x="118" y="874"/>
                      <a:pt x="236" y="874"/>
                    </a:cubicBezTo>
                    <a:cubicBezTo>
                      <a:pt x="355" y="874"/>
                      <a:pt x="473" y="804"/>
                      <a:pt x="473" y="638"/>
                    </a:cubicBezTo>
                    <a:lnTo>
                      <a:pt x="473" y="237"/>
                    </a:lnTo>
                    <a:cubicBezTo>
                      <a:pt x="473" y="118"/>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4276675" y="5649375"/>
                <a:ext cx="27200" cy="54350"/>
              </a:xfrm>
              <a:custGeom>
                <a:avLst/>
                <a:gdLst/>
                <a:ahLst/>
                <a:cxnLst/>
                <a:rect l="l" t="t" r="r" b="b"/>
                <a:pathLst>
                  <a:path w="1088" h="2174" extrusionOk="0">
                    <a:moveTo>
                      <a:pt x="521" y="0"/>
                    </a:moveTo>
                    <a:cubicBezTo>
                      <a:pt x="237" y="0"/>
                      <a:pt x="1" y="237"/>
                      <a:pt x="1" y="520"/>
                    </a:cubicBezTo>
                    <a:lnTo>
                      <a:pt x="1" y="2174"/>
                    </a:lnTo>
                    <a:lnTo>
                      <a:pt x="1088" y="2174"/>
                    </a:lnTo>
                    <a:lnTo>
                      <a:pt x="1088" y="520"/>
                    </a:lnTo>
                    <a:cubicBezTo>
                      <a:pt x="1064" y="237"/>
                      <a:pt x="828" y="0"/>
                      <a:pt x="52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4257200" y="5631050"/>
                <a:ext cx="66175" cy="49050"/>
              </a:xfrm>
              <a:custGeom>
                <a:avLst/>
                <a:gdLst/>
                <a:ahLst/>
                <a:cxnLst/>
                <a:rect l="l" t="t" r="r" b="b"/>
                <a:pathLst>
                  <a:path w="2647" h="1962" extrusionOk="0">
                    <a:moveTo>
                      <a:pt x="756" y="1"/>
                    </a:moveTo>
                    <a:cubicBezTo>
                      <a:pt x="331" y="1"/>
                      <a:pt x="0" y="308"/>
                      <a:pt x="0" y="733"/>
                    </a:cubicBezTo>
                    <a:lnTo>
                      <a:pt x="0" y="1229"/>
                    </a:lnTo>
                    <a:cubicBezTo>
                      <a:pt x="0" y="1655"/>
                      <a:pt x="331" y="1962"/>
                      <a:pt x="756" y="1962"/>
                    </a:cubicBezTo>
                    <a:lnTo>
                      <a:pt x="1890" y="1962"/>
                    </a:lnTo>
                    <a:cubicBezTo>
                      <a:pt x="2316" y="1962"/>
                      <a:pt x="2646" y="1655"/>
                      <a:pt x="2646" y="1229"/>
                    </a:cubicBezTo>
                    <a:lnTo>
                      <a:pt x="2646" y="733"/>
                    </a:lnTo>
                    <a:cubicBezTo>
                      <a:pt x="2646" y="308"/>
                      <a:pt x="2292" y="1"/>
                      <a:pt x="1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3944125" y="5517650"/>
                <a:ext cx="115200" cy="264050"/>
              </a:xfrm>
              <a:custGeom>
                <a:avLst/>
                <a:gdLst/>
                <a:ahLst/>
                <a:cxnLst/>
                <a:rect l="l" t="t" r="r" b="b"/>
                <a:pathLst>
                  <a:path w="4608" h="10562" extrusionOk="0">
                    <a:moveTo>
                      <a:pt x="2671" y="0"/>
                    </a:moveTo>
                    <a:cubicBezTo>
                      <a:pt x="1064" y="1040"/>
                      <a:pt x="1" y="2836"/>
                      <a:pt x="1" y="4891"/>
                    </a:cubicBezTo>
                    <a:cubicBezTo>
                      <a:pt x="1" y="7679"/>
                      <a:pt x="1985" y="10018"/>
                      <a:pt x="4608" y="10562"/>
                    </a:cubicBezTo>
                    <a:cubicBezTo>
                      <a:pt x="2765" y="9050"/>
                      <a:pt x="1536" y="6734"/>
                      <a:pt x="1536" y="4135"/>
                    </a:cubicBezTo>
                    <a:cubicBezTo>
                      <a:pt x="1536" y="2647"/>
                      <a:pt x="1962" y="1229"/>
                      <a:pt x="267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4" name="Google Shape;3044;p71"/>
          <p:cNvGrpSpPr/>
          <p:nvPr/>
        </p:nvGrpSpPr>
        <p:grpSpPr>
          <a:xfrm>
            <a:off x="6257021" y="2738719"/>
            <a:ext cx="370400" cy="386350"/>
            <a:chOff x="6253963" y="2745400"/>
            <a:chExt cx="370400" cy="386350"/>
          </a:xfrm>
        </p:grpSpPr>
        <p:sp>
          <p:nvSpPr>
            <p:cNvPr id="3045" name="Google Shape;3045;p71"/>
            <p:cNvSpPr/>
            <p:nvPr/>
          </p:nvSpPr>
          <p:spPr>
            <a:xfrm>
              <a:off x="6255163" y="2745400"/>
              <a:ext cx="369200" cy="386350"/>
            </a:xfrm>
            <a:custGeom>
              <a:avLst/>
              <a:gdLst/>
              <a:ahLst/>
              <a:cxnLst/>
              <a:rect l="l" t="t" r="r" b="b"/>
              <a:pathLst>
                <a:path w="14768" h="15454" extrusionOk="0">
                  <a:moveTo>
                    <a:pt x="3781" y="1111"/>
                  </a:moveTo>
                  <a:cubicBezTo>
                    <a:pt x="4300" y="1111"/>
                    <a:pt x="4726" y="1513"/>
                    <a:pt x="4726" y="2056"/>
                  </a:cubicBezTo>
                  <a:lnTo>
                    <a:pt x="4726" y="2434"/>
                  </a:lnTo>
                  <a:lnTo>
                    <a:pt x="2812" y="2434"/>
                  </a:lnTo>
                  <a:lnTo>
                    <a:pt x="2812" y="2080"/>
                  </a:lnTo>
                  <a:lnTo>
                    <a:pt x="2835" y="2080"/>
                  </a:lnTo>
                  <a:cubicBezTo>
                    <a:pt x="2835" y="2033"/>
                    <a:pt x="2835" y="1962"/>
                    <a:pt x="2859" y="1915"/>
                  </a:cubicBezTo>
                  <a:lnTo>
                    <a:pt x="2859" y="1844"/>
                  </a:lnTo>
                  <a:cubicBezTo>
                    <a:pt x="2859" y="1820"/>
                    <a:pt x="2906" y="1749"/>
                    <a:pt x="2906" y="1726"/>
                  </a:cubicBezTo>
                  <a:cubicBezTo>
                    <a:pt x="2906" y="1702"/>
                    <a:pt x="2930" y="1702"/>
                    <a:pt x="2930" y="1678"/>
                  </a:cubicBezTo>
                  <a:cubicBezTo>
                    <a:pt x="2954" y="1631"/>
                    <a:pt x="2954" y="1607"/>
                    <a:pt x="2977" y="1584"/>
                  </a:cubicBezTo>
                  <a:cubicBezTo>
                    <a:pt x="2977" y="1560"/>
                    <a:pt x="3001" y="1560"/>
                    <a:pt x="3001" y="1513"/>
                  </a:cubicBezTo>
                  <a:cubicBezTo>
                    <a:pt x="3190" y="1277"/>
                    <a:pt x="3450" y="1111"/>
                    <a:pt x="3781" y="1111"/>
                  </a:cubicBezTo>
                  <a:close/>
                  <a:moveTo>
                    <a:pt x="3781" y="1"/>
                  </a:moveTo>
                  <a:cubicBezTo>
                    <a:pt x="2859" y="1"/>
                    <a:pt x="2079" y="639"/>
                    <a:pt x="1843" y="1489"/>
                  </a:cubicBezTo>
                  <a:lnTo>
                    <a:pt x="1843" y="1513"/>
                  </a:lnTo>
                  <a:cubicBezTo>
                    <a:pt x="1796" y="1584"/>
                    <a:pt x="1796" y="1655"/>
                    <a:pt x="1772" y="1726"/>
                  </a:cubicBezTo>
                  <a:lnTo>
                    <a:pt x="1772" y="1773"/>
                  </a:lnTo>
                  <a:cubicBezTo>
                    <a:pt x="1772" y="1867"/>
                    <a:pt x="1749" y="1962"/>
                    <a:pt x="1749" y="2056"/>
                  </a:cubicBezTo>
                  <a:lnTo>
                    <a:pt x="1749" y="2434"/>
                  </a:lnTo>
                  <a:lnTo>
                    <a:pt x="1441" y="2434"/>
                  </a:lnTo>
                  <a:cubicBezTo>
                    <a:pt x="662" y="2434"/>
                    <a:pt x="0" y="3072"/>
                    <a:pt x="0" y="3876"/>
                  </a:cubicBezTo>
                  <a:lnTo>
                    <a:pt x="0" y="14012"/>
                  </a:lnTo>
                  <a:cubicBezTo>
                    <a:pt x="0" y="14815"/>
                    <a:pt x="662" y="15453"/>
                    <a:pt x="1441" y="15453"/>
                  </a:cubicBezTo>
                  <a:lnTo>
                    <a:pt x="10160" y="15453"/>
                  </a:lnTo>
                  <a:lnTo>
                    <a:pt x="14767" y="10846"/>
                  </a:lnTo>
                  <a:lnTo>
                    <a:pt x="14767" y="3899"/>
                  </a:lnTo>
                  <a:cubicBezTo>
                    <a:pt x="14767" y="3096"/>
                    <a:pt x="14153" y="2434"/>
                    <a:pt x="13350" y="2434"/>
                  </a:cubicBezTo>
                  <a:lnTo>
                    <a:pt x="5813" y="2434"/>
                  </a:lnTo>
                  <a:lnTo>
                    <a:pt x="5813" y="2056"/>
                  </a:lnTo>
                  <a:cubicBezTo>
                    <a:pt x="5813" y="922"/>
                    <a:pt x="4915" y="1"/>
                    <a:pt x="378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6" name="Google Shape;3046;p71"/>
            <p:cNvGrpSpPr/>
            <p:nvPr/>
          </p:nvGrpSpPr>
          <p:grpSpPr>
            <a:xfrm>
              <a:off x="6253963" y="2746588"/>
              <a:ext cx="369800" cy="385150"/>
              <a:chOff x="3166775" y="6886850"/>
              <a:chExt cx="369800" cy="385150"/>
            </a:xfrm>
          </p:grpSpPr>
          <p:sp>
            <p:nvSpPr>
              <p:cNvPr id="3047" name="Google Shape;3047;p71"/>
              <p:cNvSpPr/>
              <p:nvPr/>
            </p:nvSpPr>
            <p:spPr>
              <a:xfrm>
                <a:off x="3210500" y="6937650"/>
                <a:ext cx="27200" cy="20700"/>
              </a:xfrm>
              <a:custGeom>
                <a:avLst/>
                <a:gdLst/>
                <a:ahLst/>
                <a:cxnLst/>
                <a:rect l="l" t="t" r="r" b="b"/>
                <a:pathLst>
                  <a:path w="1088" h="828" extrusionOk="0">
                    <a:moveTo>
                      <a:pt x="520" y="0"/>
                    </a:moveTo>
                    <a:lnTo>
                      <a:pt x="0" y="378"/>
                    </a:lnTo>
                    <a:lnTo>
                      <a:pt x="520" y="827"/>
                    </a:lnTo>
                    <a:lnTo>
                      <a:pt x="1087" y="378"/>
                    </a:lnTo>
                    <a:lnTo>
                      <a:pt x="520" y="0"/>
                    </a:lnTo>
                    <a:close/>
                  </a:path>
                </a:pathLst>
              </a:custGeom>
              <a:solidFill>
                <a:srgbClr val="C7C5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3166775" y="6947100"/>
                <a:ext cx="369800" cy="324900"/>
              </a:xfrm>
              <a:custGeom>
                <a:avLst/>
                <a:gdLst/>
                <a:ahLst/>
                <a:cxnLst/>
                <a:rect l="l" t="t" r="r" b="b"/>
                <a:pathLst>
                  <a:path w="14792" h="12996" extrusionOk="0">
                    <a:moveTo>
                      <a:pt x="1442" y="0"/>
                    </a:moveTo>
                    <a:cubicBezTo>
                      <a:pt x="663" y="0"/>
                      <a:pt x="1" y="662"/>
                      <a:pt x="1" y="1465"/>
                    </a:cubicBezTo>
                    <a:lnTo>
                      <a:pt x="1" y="11554"/>
                    </a:lnTo>
                    <a:cubicBezTo>
                      <a:pt x="1" y="12358"/>
                      <a:pt x="663" y="12995"/>
                      <a:pt x="1442" y="12995"/>
                    </a:cubicBezTo>
                    <a:lnTo>
                      <a:pt x="10161" y="12995"/>
                    </a:lnTo>
                    <a:lnTo>
                      <a:pt x="11366" y="9806"/>
                    </a:lnTo>
                    <a:lnTo>
                      <a:pt x="14768" y="8388"/>
                    </a:lnTo>
                    <a:lnTo>
                      <a:pt x="14768" y="1465"/>
                    </a:lnTo>
                    <a:cubicBezTo>
                      <a:pt x="14792" y="662"/>
                      <a:pt x="14154" y="0"/>
                      <a:pt x="13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3420775" y="7156200"/>
                <a:ext cx="115225" cy="115800"/>
              </a:xfrm>
              <a:custGeom>
                <a:avLst/>
                <a:gdLst/>
                <a:ahLst/>
                <a:cxnLst/>
                <a:rect l="l" t="t" r="r" b="b"/>
                <a:pathLst>
                  <a:path w="4609" h="4632" extrusionOk="0">
                    <a:moveTo>
                      <a:pt x="1513" y="0"/>
                    </a:moveTo>
                    <a:cubicBezTo>
                      <a:pt x="686" y="0"/>
                      <a:pt x="1" y="686"/>
                      <a:pt x="1" y="1513"/>
                    </a:cubicBezTo>
                    <a:lnTo>
                      <a:pt x="1" y="4631"/>
                    </a:lnTo>
                    <a:lnTo>
                      <a:pt x="4608" y="24"/>
                    </a:lnTo>
                    <a:lnTo>
                      <a:pt x="1513" y="24"/>
                    </a:lnTo>
                    <a:lnTo>
                      <a:pt x="15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3219950" y="7165050"/>
                <a:ext cx="11825" cy="25425"/>
              </a:xfrm>
              <a:custGeom>
                <a:avLst/>
                <a:gdLst/>
                <a:ahLst/>
                <a:cxnLst/>
                <a:rect l="l" t="t" r="r" b="b"/>
                <a:pathLst>
                  <a:path w="473" h="1017" extrusionOk="0">
                    <a:moveTo>
                      <a:pt x="237" y="1"/>
                    </a:moveTo>
                    <a:cubicBezTo>
                      <a:pt x="119" y="1"/>
                      <a:pt x="0" y="119"/>
                      <a:pt x="0" y="237"/>
                    </a:cubicBezTo>
                    <a:lnTo>
                      <a:pt x="0" y="781"/>
                    </a:lnTo>
                    <a:cubicBezTo>
                      <a:pt x="0" y="899"/>
                      <a:pt x="119" y="1017"/>
                      <a:pt x="237" y="1017"/>
                    </a:cubicBezTo>
                    <a:cubicBezTo>
                      <a:pt x="378" y="1017"/>
                      <a:pt x="473" y="899"/>
                      <a:pt x="473" y="781"/>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3355800" y="7165050"/>
                <a:ext cx="11850" cy="25425"/>
              </a:xfrm>
              <a:custGeom>
                <a:avLst/>
                <a:gdLst/>
                <a:ahLst/>
                <a:cxnLst/>
                <a:rect l="l" t="t" r="r" b="b"/>
                <a:pathLst>
                  <a:path w="474" h="1017" extrusionOk="0">
                    <a:moveTo>
                      <a:pt x="237" y="1"/>
                    </a:moveTo>
                    <a:cubicBezTo>
                      <a:pt x="119" y="1"/>
                      <a:pt x="1" y="119"/>
                      <a:pt x="1" y="237"/>
                    </a:cubicBezTo>
                    <a:lnTo>
                      <a:pt x="1" y="781"/>
                    </a:lnTo>
                    <a:cubicBezTo>
                      <a:pt x="1" y="899"/>
                      <a:pt x="119" y="1017"/>
                      <a:pt x="237" y="1017"/>
                    </a:cubicBezTo>
                    <a:cubicBezTo>
                      <a:pt x="379" y="1017"/>
                      <a:pt x="473" y="899"/>
                      <a:pt x="473" y="781"/>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3269575" y="7178125"/>
                <a:ext cx="48450" cy="20050"/>
              </a:xfrm>
              <a:custGeom>
                <a:avLst/>
                <a:gdLst/>
                <a:ahLst/>
                <a:cxnLst/>
                <a:rect l="l" t="t" r="r" b="b"/>
                <a:pathLst>
                  <a:path w="1938" h="802" extrusionOk="0">
                    <a:moveTo>
                      <a:pt x="274" y="0"/>
                    </a:moveTo>
                    <a:cubicBezTo>
                      <a:pt x="218" y="0"/>
                      <a:pt x="163" y="24"/>
                      <a:pt x="118" y="69"/>
                    </a:cubicBezTo>
                    <a:cubicBezTo>
                      <a:pt x="0" y="163"/>
                      <a:pt x="0" y="305"/>
                      <a:pt x="95" y="399"/>
                    </a:cubicBezTo>
                    <a:cubicBezTo>
                      <a:pt x="284" y="659"/>
                      <a:pt x="614" y="801"/>
                      <a:pt x="969" y="801"/>
                    </a:cubicBezTo>
                    <a:cubicBezTo>
                      <a:pt x="1323" y="801"/>
                      <a:pt x="1654" y="636"/>
                      <a:pt x="1867" y="399"/>
                    </a:cubicBezTo>
                    <a:cubicBezTo>
                      <a:pt x="1938" y="305"/>
                      <a:pt x="1914" y="163"/>
                      <a:pt x="1819" y="69"/>
                    </a:cubicBezTo>
                    <a:cubicBezTo>
                      <a:pt x="1782" y="31"/>
                      <a:pt x="1736" y="16"/>
                      <a:pt x="1691" y="16"/>
                    </a:cubicBezTo>
                    <a:cubicBezTo>
                      <a:pt x="1623" y="16"/>
                      <a:pt x="1555" y="50"/>
                      <a:pt x="1512" y="92"/>
                    </a:cubicBezTo>
                    <a:cubicBezTo>
                      <a:pt x="1394" y="258"/>
                      <a:pt x="1181" y="328"/>
                      <a:pt x="969" y="328"/>
                    </a:cubicBezTo>
                    <a:cubicBezTo>
                      <a:pt x="756" y="328"/>
                      <a:pt x="591" y="258"/>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3210500" y="6886850"/>
                <a:ext cx="101625" cy="191400"/>
              </a:xfrm>
              <a:custGeom>
                <a:avLst/>
                <a:gdLst/>
                <a:ahLst/>
                <a:cxnLst/>
                <a:rect l="l" t="t" r="r" b="b"/>
                <a:pathLst>
                  <a:path w="4065" h="7656" extrusionOk="0">
                    <a:moveTo>
                      <a:pt x="2032" y="0"/>
                    </a:moveTo>
                    <a:cubicBezTo>
                      <a:pt x="922" y="0"/>
                      <a:pt x="0" y="922"/>
                      <a:pt x="0" y="2032"/>
                    </a:cubicBezTo>
                    <a:lnTo>
                      <a:pt x="0" y="2410"/>
                    </a:lnTo>
                    <a:lnTo>
                      <a:pt x="1064" y="2410"/>
                    </a:lnTo>
                    <a:lnTo>
                      <a:pt x="1064" y="2032"/>
                    </a:lnTo>
                    <a:cubicBezTo>
                      <a:pt x="1064" y="1513"/>
                      <a:pt x="1465" y="1087"/>
                      <a:pt x="2009" y="1087"/>
                    </a:cubicBezTo>
                    <a:cubicBezTo>
                      <a:pt x="2528" y="1087"/>
                      <a:pt x="2954" y="1513"/>
                      <a:pt x="2954" y="2032"/>
                    </a:cubicBezTo>
                    <a:lnTo>
                      <a:pt x="2954" y="6025"/>
                    </a:lnTo>
                    <a:cubicBezTo>
                      <a:pt x="2954" y="6309"/>
                      <a:pt x="2718" y="6545"/>
                      <a:pt x="2410" y="6545"/>
                    </a:cubicBezTo>
                    <a:cubicBezTo>
                      <a:pt x="2127" y="6545"/>
                      <a:pt x="1891" y="6309"/>
                      <a:pt x="1891" y="6025"/>
                    </a:cubicBezTo>
                    <a:lnTo>
                      <a:pt x="1891" y="4135"/>
                    </a:lnTo>
                    <a:cubicBezTo>
                      <a:pt x="1891" y="3828"/>
                      <a:pt x="1654" y="3592"/>
                      <a:pt x="1347" y="3592"/>
                    </a:cubicBezTo>
                    <a:cubicBezTo>
                      <a:pt x="1064" y="3592"/>
                      <a:pt x="827" y="3828"/>
                      <a:pt x="827" y="4135"/>
                    </a:cubicBezTo>
                    <a:lnTo>
                      <a:pt x="827" y="6025"/>
                    </a:lnTo>
                    <a:cubicBezTo>
                      <a:pt x="827" y="6900"/>
                      <a:pt x="1560" y="7656"/>
                      <a:pt x="2458" y="7656"/>
                    </a:cubicBezTo>
                    <a:cubicBezTo>
                      <a:pt x="3332" y="7656"/>
                      <a:pt x="4064" y="6900"/>
                      <a:pt x="4064" y="6025"/>
                    </a:cubicBezTo>
                    <a:lnTo>
                      <a:pt x="4064" y="2032"/>
                    </a:lnTo>
                    <a:cubicBezTo>
                      <a:pt x="4064" y="922"/>
                      <a:pt x="3166" y="0"/>
                      <a:pt x="20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3210500" y="6923475"/>
                <a:ext cx="31925" cy="23650"/>
              </a:xfrm>
              <a:custGeom>
                <a:avLst/>
                <a:gdLst/>
                <a:ahLst/>
                <a:cxnLst/>
                <a:rect l="l" t="t" r="r" b="b"/>
                <a:pathLst>
                  <a:path w="1277" h="946" extrusionOk="0">
                    <a:moveTo>
                      <a:pt x="95" y="0"/>
                    </a:moveTo>
                    <a:cubicBezTo>
                      <a:pt x="24" y="189"/>
                      <a:pt x="0" y="355"/>
                      <a:pt x="0" y="567"/>
                    </a:cubicBezTo>
                    <a:lnTo>
                      <a:pt x="0" y="945"/>
                    </a:lnTo>
                    <a:lnTo>
                      <a:pt x="1064" y="945"/>
                    </a:lnTo>
                    <a:lnTo>
                      <a:pt x="1064" y="567"/>
                    </a:lnTo>
                    <a:lnTo>
                      <a:pt x="1087" y="567"/>
                    </a:lnTo>
                    <a:cubicBezTo>
                      <a:pt x="1087" y="355"/>
                      <a:pt x="1158" y="166"/>
                      <a:pt x="127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3166775" y="6947100"/>
                <a:ext cx="105775" cy="324900"/>
              </a:xfrm>
              <a:custGeom>
                <a:avLst/>
                <a:gdLst/>
                <a:ahLst/>
                <a:cxnLst/>
                <a:rect l="l" t="t" r="r" b="b"/>
                <a:pathLst>
                  <a:path w="4231" h="12996" extrusionOk="0">
                    <a:moveTo>
                      <a:pt x="1442" y="0"/>
                    </a:moveTo>
                    <a:cubicBezTo>
                      <a:pt x="639" y="0"/>
                      <a:pt x="1" y="662"/>
                      <a:pt x="1" y="1465"/>
                    </a:cubicBezTo>
                    <a:lnTo>
                      <a:pt x="1" y="11554"/>
                    </a:lnTo>
                    <a:cubicBezTo>
                      <a:pt x="1" y="12358"/>
                      <a:pt x="663" y="12995"/>
                      <a:pt x="1442" y="12995"/>
                    </a:cubicBezTo>
                    <a:lnTo>
                      <a:pt x="4230" y="12995"/>
                    </a:lnTo>
                    <a:cubicBezTo>
                      <a:pt x="2151" y="11294"/>
                      <a:pt x="828" y="8695"/>
                      <a:pt x="828" y="5789"/>
                    </a:cubicBezTo>
                    <a:cubicBezTo>
                      <a:pt x="828" y="3615"/>
                      <a:pt x="1560" y="1607"/>
                      <a:pt x="283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6" name="Google Shape;3056;p71"/>
          <p:cNvGrpSpPr/>
          <p:nvPr/>
        </p:nvGrpSpPr>
        <p:grpSpPr>
          <a:xfrm>
            <a:off x="6238421" y="3431056"/>
            <a:ext cx="407600" cy="385913"/>
            <a:chOff x="6209088" y="3471325"/>
            <a:chExt cx="407600" cy="385913"/>
          </a:xfrm>
        </p:grpSpPr>
        <p:sp>
          <p:nvSpPr>
            <p:cNvPr id="3057" name="Google Shape;3057;p71"/>
            <p:cNvSpPr/>
            <p:nvPr/>
          </p:nvSpPr>
          <p:spPr>
            <a:xfrm>
              <a:off x="6209663" y="3471325"/>
              <a:ext cx="388700" cy="384150"/>
            </a:xfrm>
            <a:custGeom>
              <a:avLst/>
              <a:gdLst/>
              <a:ahLst/>
              <a:cxnLst/>
              <a:rect l="l" t="t" r="r" b="b"/>
              <a:pathLst>
                <a:path w="15548" h="15366" extrusionOk="0">
                  <a:moveTo>
                    <a:pt x="12971" y="1"/>
                  </a:moveTo>
                  <a:cubicBezTo>
                    <a:pt x="11730" y="1"/>
                    <a:pt x="10324" y="810"/>
                    <a:pt x="8979" y="1892"/>
                  </a:cubicBezTo>
                  <a:cubicBezTo>
                    <a:pt x="8908" y="1878"/>
                    <a:pt x="8836" y="1870"/>
                    <a:pt x="8765" y="1870"/>
                  </a:cubicBezTo>
                  <a:cubicBezTo>
                    <a:pt x="8602" y="1870"/>
                    <a:pt x="8442" y="1911"/>
                    <a:pt x="8294" y="2010"/>
                  </a:cubicBezTo>
                  <a:cubicBezTo>
                    <a:pt x="8176" y="2105"/>
                    <a:pt x="8081" y="2199"/>
                    <a:pt x="7963" y="2294"/>
                  </a:cubicBezTo>
                  <a:cubicBezTo>
                    <a:pt x="7822" y="2435"/>
                    <a:pt x="7727" y="2601"/>
                    <a:pt x="7727" y="2790"/>
                  </a:cubicBezTo>
                  <a:lnTo>
                    <a:pt x="7727" y="2908"/>
                  </a:lnTo>
                  <a:cubicBezTo>
                    <a:pt x="6853" y="3711"/>
                    <a:pt x="5979" y="4562"/>
                    <a:pt x="5246" y="5294"/>
                  </a:cubicBezTo>
                  <a:cubicBezTo>
                    <a:pt x="4254" y="6310"/>
                    <a:pt x="3427" y="7255"/>
                    <a:pt x="2742" y="8106"/>
                  </a:cubicBezTo>
                  <a:lnTo>
                    <a:pt x="2482" y="8460"/>
                  </a:lnTo>
                  <a:cubicBezTo>
                    <a:pt x="2245" y="8460"/>
                    <a:pt x="2009" y="8555"/>
                    <a:pt x="1844" y="8791"/>
                  </a:cubicBezTo>
                  <a:cubicBezTo>
                    <a:pt x="1773" y="8909"/>
                    <a:pt x="1702" y="9027"/>
                    <a:pt x="1608" y="9145"/>
                  </a:cubicBezTo>
                  <a:cubicBezTo>
                    <a:pt x="1466" y="9334"/>
                    <a:pt x="1466" y="9618"/>
                    <a:pt x="1584" y="9854"/>
                  </a:cubicBezTo>
                  <a:cubicBezTo>
                    <a:pt x="851" y="11177"/>
                    <a:pt x="662" y="12288"/>
                    <a:pt x="1017" y="13162"/>
                  </a:cubicBezTo>
                  <a:lnTo>
                    <a:pt x="355" y="13824"/>
                  </a:lnTo>
                  <a:cubicBezTo>
                    <a:pt x="1" y="14178"/>
                    <a:pt x="1" y="14745"/>
                    <a:pt x="355" y="15100"/>
                  </a:cubicBezTo>
                  <a:cubicBezTo>
                    <a:pt x="533" y="15277"/>
                    <a:pt x="757" y="15365"/>
                    <a:pt x="981" y="15365"/>
                  </a:cubicBezTo>
                  <a:cubicBezTo>
                    <a:pt x="1206" y="15365"/>
                    <a:pt x="1430" y="15277"/>
                    <a:pt x="1608" y="15100"/>
                  </a:cubicBezTo>
                  <a:lnTo>
                    <a:pt x="2293" y="14414"/>
                  </a:lnTo>
                  <a:cubicBezTo>
                    <a:pt x="2364" y="14462"/>
                    <a:pt x="2435" y="14485"/>
                    <a:pt x="2505" y="14509"/>
                  </a:cubicBezTo>
                  <a:lnTo>
                    <a:pt x="2529" y="14509"/>
                  </a:lnTo>
                  <a:cubicBezTo>
                    <a:pt x="2647" y="14533"/>
                    <a:pt x="2742" y="14580"/>
                    <a:pt x="2860" y="14580"/>
                  </a:cubicBezTo>
                  <a:lnTo>
                    <a:pt x="2883" y="14580"/>
                  </a:lnTo>
                  <a:cubicBezTo>
                    <a:pt x="2973" y="14588"/>
                    <a:pt x="3065" y="14592"/>
                    <a:pt x="3157" y="14592"/>
                  </a:cubicBezTo>
                  <a:cubicBezTo>
                    <a:pt x="3867" y="14592"/>
                    <a:pt x="4660" y="14352"/>
                    <a:pt x="5601" y="13871"/>
                  </a:cubicBezTo>
                  <a:cubicBezTo>
                    <a:pt x="5686" y="13919"/>
                    <a:pt x="5780" y="13939"/>
                    <a:pt x="5877" y="13939"/>
                  </a:cubicBezTo>
                  <a:cubicBezTo>
                    <a:pt x="6019" y="13939"/>
                    <a:pt x="6169" y="13894"/>
                    <a:pt x="6309" y="13824"/>
                  </a:cubicBezTo>
                  <a:cubicBezTo>
                    <a:pt x="6428" y="13753"/>
                    <a:pt x="6546" y="13682"/>
                    <a:pt x="6664" y="13587"/>
                  </a:cubicBezTo>
                  <a:cubicBezTo>
                    <a:pt x="6876" y="13446"/>
                    <a:pt x="6995" y="13209"/>
                    <a:pt x="6995" y="12973"/>
                  </a:cubicBezTo>
                  <a:cubicBezTo>
                    <a:pt x="7916" y="12288"/>
                    <a:pt x="8932" y="11414"/>
                    <a:pt x="10043" y="10303"/>
                  </a:cubicBezTo>
                  <a:lnTo>
                    <a:pt x="10043" y="10303"/>
                  </a:lnTo>
                  <a:cubicBezTo>
                    <a:pt x="9972" y="10847"/>
                    <a:pt x="10161" y="11390"/>
                    <a:pt x="10539" y="11768"/>
                  </a:cubicBezTo>
                  <a:cubicBezTo>
                    <a:pt x="10734" y="11963"/>
                    <a:pt x="11004" y="12064"/>
                    <a:pt x="11275" y="12064"/>
                  </a:cubicBezTo>
                  <a:cubicBezTo>
                    <a:pt x="11530" y="12064"/>
                    <a:pt x="11785" y="11975"/>
                    <a:pt x="11980" y="11792"/>
                  </a:cubicBezTo>
                  <a:cubicBezTo>
                    <a:pt x="12358" y="11414"/>
                    <a:pt x="12405" y="10823"/>
                    <a:pt x="12074" y="10398"/>
                  </a:cubicBezTo>
                  <a:cubicBezTo>
                    <a:pt x="13020" y="9429"/>
                    <a:pt x="14059" y="8342"/>
                    <a:pt x="14933" y="7208"/>
                  </a:cubicBezTo>
                  <a:cubicBezTo>
                    <a:pt x="15430" y="6570"/>
                    <a:pt x="15382" y="5649"/>
                    <a:pt x="14792" y="5058"/>
                  </a:cubicBezTo>
                  <a:lnTo>
                    <a:pt x="14697" y="5011"/>
                  </a:lnTo>
                  <a:cubicBezTo>
                    <a:pt x="15241" y="4089"/>
                    <a:pt x="15548" y="3239"/>
                    <a:pt x="15524" y="2412"/>
                  </a:cubicBezTo>
                  <a:lnTo>
                    <a:pt x="15524" y="2364"/>
                  </a:lnTo>
                  <a:lnTo>
                    <a:pt x="15524" y="2317"/>
                  </a:lnTo>
                  <a:cubicBezTo>
                    <a:pt x="15524" y="2223"/>
                    <a:pt x="15500" y="2128"/>
                    <a:pt x="15500" y="2057"/>
                  </a:cubicBezTo>
                  <a:lnTo>
                    <a:pt x="15500" y="1986"/>
                  </a:lnTo>
                  <a:cubicBezTo>
                    <a:pt x="15477" y="1892"/>
                    <a:pt x="15430" y="1774"/>
                    <a:pt x="15406" y="1703"/>
                  </a:cubicBezTo>
                  <a:cubicBezTo>
                    <a:pt x="15406" y="1656"/>
                    <a:pt x="15382" y="1632"/>
                    <a:pt x="15382" y="1632"/>
                  </a:cubicBezTo>
                  <a:cubicBezTo>
                    <a:pt x="15359" y="1537"/>
                    <a:pt x="15311" y="1467"/>
                    <a:pt x="15264" y="1372"/>
                  </a:cubicBezTo>
                  <a:cubicBezTo>
                    <a:pt x="15264" y="1372"/>
                    <a:pt x="15264" y="1348"/>
                    <a:pt x="15241" y="1348"/>
                  </a:cubicBezTo>
                  <a:lnTo>
                    <a:pt x="15052" y="1065"/>
                  </a:lnTo>
                  <a:lnTo>
                    <a:pt x="15004" y="1018"/>
                  </a:lnTo>
                  <a:cubicBezTo>
                    <a:pt x="14933" y="923"/>
                    <a:pt x="14839" y="829"/>
                    <a:pt x="14768" y="758"/>
                  </a:cubicBezTo>
                  <a:cubicBezTo>
                    <a:pt x="14237" y="227"/>
                    <a:pt x="13627" y="1"/>
                    <a:pt x="1297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8" name="Google Shape;3058;p71"/>
            <p:cNvGrpSpPr/>
            <p:nvPr/>
          </p:nvGrpSpPr>
          <p:grpSpPr>
            <a:xfrm>
              <a:off x="6209088" y="3472063"/>
              <a:ext cx="407600" cy="385175"/>
              <a:chOff x="3121900" y="7612325"/>
              <a:chExt cx="407600" cy="385175"/>
            </a:xfrm>
          </p:grpSpPr>
          <p:sp>
            <p:nvSpPr>
              <p:cNvPr id="3059" name="Google Shape;3059;p71"/>
              <p:cNvSpPr/>
              <p:nvPr/>
            </p:nvSpPr>
            <p:spPr>
              <a:xfrm>
                <a:off x="3121900" y="7929400"/>
                <a:ext cx="70300" cy="68100"/>
              </a:xfrm>
              <a:custGeom>
                <a:avLst/>
                <a:gdLst/>
                <a:ahLst/>
                <a:cxnLst/>
                <a:rect l="l" t="t" r="r" b="b"/>
                <a:pathLst>
                  <a:path w="2812" h="2724" extrusionOk="0">
                    <a:moveTo>
                      <a:pt x="1536" y="1"/>
                    </a:moveTo>
                    <a:lnTo>
                      <a:pt x="355" y="1182"/>
                    </a:lnTo>
                    <a:cubicBezTo>
                      <a:pt x="0" y="1536"/>
                      <a:pt x="0" y="2103"/>
                      <a:pt x="355" y="2458"/>
                    </a:cubicBezTo>
                    <a:cubicBezTo>
                      <a:pt x="532" y="2635"/>
                      <a:pt x="762" y="2724"/>
                      <a:pt x="993" y="2724"/>
                    </a:cubicBezTo>
                    <a:cubicBezTo>
                      <a:pt x="1223" y="2724"/>
                      <a:pt x="1453" y="2635"/>
                      <a:pt x="1631" y="2458"/>
                    </a:cubicBezTo>
                    <a:lnTo>
                      <a:pt x="2812" y="1276"/>
                    </a:lnTo>
                    <a:lnTo>
                      <a:pt x="1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3368200" y="7717950"/>
                <a:ext cx="140625" cy="197600"/>
              </a:xfrm>
              <a:custGeom>
                <a:avLst/>
                <a:gdLst/>
                <a:ahLst/>
                <a:cxnLst/>
                <a:rect l="l" t="t" r="r" b="b"/>
                <a:pathLst>
                  <a:path w="5625" h="7904" extrusionOk="0">
                    <a:moveTo>
                      <a:pt x="4088" y="0"/>
                    </a:moveTo>
                    <a:lnTo>
                      <a:pt x="473" y="5293"/>
                    </a:lnTo>
                    <a:cubicBezTo>
                      <a:pt x="1" y="6001"/>
                      <a:pt x="95" y="6970"/>
                      <a:pt x="686" y="7608"/>
                    </a:cubicBezTo>
                    <a:cubicBezTo>
                      <a:pt x="881" y="7803"/>
                      <a:pt x="1151" y="7904"/>
                      <a:pt x="1422" y="7904"/>
                    </a:cubicBezTo>
                    <a:cubicBezTo>
                      <a:pt x="1677" y="7904"/>
                      <a:pt x="1933" y="7815"/>
                      <a:pt x="2127" y="7632"/>
                    </a:cubicBezTo>
                    <a:cubicBezTo>
                      <a:pt x="2505" y="7254"/>
                      <a:pt x="2553" y="6663"/>
                      <a:pt x="2222" y="6238"/>
                    </a:cubicBezTo>
                    <a:cubicBezTo>
                      <a:pt x="3191" y="5269"/>
                      <a:pt x="4230" y="4158"/>
                      <a:pt x="5128" y="3048"/>
                    </a:cubicBezTo>
                    <a:cubicBezTo>
                      <a:pt x="5624" y="2410"/>
                      <a:pt x="5553" y="1489"/>
                      <a:pt x="4963" y="898"/>
                    </a:cubicBezTo>
                    <a:lnTo>
                      <a:pt x="40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3183925" y="7686625"/>
                <a:ext cx="251650" cy="251675"/>
              </a:xfrm>
              <a:custGeom>
                <a:avLst/>
                <a:gdLst/>
                <a:ahLst/>
                <a:cxnLst/>
                <a:rect l="l" t="t" r="r" b="b"/>
                <a:pathLst>
                  <a:path w="10066" h="10067" extrusionOk="0">
                    <a:moveTo>
                      <a:pt x="5245" y="1"/>
                    </a:moveTo>
                    <a:cubicBezTo>
                      <a:pt x="4371" y="780"/>
                      <a:pt x="3521" y="1655"/>
                      <a:pt x="2765" y="2387"/>
                    </a:cubicBezTo>
                    <a:cubicBezTo>
                      <a:pt x="1630" y="3545"/>
                      <a:pt x="709" y="4608"/>
                      <a:pt x="0" y="5553"/>
                    </a:cubicBezTo>
                    <a:lnTo>
                      <a:pt x="1749" y="8318"/>
                    </a:lnTo>
                    <a:lnTo>
                      <a:pt x="4513" y="10066"/>
                    </a:lnTo>
                    <a:cubicBezTo>
                      <a:pt x="5458" y="9357"/>
                      <a:pt x="6521" y="8436"/>
                      <a:pt x="7679" y="7278"/>
                    </a:cubicBezTo>
                    <a:cubicBezTo>
                      <a:pt x="8411" y="6546"/>
                      <a:pt x="9262" y="5719"/>
                      <a:pt x="10065" y="4797"/>
                    </a:cubicBezTo>
                    <a:lnTo>
                      <a:pt x="8199" y="1844"/>
                    </a:lnTo>
                    <a:lnTo>
                      <a:pt x="52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3346350" y="7612325"/>
                <a:ext cx="183150" cy="164125"/>
              </a:xfrm>
              <a:custGeom>
                <a:avLst/>
                <a:gdLst/>
                <a:ahLst/>
                <a:cxnLst/>
                <a:rect l="l" t="t" r="r" b="b"/>
                <a:pathLst>
                  <a:path w="7326" h="6565" extrusionOk="0">
                    <a:moveTo>
                      <a:pt x="4004" y="0"/>
                    </a:moveTo>
                    <a:cubicBezTo>
                      <a:pt x="2760" y="0"/>
                      <a:pt x="1350" y="816"/>
                      <a:pt x="1" y="1886"/>
                    </a:cubicBezTo>
                    <a:lnTo>
                      <a:pt x="1749" y="4816"/>
                    </a:lnTo>
                    <a:cubicBezTo>
                      <a:pt x="1749" y="4816"/>
                      <a:pt x="4608" y="6446"/>
                      <a:pt x="4655" y="6564"/>
                    </a:cubicBezTo>
                    <a:cubicBezTo>
                      <a:pt x="6286" y="4438"/>
                      <a:pt x="7325" y="2264"/>
                      <a:pt x="5789" y="752"/>
                    </a:cubicBezTo>
                    <a:cubicBezTo>
                      <a:pt x="5262" y="224"/>
                      <a:pt x="4656" y="0"/>
                      <a:pt x="4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3183925" y="7686625"/>
                <a:ext cx="163050" cy="172500"/>
              </a:xfrm>
              <a:custGeom>
                <a:avLst/>
                <a:gdLst/>
                <a:ahLst/>
                <a:cxnLst/>
                <a:rect l="l" t="t" r="r" b="b"/>
                <a:pathLst>
                  <a:path w="6522" h="6900" extrusionOk="0">
                    <a:moveTo>
                      <a:pt x="5245" y="1"/>
                    </a:moveTo>
                    <a:cubicBezTo>
                      <a:pt x="4371" y="780"/>
                      <a:pt x="3521" y="1655"/>
                      <a:pt x="2765" y="2387"/>
                    </a:cubicBezTo>
                    <a:cubicBezTo>
                      <a:pt x="1630" y="3545"/>
                      <a:pt x="709" y="4608"/>
                      <a:pt x="0" y="5553"/>
                    </a:cubicBezTo>
                    <a:lnTo>
                      <a:pt x="851" y="6900"/>
                    </a:lnTo>
                    <a:cubicBezTo>
                      <a:pt x="1276" y="5789"/>
                      <a:pt x="1914" y="4774"/>
                      <a:pt x="2812" y="3899"/>
                    </a:cubicBezTo>
                    <a:cubicBezTo>
                      <a:pt x="4159" y="2529"/>
                      <a:pt x="5411" y="1537"/>
                      <a:pt x="6521" y="780"/>
                    </a:cubicBezTo>
                    <a:lnTo>
                      <a:pt x="5245"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3346350" y="7612325"/>
                <a:ext cx="163050" cy="82000"/>
              </a:xfrm>
              <a:custGeom>
                <a:avLst/>
                <a:gdLst/>
                <a:ahLst/>
                <a:cxnLst/>
                <a:rect l="l" t="t" r="r" b="b"/>
                <a:pathLst>
                  <a:path w="6522" h="3280" extrusionOk="0">
                    <a:moveTo>
                      <a:pt x="4004" y="0"/>
                    </a:moveTo>
                    <a:cubicBezTo>
                      <a:pt x="2760" y="0"/>
                      <a:pt x="1350" y="816"/>
                      <a:pt x="1" y="1886"/>
                    </a:cubicBezTo>
                    <a:lnTo>
                      <a:pt x="828" y="3280"/>
                    </a:lnTo>
                    <a:cubicBezTo>
                      <a:pt x="2329" y="2411"/>
                      <a:pt x="3629" y="2066"/>
                      <a:pt x="4733" y="2066"/>
                    </a:cubicBezTo>
                    <a:cubicBezTo>
                      <a:pt x="5401" y="2066"/>
                      <a:pt x="5996" y="2192"/>
                      <a:pt x="6522" y="2406"/>
                    </a:cubicBezTo>
                    <a:cubicBezTo>
                      <a:pt x="6498" y="1791"/>
                      <a:pt x="6286" y="1224"/>
                      <a:pt x="5789" y="752"/>
                    </a:cubicBezTo>
                    <a:cubicBezTo>
                      <a:pt x="5262" y="224"/>
                      <a:pt x="4656" y="0"/>
                      <a:pt x="4004"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3137250" y="7859100"/>
                <a:ext cx="125850" cy="119800"/>
              </a:xfrm>
              <a:custGeom>
                <a:avLst/>
                <a:gdLst/>
                <a:ahLst/>
                <a:cxnLst/>
                <a:rect l="l" t="t" r="r" b="b"/>
                <a:pathLst>
                  <a:path w="5034" h="4792" extrusionOk="0">
                    <a:moveTo>
                      <a:pt x="969" y="1"/>
                    </a:moveTo>
                    <a:cubicBezTo>
                      <a:pt x="1" y="1749"/>
                      <a:pt x="1" y="3096"/>
                      <a:pt x="946" y="4088"/>
                    </a:cubicBezTo>
                    <a:cubicBezTo>
                      <a:pt x="1412" y="4555"/>
                      <a:pt x="1983" y="4792"/>
                      <a:pt x="2654" y="4792"/>
                    </a:cubicBezTo>
                    <a:cubicBezTo>
                      <a:pt x="3342" y="4792"/>
                      <a:pt x="4136" y="4543"/>
                      <a:pt x="5033" y="4041"/>
                    </a:cubicBezTo>
                    <a:lnTo>
                      <a:pt x="3616" y="1395"/>
                    </a:lnTo>
                    <a:lnTo>
                      <a:pt x="9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3137250" y="7859100"/>
                <a:ext cx="61450" cy="118775"/>
              </a:xfrm>
              <a:custGeom>
                <a:avLst/>
                <a:gdLst/>
                <a:ahLst/>
                <a:cxnLst/>
                <a:rect l="l" t="t" r="r" b="b"/>
                <a:pathLst>
                  <a:path w="2458" h="4751" extrusionOk="0">
                    <a:moveTo>
                      <a:pt x="969" y="1"/>
                    </a:moveTo>
                    <a:cubicBezTo>
                      <a:pt x="1" y="1749"/>
                      <a:pt x="1" y="3096"/>
                      <a:pt x="946" y="4088"/>
                    </a:cubicBezTo>
                    <a:cubicBezTo>
                      <a:pt x="1324" y="4467"/>
                      <a:pt x="1773" y="4703"/>
                      <a:pt x="2316" y="4750"/>
                    </a:cubicBezTo>
                    <a:cubicBezTo>
                      <a:pt x="2033" y="3427"/>
                      <a:pt x="2103" y="2080"/>
                      <a:pt x="2458" y="804"/>
                    </a:cubicBezTo>
                    <a:lnTo>
                      <a:pt x="969"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3312100" y="7659225"/>
                <a:ext cx="152425" cy="147500"/>
              </a:xfrm>
              <a:custGeom>
                <a:avLst/>
                <a:gdLst/>
                <a:ahLst/>
                <a:cxnLst/>
                <a:rect l="l" t="t" r="r" b="b"/>
                <a:pathLst>
                  <a:path w="6097" h="5900" extrusionOk="0">
                    <a:moveTo>
                      <a:pt x="1143" y="1"/>
                    </a:moveTo>
                    <a:cubicBezTo>
                      <a:pt x="972" y="1"/>
                      <a:pt x="800" y="60"/>
                      <a:pt x="662" y="175"/>
                    </a:cubicBezTo>
                    <a:cubicBezTo>
                      <a:pt x="544" y="270"/>
                      <a:pt x="449" y="341"/>
                      <a:pt x="331" y="435"/>
                    </a:cubicBezTo>
                    <a:cubicBezTo>
                      <a:pt x="0" y="695"/>
                      <a:pt x="0" y="1191"/>
                      <a:pt x="307" y="1475"/>
                    </a:cubicBezTo>
                    <a:lnTo>
                      <a:pt x="4537" y="5680"/>
                    </a:lnTo>
                    <a:cubicBezTo>
                      <a:pt x="4673" y="5828"/>
                      <a:pt x="4853" y="5899"/>
                      <a:pt x="5032" y="5899"/>
                    </a:cubicBezTo>
                    <a:cubicBezTo>
                      <a:pt x="5226" y="5899"/>
                      <a:pt x="5418" y="5816"/>
                      <a:pt x="5553" y="5657"/>
                    </a:cubicBezTo>
                    <a:cubicBezTo>
                      <a:pt x="5647" y="5539"/>
                      <a:pt x="5742" y="5444"/>
                      <a:pt x="5836" y="5326"/>
                    </a:cubicBezTo>
                    <a:cubicBezTo>
                      <a:pt x="6096" y="5043"/>
                      <a:pt x="6096" y="4641"/>
                      <a:pt x="5836" y="4357"/>
                    </a:cubicBezTo>
                    <a:lnTo>
                      <a:pt x="1631" y="199"/>
                    </a:lnTo>
                    <a:cubicBezTo>
                      <a:pt x="1498" y="66"/>
                      <a:pt x="1321" y="1"/>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3157925" y="7824300"/>
                <a:ext cx="141800" cy="137325"/>
              </a:xfrm>
              <a:custGeom>
                <a:avLst/>
                <a:gdLst/>
                <a:ahLst/>
                <a:cxnLst/>
                <a:rect l="l" t="t" r="r" b="b"/>
                <a:pathLst>
                  <a:path w="5672" h="5493" extrusionOk="0">
                    <a:moveTo>
                      <a:pt x="1014" y="0"/>
                    </a:moveTo>
                    <a:cubicBezTo>
                      <a:pt x="784" y="0"/>
                      <a:pt x="560" y="116"/>
                      <a:pt x="426" y="330"/>
                    </a:cubicBezTo>
                    <a:cubicBezTo>
                      <a:pt x="331" y="448"/>
                      <a:pt x="260" y="566"/>
                      <a:pt x="190" y="684"/>
                    </a:cubicBezTo>
                    <a:cubicBezTo>
                      <a:pt x="1" y="968"/>
                      <a:pt x="24" y="1322"/>
                      <a:pt x="260" y="1558"/>
                    </a:cubicBezTo>
                    <a:lnTo>
                      <a:pt x="3994" y="5291"/>
                    </a:lnTo>
                    <a:cubicBezTo>
                      <a:pt x="4129" y="5427"/>
                      <a:pt x="4304" y="5493"/>
                      <a:pt x="4481" y="5493"/>
                    </a:cubicBezTo>
                    <a:cubicBezTo>
                      <a:pt x="4613" y="5493"/>
                      <a:pt x="4747" y="5456"/>
                      <a:pt x="4868" y="5386"/>
                    </a:cubicBezTo>
                    <a:cubicBezTo>
                      <a:pt x="4986" y="5291"/>
                      <a:pt x="5104" y="5244"/>
                      <a:pt x="5222" y="5150"/>
                    </a:cubicBezTo>
                    <a:cubicBezTo>
                      <a:pt x="5624" y="4913"/>
                      <a:pt x="5671" y="4370"/>
                      <a:pt x="5340" y="4063"/>
                    </a:cubicBezTo>
                    <a:lnTo>
                      <a:pt x="1513" y="212"/>
                    </a:lnTo>
                    <a:cubicBezTo>
                      <a:pt x="1369" y="68"/>
                      <a:pt x="1190" y="0"/>
                      <a:pt x="10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3254800" y="7849075"/>
                <a:ext cx="20700" cy="19500"/>
              </a:xfrm>
              <a:custGeom>
                <a:avLst/>
                <a:gdLst/>
                <a:ahLst/>
                <a:cxnLst/>
                <a:rect l="l" t="t" r="r" b="b"/>
                <a:pathLst>
                  <a:path w="828" h="780" extrusionOk="0">
                    <a:moveTo>
                      <a:pt x="249" y="0"/>
                    </a:moveTo>
                    <a:cubicBezTo>
                      <a:pt x="189" y="0"/>
                      <a:pt x="130" y="24"/>
                      <a:pt x="95" y="71"/>
                    </a:cubicBezTo>
                    <a:cubicBezTo>
                      <a:pt x="0" y="166"/>
                      <a:pt x="0" y="307"/>
                      <a:pt x="95" y="402"/>
                    </a:cubicBezTo>
                    <a:lnTo>
                      <a:pt x="402" y="733"/>
                    </a:lnTo>
                    <a:cubicBezTo>
                      <a:pt x="473" y="756"/>
                      <a:pt x="520" y="780"/>
                      <a:pt x="591" y="780"/>
                    </a:cubicBezTo>
                    <a:cubicBezTo>
                      <a:pt x="638" y="780"/>
                      <a:pt x="709" y="756"/>
                      <a:pt x="733" y="733"/>
                    </a:cubicBezTo>
                    <a:cubicBezTo>
                      <a:pt x="827" y="638"/>
                      <a:pt x="827" y="496"/>
                      <a:pt x="733" y="402"/>
                    </a:cubicBezTo>
                    <a:lnTo>
                      <a:pt x="402" y="71"/>
                    </a:lnTo>
                    <a:cubicBezTo>
                      <a:pt x="367" y="24"/>
                      <a:pt x="30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3342800" y="7760475"/>
                <a:ext cx="20700" cy="19500"/>
              </a:xfrm>
              <a:custGeom>
                <a:avLst/>
                <a:gdLst/>
                <a:ahLst/>
                <a:cxnLst/>
                <a:rect l="l" t="t" r="r" b="b"/>
                <a:pathLst>
                  <a:path w="828" h="780" extrusionOk="0">
                    <a:moveTo>
                      <a:pt x="237" y="0"/>
                    </a:moveTo>
                    <a:cubicBezTo>
                      <a:pt x="178" y="0"/>
                      <a:pt x="119" y="24"/>
                      <a:pt x="72" y="71"/>
                    </a:cubicBezTo>
                    <a:cubicBezTo>
                      <a:pt x="1" y="166"/>
                      <a:pt x="1" y="307"/>
                      <a:pt x="72" y="402"/>
                    </a:cubicBezTo>
                    <a:lnTo>
                      <a:pt x="403" y="733"/>
                    </a:lnTo>
                    <a:cubicBezTo>
                      <a:pt x="473" y="756"/>
                      <a:pt x="521" y="780"/>
                      <a:pt x="592" y="780"/>
                    </a:cubicBezTo>
                    <a:cubicBezTo>
                      <a:pt x="639" y="780"/>
                      <a:pt x="710" y="756"/>
                      <a:pt x="733" y="733"/>
                    </a:cubicBezTo>
                    <a:cubicBezTo>
                      <a:pt x="828" y="638"/>
                      <a:pt x="828" y="496"/>
                      <a:pt x="733" y="402"/>
                    </a:cubicBezTo>
                    <a:lnTo>
                      <a:pt x="403" y="71"/>
                    </a:lnTo>
                    <a:cubicBezTo>
                      <a:pt x="355" y="24"/>
                      <a:pt x="296"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3295550" y="7801225"/>
                <a:ext cx="35475" cy="34275"/>
              </a:xfrm>
              <a:custGeom>
                <a:avLst/>
                <a:gdLst/>
                <a:ahLst/>
                <a:cxnLst/>
                <a:rect l="l" t="t" r="r" b="b"/>
                <a:pathLst>
                  <a:path w="1419" h="1371" extrusionOk="0">
                    <a:moveTo>
                      <a:pt x="1135" y="0"/>
                    </a:moveTo>
                    <a:cubicBezTo>
                      <a:pt x="1017" y="0"/>
                      <a:pt x="946" y="142"/>
                      <a:pt x="946" y="237"/>
                    </a:cubicBezTo>
                    <a:cubicBezTo>
                      <a:pt x="969" y="426"/>
                      <a:pt x="875" y="638"/>
                      <a:pt x="757" y="757"/>
                    </a:cubicBezTo>
                    <a:cubicBezTo>
                      <a:pt x="615" y="875"/>
                      <a:pt x="426" y="922"/>
                      <a:pt x="261" y="922"/>
                    </a:cubicBezTo>
                    <a:cubicBezTo>
                      <a:pt x="250" y="920"/>
                      <a:pt x="240" y="919"/>
                      <a:pt x="230" y="919"/>
                    </a:cubicBezTo>
                    <a:cubicBezTo>
                      <a:pt x="123" y="919"/>
                      <a:pt x="24" y="1027"/>
                      <a:pt x="24" y="1135"/>
                    </a:cubicBezTo>
                    <a:cubicBezTo>
                      <a:pt x="1" y="1253"/>
                      <a:pt x="119" y="1371"/>
                      <a:pt x="237" y="1371"/>
                    </a:cubicBezTo>
                    <a:lnTo>
                      <a:pt x="308" y="1371"/>
                    </a:lnTo>
                    <a:cubicBezTo>
                      <a:pt x="591" y="1371"/>
                      <a:pt x="875" y="1253"/>
                      <a:pt x="1064" y="1064"/>
                    </a:cubicBezTo>
                    <a:cubicBezTo>
                      <a:pt x="1300" y="827"/>
                      <a:pt x="1418" y="544"/>
                      <a:pt x="1371" y="213"/>
                    </a:cubicBezTo>
                    <a:cubicBezTo>
                      <a:pt x="1371" y="95"/>
                      <a:pt x="1253"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3312100" y="7659225"/>
                <a:ext cx="65000" cy="54025"/>
              </a:xfrm>
              <a:custGeom>
                <a:avLst/>
                <a:gdLst/>
                <a:ahLst/>
                <a:cxnLst/>
                <a:rect l="l" t="t" r="r" b="b"/>
                <a:pathLst>
                  <a:path w="2600" h="2161" extrusionOk="0">
                    <a:moveTo>
                      <a:pt x="1143" y="1"/>
                    </a:moveTo>
                    <a:cubicBezTo>
                      <a:pt x="972" y="1"/>
                      <a:pt x="800" y="60"/>
                      <a:pt x="662" y="175"/>
                    </a:cubicBezTo>
                    <a:cubicBezTo>
                      <a:pt x="544" y="270"/>
                      <a:pt x="449" y="341"/>
                      <a:pt x="331" y="435"/>
                    </a:cubicBezTo>
                    <a:cubicBezTo>
                      <a:pt x="0" y="695"/>
                      <a:pt x="0" y="1191"/>
                      <a:pt x="307" y="1475"/>
                    </a:cubicBezTo>
                    <a:lnTo>
                      <a:pt x="993" y="2160"/>
                    </a:lnTo>
                    <a:cubicBezTo>
                      <a:pt x="1536" y="1758"/>
                      <a:pt x="2079" y="1451"/>
                      <a:pt x="2599" y="1168"/>
                    </a:cubicBezTo>
                    <a:lnTo>
                      <a:pt x="1631" y="199"/>
                    </a:lnTo>
                    <a:cubicBezTo>
                      <a:pt x="1498" y="66"/>
                      <a:pt x="1321" y="1"/>
                      <a:pt x="1143"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3157925" y="7824300"/>
                <a:ext cx="53175" cy="69675"/>
              </a:xfrm>
              <a:custGeom>
                <a:avLst/>
                <a:gdLst/>
                <a:ahLst/>
                <a:cxnLst/>
                <a:rect l="l" t="t" r="r" b="b"/>
                <a:pathLst>
                  <a:path w="2127" h="2787" extrusionOk="0">
                    <a:moveTo>
                      <a:pt x="1012" y="0"/>
                    </a:moveTo>
                    <a:cubicBezTo>
                      <a:pt x="780" y="0"/>
                      <a:pt x="549" y="116"/>
                      <a:pt x="402" y="330"/>
                    </a:cubicBezTo>
                    <a:cubicBezTo>
                      <a:pt x="331" y="448"/>
                      <a:pt x="260" y="566"/>
                      <a:pt x="190" y="684"/>
                    </a:cubicBezTo>
                    <a:cubicBezTo>
                      <a:pt x="1" y="968"/>
                      <a:pt x="24" y="1322"/>
                      <a:pt x="260" y="1558"/>
                    </a:cubicBezTo>
                    <a:lnTo>
                      <a:pt x="1465" y="2787"/>
                    </a:lnTo>
                    <a:cubicBezTo>
                      <a:pt x="1631" y="2125"/>
                      <a:pt x="1843" y="1464"/>
                      <a:pt x="2127" y="826"/>
                    </a:cubicBezTo>
                    <a:lnTo>
                      <a:pt x="1513" y="212"/>
                    </a:lnTo>
                    <a:cubicBezTo>
                      <a:pt x="1369" y="68"/>
                      <a:pt x="1190" y="0"/>
                      <a:pt x="1012"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4" name="Google Shape;3074;p71"/>
          <p:cNvGrpSpPr/>
          <p:nvPr/>
        </p:nvGrpSpPr>
        <p:grpSpPr>
          <a:xfrm>
            <a:off x="6249646" y="4146281"/>
            <a:ext cx="385150" cy="339675"/>
            <a:chOff x="6252788" y="4190213"/>
            <a:chExt cx="385150" cy="339675"/>
          </a:xfrm>
        </p:grpSpPr>
        <p:sp>
          <p:nvSpPr>
            <p:cNvPr id="3075" name="Google Shape;3075;p71"/>
            <p:cNvSpPr/>
            <p:nvPr/>
          </p:nvSpPr>
          <p:spPr>
            <a:xfrm>
              <a:off x="6253963" y="4190225"/>
              <a:ext cx="383975" cy="337875"/>
            </a:xfrm>
            <a:custGeom>
              <a:avLst/>
              <a:gdLst/>
              <a:ahLst/>
              <a:cxnLst/>
              <a:rect l="l" t="t" r="r" b="b"/>
              <a:pathLst>
                <a:path w="15359" h="13515" extrusionOk="0">
                  <a:moveTo>
                    <a:pt x="1702" y="0"/>
                  </a:moveTo>
                  <a:cubicBezTo>
                    <a:pt x="757" y="0"/>
                    <a:pt x="1" y="756"/>
                    <a:pt x="1" y="1701"/>
                  </a:cubicBezTo>
                  <a:lnTo>
                    <a:pt x="1" y="11814"/>
                  </a:lnTo>
                  <a:cubicBezTo>
                    <a:pt x="1" y="12759"/>
                    <a:pt x="757" y="13515"/>
                    <a:pt x="1702" y="13515"/>
                  </a:cubicBezTo>
                  <a:lnTo>
                    <a:pt x="6026" y="13515"/>
                  </a:lnTo>
                  <a:cubicBezTo>
                    <a:pt x="6924" y="13515"/>
                    <a:pt x="7680" y="12782"/>
                    <a:pt x="7680" y="11861"/>
                  </a:cubicBezTo>
                  <a:cubicBezTo>
                    <a:pt x="7680" y="12782"/>
                    <a:pt x="8412" y="13515"/>
                    <a:pt x="9310" y="13515"/>
                  </a:cubicBezTo>
                  <a:lnTo>
                    <a:pt x="13634" y="13515"/>
                  </a:lnTo>
                  <a:cubicBezTo>
                    <a:pt x="14579" y="13515"/>
                    <a:pt x="15335" y="12759"/>
                    <a:pt x="15335" y="11814"/>
                  </a:cubicBezTo>
                  <a:lnTo>
                    <a:pt x="15335" y="1701"/>
                  </a:lnTo>
                  <a:cubicBezTo>
                    <a:pt x="15359" y="756"/>
                    <a:pt x="14579" y="0"/>
                    <a:pt x="13634" y="0"/>
                  </a:cubicBezTo>
                  <a:lnTo>
                    <a:pt x="9334" y="0"/>
                  </a:lnTo>
                  <a:cubicBezTo>
                    <a:pt x="8412" y="0"/>
                    <a:pt x="7680" y="733"/>
                    <a:pt x="7680" y="1654"/>
                  </a:cubicBezTo>
                  <a:cubicBezTo>
                    <a:pt x="7680" y="733"/>
                    <a:pt x="6924" y="0"/>
                    <a:pt x="602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6" name="Google Shape;3076;p71"/>
            <p:cNvGrpSpPr/>
            <p:nvPr/>
          </p:nvGrpSpPr>
          <p:grpSpPr>
            <a:xfrm>
              <a:off x="6252788" y="4190213"/>
              <a:ext cx="384575" cy="339675"/>
              <a:chOff x="3165600" y="8330475"/>
              <a:chExt cx="384575" cy="339675"/>
            </a:xfrm>
          </p:grpSpPr>
          <p:sp>
            <p:nvSpPr>
              <p:cNvPr id="3077" name="Google Shape;3077;p71"/>
              <p:cNvSpPr/>
              <p:nvPr/>
            </p:nvSpPr>
            <p:spPr>
              <a:xfrm>
                <a:off x="3325100" y="8330475"/>
                <a:ext cx="225075" cy="339675"/>
              </a:xfrm>
              <a:custGeom>
                <a:avLst/>
                <a:gdLst/>
                <a:ahLst/>
                <a:cxnLst/>
                <a:rect l="l" t="t" r="r" b="b"/>
                <a:pathLst>
                  <a:path w="9003" h="13587" extrusionOk="0">
                    <a:moveTo>
                      <a:pt x="2954" y="1"/>
                    </a:moveTo>
                    <a:cubicBezTo>
                      <a:pt x="2032" y="1"/>
                      <a:pt x="1276" y="733"/>
                      <a:pt x="1276" y="1654"/>
                    </a:cubicBezTo>
                    <a:lnTo>
                      <a:pt x="0" y="6782"/>
                    </a:lnTo>
                    <a:lnTo>
                      <a:pt x="1276" y="11932"/>
                    </a:lnTo>
                    <a:cubicBezTo>
                      <a:pt x="1276" y="12830"/>
                      <a:pt x="2032" y="13586"/>
                      <a:pt x="2954" y="13586"/>
                    </a:cubicBezTo>
                    <a:lnTo>
                      <a:pt x="7254" y="13586"/>
                    </a:lnTo>
                    <a:cubicBezTo>
                      <a:pt x="8199" y="13586"/>
                      <a:pt x="8955" y="12807"/>
                      <a:pt x="8955" y="11861"/>
                    </a:cubicBezTo>
                    <a:lnTo>
                      <a:pt x="8955" y="1773"/>
                    </a:lnTo>
                    <a:cubicBezTo>
                      <a:pt x="9002" y="780"/>
                      <a:pt x="8199" y="1"/>
                      <a:pt x="7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3165600" y="8330475"/>
                <a:ext cx="192000" cy="337900"/>
              </a:xfrm>
              <a:custGeom>
                <a:avLst/>
                <a:gdLst/>
                <a:ahLst/>
                <a:cxnLst/>
                <a:rect l="l" t="t" r="r" b="b"/>
                <a:pathLst>
                  <a:path w="7680" h="13516" extrusionOk="0">
                    <a:moveTo>
                      <a:pt x="1702" y="1"/>
                    </a:moveTo>
                    <a:cubicBezTo>
                      <a:pt x="757" y="1"/>
                      <a:pt x="1" y="757"/>
                      <a:pt x="1" y="1702"/>
                    </a:cubicBezTo>
                    <a:lnTo>
                      <a:pt x="1" y="11814"/>
                    </a:lnTo>
                    <a:cubicBezTo>
                      <a:pt x="1" y="12759"/>
                      <a:pt x="757" y="13515"/>
                      <a:pt x="1702" y="13515"/>
                    </a:cubicBezTo>
                    <a:lnTo>
                      <a:pt x="6026" y="13515"/>
                    </a:lnTo>
                    <a:cubicBezTo>
                      <a:pt x="6924" y="13515"/>
                      <a:pt x="7680" y="12783"/>
                      <a:pt x="7680" y="11861"/>
                    </a:cubicBezTo>
                    <a:lnTo>
                      <a:pt x="7680" y="1607"/>
                    </a:lnTo>
                    <a:cubicBezTo>
                      <a:pt x="7680" y="757"/>
                      <a:pt x="6924" y="1"/>
                      <a:pt x="6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3165600" y="8331075"/>
                <a:ext cx="89825" cy="337875"/>
              </a:xfrm>
              <a:custGeom>
                <a:avLst/>
                <a:gdLst/>
                <a:ahLst/>
                <a:cxnLst/>
                <a:rect l="l" t="t" r="r" b="b"/>
                <a:pathLst>
                  <a:path w="3593" h="13515" extrusionOk="0">
                    <a:moveTo>
                      <a:pt x="1702" y="0"/>
                    </a:moveTo>
                    <a:cubicBezTo>
                      <a:pt x="757" y="0"/>
                      <a:pt x="1" y="756"/>
                      <a:pt x="1" y="1701"/>
                    </a:cubicBezTo>
                    <a:lnTo>
                      <a:pt x="1" y="11814"/>
                    </a:lnTo>
                    <a:cubicBezTo>
                      <a:pt x="1" y="12759"/>
                      <a:pt x="757" y="13515"/>
                      <a:pt x="1702" y="13515"/>
                    </a:cubicBezTo>
                    <a:lnTo>
                      <a:pt x="3214" y="13515"/>
                    </a:lnTo>
                    <a:cubicBezTo>
                      <a:pt x="1844" y="11932"/>
                      <a:pt x="1017" y="9853"/>
                      <a:pt x="1017" y="7585"/>
                    </a:cubicBezTo>
                    <a:cubicBezTo>
                      <a:pt x="1017" y="4418"/>
                      <a:pt x="1347" y="1654"/>
                      <a:pt x="3592" y="0"/>
                    </a:cubicBez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3336900" y="8371825"/>
                <a:ext cx="41375" cy="101625"/>
              </a:xfrm>
              <a:custGeom>
                <a:avLst/>
                <a:gdLst/>
                <a:ahLst/>
                <a:cxnLst/>
                <a:rect l="l" t="t" r="r" b="b"/>
                <a:pathLst>
                  <a:path w="1655" h="4065" extrusionOk="0">
                    <a:moveTo>
                      <a:pt x="828" y="0"/>
                    </a:moveTo>
                    <a:cubicBezTo>
                      <a:pt x="379" y="0"/>
                      <a:pt x="1" y="355"/>
                      <a:pt x="1" y="827"/>
                    </a:cubicBezTo>
                    <a:lnTo>
                      <a:pt x="1" y="3237"/>
                    </a:lnTo>
                    <a:cubicBezTo>
                      <a:pt x="1" y="3686"/>
                      <a:pt x="355" y="4064"/>
                      <a:pt x="828" y="4064"/>
                    </a:cubicBezTo>
                    <a:cubicBezTo>
                      <a:pt x="1300" y="4064"/>
                      <a:pt x="1655" y="3710"/>
                      <a:pt x="1655" y="3237"/>
                    </a:cubicBezTo>
                    <a:lnTo>
                      <a:pt x="1655" y="827"/>
                    </a:lnTo>
                    <a:cubicBezTo>
                      <a:pt x="1655" y="378"/>
                      <a:pt x="1253" y="0"/>
                      <a:pt x="8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3336900" y="8526575"/>
                <a:ext cx="41375" cy="102225"/>
              </a:xfrm>
              <a:custGeom>
                <a:avLst/>
                <a:gdLst/>
                <a:ahLst/>
                <a:cxnLst/>
                <a:rect l="l" t="t" r="r" b="b"/>
                <a:pathLst>
                  <a:path w="1655" h="4089" extrusionOk="0">
                    <a:moveTo>
                      <a:pt x="828" y="1"/>
                    </a:moveTo>
                    <a:cubicBezTo>
                      <a:pt x="355" y="1"/>
                      <a:pt x="1" y="379"/>
                      <a:pt x="1" y="828"/>
                    </a:cubicBezTo>
                    <a:lnTo>
                      <a:pt x="1" y="3261"/>
                    </a:lnTo>
                    <a:cubicBezTo>
                      <a:pt x="1" y="3734"/>
                      <a:pt x="379" y="4088"/>
                      <a:pt x="828" y="4088"/>
                    </a:cubicBezTo>
                    <a:cubicBezTo>
                      <a:pt x="1253" y="4088"/>
                      <a:pt x="1655" y="3687"/>
                      <a:pt x="1655" y="3261"/>
                    </a:cubicBezTo>
                    <a:lnTo>
                      <a:pt x="1655" y="828"/>
                    </a:lnTo>
                    <a:cubicBezTo>
                      <a:pt x="1655" y="355"/>
                      <a:pt x="1300" y="1"/>
                      <a:pt x="8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3422550" y="8564975"/>
                <a:ext cx="77400" cy="71050"/>
              </a:xfrm>
              <a:custGeom>
                <a:avLst/>
                <a:gdLst/>
                <a:ahLst/>
                <a:cxnLst/>
                <a:rect l="l" t="t" r="r" b="b"/>
                <a:pathLst>
                  <a:path w="3096" h="2842" extrusionOk="0">
                    <a:moveTo>
                      <a:pt x="1536" y="1"/>
                    </a:moveTo>
                    <a:lnTo>
                      <a:pt x="1" y="828"/>
                    </a:lnTo>
                    <a:lnTo>
                      <a:pt x="591" y="2222"/>
                    </a:lnTo>
                    <a:cubicBezTo>
                      <a:pt x="768" y="2635"/>
                      <a:pt x="1152" y="2842"/>
                      <a:pt x="1539" y="2842"/>
                    </a:cubicBezTo>
                    <a:cubicBezTo>
                      <a:pt x="1926" y="2842"/>
                      <a:pt x="2316" y="2635"/>
                      <a:pt x="2505" y="2222"/>
                    </a:cubicBezTo>
                    <a:lnTo>
                      <a:pt x="3096" y="828"/>
                    </a:lnTo>
                    <a:lnTo>
                      <a:pt x="1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3422550" y="8367700"/>
                <a:ext cx="78000" cy="80925"/>
              </a:xfrm>
              <a:custGeom>
                <a:avLst/>
                <a:gdLst/>
                <a:ahLst/>
                <a:cxnLst/>
                <a:rect l="l" t="t" r="r" b="b"/>
                <a:pathLst>
                  <a:path w="3120" h="3237" extrusionOk="0">
                    <a:moveTo>
                      <a:pt x="875" y="0"/>
                    </a:moveTo>
                    <a:cubicBezTo>
                      <a:pt x="379" y="0"/>
                      <a:pt x="1" y="425"/>
                      <a:pt x="1" y="898"/>
                    </a:cubicBezTo>
                    <a:lnTo>
                      <a:pt x="1" y="2363"/>
                    </a:lnTo>
                    <a:lnTo>
                      <a:pt x="1560" y="3237"/>
                    </a:lnTo>
                    <a:lnTo>
                      <a:pt x="3119" y="2363"/>
                    </a:lnTo>
                    <a:lnTo>
                      <a:pt x="3119" y="898"/>
                    </a:lnTo>
                    <a:cubicBezTo>
                      <a:pt x="3119" y="402"/>
                      <a:pt x="2718" y="0"/>
                      <a:pt x="2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3422550" y="8426175"/>
                <a:ext cx="78000" cy="159500"/>
              </a:xfrm>
              <a:custGeom>
                <a:avLst/>
                <a:gdLst/>
                <a:ahLst/>
                <a:cxnLst/>
                <a:rect l="l" t="t" r="r" b="b"/>
                <a:pathLst>
                  <a:path w="3120" h="6380" extrusionOk="0">
                    <a:moveTo>
                      <a:pt x="1" y="0"/>
                    </a:moveTo>
                    <a:lnTo>
                      <a:pt x="1" y="6380"/>
                    </a:lnTo>
                    <a:lnTo>
                      <a:pt x="3119" y="6380"/>
                    </a:lnTo>
                    <a:lnTo>
                      <a:pt x="31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3192775" y="8390125"/>
                <a:ext cx="37250" cy="106350"/>
              </a:xfrm>
              <a:custGeom>
                <a:avLst/>
                <a:gdLst/>
                <a:ahLst/>
                <a:cxnLst/>
                <a:rect l="l" t="t" r="r" b="b"/>
                <a:pathLst>
                  <a:path w="1490" h="4254" extrusionOk="0">
                    <a:moveTo>
                      <a:pt x="1182" y="1"/>
                    </a:moveTo>
                    <a:cubicBezTo>
                      <a:pt x="520" y="1"/>
                      <a:pt x="1" y="521"/>
                      <a:pt x="1" y="1182"/>
                    </a:cubicBezTo>
                    <a:lnTo>
                      <a:pt x="1" y="3427"/>
                    </a:lnTo>
                    <a:cubicBezTo>
                      <a:pt x="1" y="3876"/>
                      <a:pt x="355" y="4254"/>
                      <a:pt x="828" y="4254"/>
                    </a:cubicBezTo>
                    <a:lnTo>
                      <a:pt x="1489" y="4254"/>
                    </a:lnTo>
                    <a:lnTo>
                      <a:pt x="14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3222300" y="8367700"/>
                <a:ext cx="78000" cy="80925"/>
              </a:xfrm>
              <a:custGeom>
                <a:avLst/>
                <a:gdLst/>
                <a:ahLst/>
                <a:cxnLst/>
                <a:rect l="l" t="t" r="r" b="b"/>
                <a:pathLst>
                  <a:path w="3120" h="3237" extrusionOk="0">
                    <a:moveTo>
                      <a:pt x="875" y="0"/>
                    </a:moveTo>
                    <a:cubicBezTo>
                      <a:pt x="379" y="0"/>
                      <a:pt x="1" y="402"/>
                      <a:pt x="1" y="898"/>
                    </a:cubicBezTo>
                    <a:lnTo>
                      <a:pt x="1" y="2363"/>
                    </a:lnTo>
                    <a:lnTo>
                      <a:pt x="1560" y="3237"/>
                    </a:lnTo>
                    <a:lnTo>
                      <a:pt x="3120" y="2363"/>
                    </a:lnTo>
                    <a:lnTo>
                      <a:pt x="3120" y="898"/>
                    </a:lnTo>
                    <a:cubicBezTo>
                      <a:pt x="3120" y="425"/>
                      <a:pt x="2742" y="0"/>
                      <a:pt x="2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3222300" y="8564975"/>
                <a:ext cx="77425" cy="71050"/>
              </a:xfrm>
              <a:custGeom>
                <a:avLst/>
                <a:gdLst/>
                <a:ahLst/>
                <a:cxnLst/>
                <a:rect l="l" t="t" r="r" b="b"/>
                <a:pathLst>
                  <a:path w="3097" h="2842" extrusionOk="0">
                    <a:moveTo>
                      <a:pt x="1560" y="1"/>
                    </a:moveTo>
                    <a:lnTo>
                      <a:pt x="1" y="828"/>
                    </a:lnTo>
                    <a:lnTo>
                      <a:pt x="592" y="2222"/>
                    </a:lnTo>
                    <a:cubicBezTo>
                      <a:pt x="781" y="2635"/>
                      <a:pt x="1170" y="2842"/>
                      <a:pt x="1557" y="2842"/>
                    </a:cubicBezTo>
                    <a:cubicBezTo>
                      <a:pt x="1944" y="2842"/>
                      <a:pt x="2328" y="2635"/>
                      <a:pt x="2505" y="2222"/>
                    </a:cubicBezTo>
                    <a:lnTo>
                      <a:pt x="3096" y="828"/>
                    </a:lnTo>
                    <a:lnTo>
                      <a:pt x="1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3222300" y="8426175"/>
                <a:ext cx="78000" cy="159500"/>
              </a:xfrm>
              <a:custGeom>
                <a:avLst/>
                <a:gdLst/>
                <a:ahLst/>
                <a:cxnLst/>
                <a:rect l="l" t="t" r="r" b="b"/>
                <a:pathLst>
                  <a:path w="3120" h="6380" extrusionOk="0">
                    <a:moveTo>
                      <a:pt x="1" y="0"/>
                    </a:moveTo>
                    <a:lnTo>
                      <a:pt x="1" y="6380"/>
                    </a:lnTo>
                    <a:lnTo>
                      <a:pt x="3120" y="6380"/>
                    </a:lnTo>
                    <a:lnTo>
                      <a:pt x="31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3222300" y="8514775"/>
                <a:ext cx="78000" cy="26000"/>
              </a:xfrm>
              <a:custGeom>
                <a:avLst/>
                <a:gdLst/>
                <a:ahLst/>
                <a:cxnLst/>
                <a:rect l="l" t="t" r="r" b="b"/>
                <a:pathLst>
                  <a:path w="3120" h="1040" extrusionOk="0">
                    <a:moveTo>
                      <a:pt x="1" y="0"/>
                    </a:moveTo>
                    <a:lnTo>
                      <a:pt x="1" y="1040"/>
                    </a:lnTo>
                    <a:lnTo>
                      <a:pt x="3120" y="1040"/>
                    </a:lnTo>
                    <a:lnTo>
                      <a:pt x="3120" y="0"/>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3422550" y="8514775"/>
                <a:ext cx="78000" cy="26000"/>
              </a:xfrm>
              <a:custGeom>
                <a:avLst/>
                <a:gdLst/>
                <a:ahLst/>
                <a:cxnLst/>
                <a:rect l="l" t="t" r="r" b="b"/>
                <a:pathLst>
                  <a:path w="3120" h="1040" extrusionOk="0">
                    <a:moveTo>
                      <a:pt x="1" y="0"/>
                    </a:moveTo>
                    <a:lnTo>
                      <a:pt x="1" y="1040"/>
                    </a:lnTo>
                    <a:lnTo>
                      <a:pt x="3119" y="1040"/>
                    </a:lnTo>
                    <a:lnTo>
                      <a:pt x="3119"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3213450" y="8478150"/>
                <a:ext cx="95125" cy="44325"/>
              </a:xfrm>
              <a:custGeom>
                <a:avLst/>
                <a:gdLst/>
                <a:ahLst/>
                <a:cxnLst/>
                <a:rect l="l" t="t" r="r" b="b"/>
                <a:pathLst>
                  <a:path w="3805" h="1773" extrusionOk="0">
                    <a:moveTo>
                      <a:pt x="686" y="0"/>
                    </a:moveTo>
                    <a:cubicBezTo>
                      <a:pt x="284" y="0"/>
                      <a:pt x="1" y="284"/>
                      <a:pt x="24" y="638"/>
                    </a:cubicBezTo>
                    <a:lnTo>
                      <a:pt x="24" y="1111"/>
                    </a:lnTo>
                    <a:cubicBezTo>
                      <a:pt x="24" y="1465"/>
                      <a:pt x="331" y="1772"/>
                      <a:pt x="686" y="1772"/>
                    </a:cubicBezTo>
                    <a:lnTo>
                      <a:pt x="3167" y="1772"/>
                    </a:lnTo>
                    <a:cubicBezTo>
                      <a:pt x="3521" y="1772"/>
                      <a:pt x="3805" y="1465"/>
                      <a:pt x="3805" y="1111"/>
                    </a:cubicBezTo>
                    <a:lnTo>
                      <a:pt x="3805" y="638"/>
                    </a:lnTo>
                    <a:cubicBezTo>
                      <a:pt x="3805" y="284"/>
                      <a:pt x="3521" y="0"/>
                      <a:pt x="3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3413700" y="8478150"/>
                <a:ext cx="95125" cy="44325"/>
              </a:xfrm>
              <a:custGeom>
                <a:avLst/>
                <a:gdLst/>
                <a:ahLst/>
                <a:cxnLst/>
                <a:rect l="l" t="t" r="r" b="b"/>
                <a:pathLst>
                  <a:path w="3805" h="1773" extrusionOk="0">
                    <a:moveTo>
                      <a:pt x="638" y="0"/>
                    </a:moveTo>
                    <a:cubicBezTo>
                      <a:pt x="284" y="0"/>
                      <a:pt x="0" y="284"/>
                      <a:pt x="0" y="638"/>
                    </a:cubicBezTo>
                    <a:lnTo>
                      <a:pt x="0" y="1111"/>
                    </a:lnTo>
                    <a:cubicBezTo>
                      <a:pt x="0" y="1465"/>
                      <a:pt x="284" y="1772"/>
                      <a:pt x="638" y="1772"/>
                    </a:cubicBezTo>
                    <a:lnTo>
                      <a:pt x="3119" y="1772"/>
                    </a:lnTo>
                    <a:cubicBezTo>
                      <a:pt x="3473" y="1772"/>
                      <a:pt x="3781" y="1465"/>
                      <a:pt x="3781" y="1111"/>
                    </a:cubicBezTo>
                    <a:lnTo>
                      <a:pt x="3781" y="638"/>
                    </a:lnTo>
                    <a:cubicBezTo>
                      <a:pt x="3804" y="284"/>
                      <a:pt x="3497" y="0"/>
                      <a:pt x="3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3" name="Google Shape;3093;p71"/>
          <p:cNvGrpSpPr/>
          <p:nvPr/>
        </p:nvGrpSpPr>
        <p:grpSpPr>
          <a:xfrm>
            <a:off x="6255558" y="2045950"/>
            <a:ext cx="373325" cy="386325"/>
            <a:chOff x="6221488" y="2011788"/>
            <a:chExt cx="373325" cy="386325"/>
          </a:xfrm>
        </p:grpSpPr>
        <p:sp>
          <p:nvSpPr>
            <p:cNvPr id="3094" name="Google Shape;3094;p71"/>
            <p:cNvSpPr/>
            <p:nvPr/>
          </p:nvSpPr>
          <p:spPr>
            <a:xfrm>
              <a:off x="6222663" y="2013550"/>
              <a:ext cx="372150" cy="384550"/>
            </a:xfrm>
            <a:custGeom>
              <a:avLst/>
              <a:gdLst/>
              <a:ahLst/>
              <a:cxnLst/>
              <a:rect l="l" t="t" r="r" b="b"/>
              <a:pathLst>
                <a:path w="14886" h="15382" extrusionOk="0">
                  <a:moveTo>
                    <a:pt x="7443" y="1"/>
                  </a:moveTo>
                  <a:cubicBezTo>
                    <a:pt x="6735" y="1"/>
                    <a:pt x="6049" y="119"/>
                    <a:pt x="5435" y="355"/>
                  </a:cubicBezTo>
                  <a:cubicBezTo>
                    <a:pt x="5388" y="379"/>
                    <a:pt x="5293" y="402"/>
                    <a:pt x="5222" y="426"/>
                  </a:cubicBezTo>
                  <a:cubicBezTo>
                    <a:pt x="5199" y="426"/>
                    <a:pt x="5175" y="473"/>
                    <a:pt x="5151" y="473"/>
                  </a:cubicBezTo>
                  <a:cubicBezTo>
                    <a:pt x="4986" y="520"/>
                    <a:pt x="4844" y="615"/>
                    <a:pt x="4703" y="662"/>
                  </a:cubicBezTo>
                  <a:cubicBezTo>
                    <a:pt x="4679" y="709"/>
                    <a:pt x="4632" y="709"/>
                    <a:pt x="4584" y="733"/>
                  </a:cubicBezTo>
                  <a:cubicBezTo>
                    <a:pt x="4466" y="780"/>
                    <a:pt x="4348" y="875"/>
                    <a:pt x="4230" y="946"/>
                  </a:cubicBezTo>
                  <a:cubicBezTo>
                    <a:pt x="4206" y="969"/>
                    <a:pt x="4159" y="969"/>
                    <a:pt x="4135" y="993"/>
                  </a:cubicBezTo>
                  <a:cubicBezTo>
                    <a:pt x="3994" y="1087"/>
                    <a:pt x="3876" y="1182"/>
                    <a:pt x="3757" y="1300"/>
                  </a:cubicBezTo>
                  <a:cubicBezTo>
                    <a:pt x="3734" y="1324"/>
                    <a:pt x="3687" y="1324"/>
                    <a:pt x="3663" y="1347"/>
                  </a:cubicBezTo>
                  <a:cubicBezTo>
                    <a:pt x="3427" y="1300"/>
                    <a:pt x="3167" y="1229"/>
                    <a:pt x="2907" y="1229"/>
                  </a:cubicBezTo>
                  <a:cubicBezTo>
                    <a:pt x="1300" y="1229"/>
                    <a:pt x="1" y="2529"/>
                    <a:pt x="1" y="4135"/>
                  </a:cubicBezTo>
                  <a:cubicBezTo>
                    <a:pt x="1" y="4561"/>
                    <a:pt x="119" y="5010"/>
                    <a:pt x="308" y="5388"/>
                  </a:cubicBezTo>
                  <a:cubicBezTo>
                    <a:pt x="190" y="5600"/>
                    <a:pt x="95" y="5860"/>
                    <a:pt x="95" y="6144"/>
                  </a:cubicBezTo>
                  <a:cubicBezTo>
                    <a:pt x="95" y="6971"/>
                    <a:pt x="780" y="7609"/>
                    <a:pt x="1560" y="7609"/>
                  </a:cubicBezTo>
                  <a:cubicBezTo>
                    <a:pt x="1655" y="7609"/>
                    <a:pt x="1749" y="7609"/>
                    <a:pt x="1844" y="7585"/>
                  </a:cubicBezTo>
                  <a:cubicBezTo>
                    <a:pt x="1867" y="7632"/>
                    <a:pt x="1867" y="7679"/>
                    <a:pt x="1891" y="7727"/>
                  </a:cubicBezTo>
                  <a:cubicBezTo>
                    <a:pt x="1962" y="7868"/>
                    <a:pt x="1985" y="7987"/>
                    <a:pt x="2033" y="8105"/>
                  </a:cubicBezTo>
                  <a:cubicBezTo>
                    <a:pt x="2080" y="8176"/>
                    <a:pt x="2104" y="8223"/>
                    <a:pt x="2127" y="8317"/>
                  </a:cubicBezTo>
                  <a:cubicBezTo>
                    <a:pt x="2198" y="8436"/>
                    <a:pt x="2245" y="8554"/>
                    <a:pt x="2316" y="8648"/>
                  </a:cubicBezTo>
                  <a:cubicBezTo>
                    <a:pt x="2340" y="8695"/>
                    <a:pt x="2387" y="8790"/>
                    <a:pt x="2434" y="8861"/>
                  </a:cubicBezTo>
                  <a:cubicBezTo>
                    <a:pt x="2482" y="8932"/>
                    <a:pt x="2552" y="9050"/>
                    <a:pt x="2600" y="9144"/>
                  </a:cubicBezTo>
                  <a:cubicBezTo>
                    <a:pt x="2671" y="9215"/>
                    <a:pt x="2694" y="9262"/>
                    <a:pt x="2741" y="9357"/>
                  </a:cubicBezTo>
                  <a:cubicBezTo>
                    <a:pt x="2812" y="9451"/>
                    <a:pt x="2907" y="9522"/>
                    <a:pt x="2954" y="9617"/>
                  </a:cubicBezTo>
                  <a:lnTo>
                    <a:pt x="3143" y="9806"/>
                  </a:lnTo>
                  <a:lnTo>
                    <a:pt x="3379" y="10042"/>
                  </a:lnTo>
                  <a:lnTo>
                    <a:pt x="3545" y="10208"/>
                  </a:lnTo>
                  <a:cubicBezTo>
                    <a:pt x="3639" y="10278"/>
                    <a:pt x="3687" y="10349"/>
                    <a:pt x="3781" y="10420"/>
                  </a:cubicBezTo>
                  <a:cubicBezTo>
                    <a:pt x="3852" y="10467"/>
                    <a:pt x="3923" y="10515"/>
                    <a:pt x="3994" y="10562"/>
                  </a:cubicBezTo>
                  <a:lnTo>
                    <a:pt x="4254" y="10751"/>
                  </a:lnTo>
                  <a:cubicBezTo>
                    <a:pt x="4325" y="10798"/>
                    <a:pt x="4395" y="10822"/>
                    <a:pt x="4466" y="10893"/>
                  </a:cubicBezTo>
                  <a:cubicBezTo>
                    <a:pt x="4490" y="10916"/>
                    <a:pt x="4514" y="10916"/>
                    <a:pt x="4561" y="10940"/>
                  </a:cubicBezTo>
                  <a:cubicBezTo>
                    <a:pt x="3781" y="11389"/>
                    <a:pt x="2505" y="12405"/>
                    <a:pt x="2505" y="15382"/>
                  </a:cubicBezTo>
                  <a:lnTo>
                    <a:pt x="12311" y="15382"/>
                  </a:lnTo>
                  <a:cubicBezTo>
                    <a:pt x="12311" y="12405"/>
                    <a:pt x="11058" y="11389"/>
                    <a:pt x="10279" y="10940"/>
                  </a:cubicBezTo>
                  <a:cubicBezTo>
                    <a:pt x="11578" y="10231"/>
                    <a:pt x="12547" y="9026"/>
                    <a:pt x="12996" y="7609"/>
                  </a:cubicBezTo>
                  <a:cubicBezTo>
                    <a:pt x="13090" y="7632"/>
                    <a:pt x="13161" y="7632"/>
                    <a:pt x="13256" y="7632"/>
                  </a:cubicBezTo>
                  <a:cubicBezTo>
                    <a:pt x="14083" y="7632"/>
                    <a:pt x="14744" y="6971"/>
                    <a:pt x="14744" y="6167"/>
                  </a:cubicBezTo>
                  <a:cubicBezTo>
                    <a:pt x="14744" y="5907"/>
                    <a:pt x="14650" y="5624"/>
                    <a:pt x="14532" y="5435"/>
                  </a:cubicBezTo>
                  <a:cubicBezTo>
                    <a:pt x="14768" y="5010"/>
                    <a:pt x="14886" y="4561"/>
                    <a:pt x="14886" y="4135"/>
                  </a:cubicBezTo>
                  <a:cubicBezTo>
                    <a:pt x="14886" y="2529"/>
                    <a:pt x="13586" y="1229"/>
                    <a:pt x="12003" y="1229"/>
                  </a:cubicBezTo>
                  <a:cubicBezTo>
                    <a:pt x="11720" y="1229"/>
                    <a:pt x="11460" y="1253"/>
                    <a:pt x="11224" y="1347"/>
                  </a:cubicBezTo>
                  <a:cubicBezTo>
                    <a:pt x="10184" y="497"/>
                    <a:pt x="8885" y="1"/>
                    <a:pt x="7443"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5" name="Google Shape;3095;p71"/>
            <p:cNvGrpSpPr/>
            <p:nvPr/>
          </p:nvGrpSpPr>
          <p:grpSpPr>
            <a:xfrm>
              <a:off x="6221488" y="2011788"/>
              <a:ext cx="372150" cy="386325"/>
              <a:chOff x="3134300" y="6152050"/>
              <a:chExt cx="372150" cy="386325"/>
            </a:xfrm>
          </p:grpSpPr>
          <p:sp>
            <p:nvSpPr>
              <p:cNvPr id="3096" name="Google Shape;3096;p71"/>
              <p:cNvSpPr/>
              <p:nvPr/>
            </p:nvSpPr>
            <p:spPr>
              <a:xfrm>
                <a:off x="3134300" y="6184525"/>
                <a:ext cx="144750" cy="144750"/>
              </a:xfrm>
              <a:custGeom>
                <a:avLst/>
                <a:gdLst/>
                <a:ahLst/>
                <a:cxnLst/>
                <a:rect l="l" t="t" r="r" b="b"/>
                <a:pathLst>
                  <a:path w="5790" h="5790" extrusionOk="0">
                    <a:moveTo>
                      <a:pt x="2907" y="1"/>
                    </a:moveTo>
                    <a:cubicBezTo>
                      <a:pt x="1300" y="1"/>
                      <a:pt x="0" y="1300"/>
                      <a:pt x="0" y="2907"/>
                    </a:cubicBezTo>
                    <a:cubicBezTo>
                      <a:pt x="0" y="4490"/>
                      <a:pt x="1300" y="5789"/>
                      <a:pt x="2907" y="5789"/>
                    </a:cubicBezTo>
                    <a:cubicBezTo>
                      <a:pt x="4490" y="5789"/>
                      <a:pt x="5789" y="4490"/>
                      <a:pt x="5789" y="2907"/>
                    </a:cubicBezTo>
                    <a:cubicBezTo>
                      <a:pt x="5789" y="1300"/>
                      <a:pt x="4490" y="1"/>
                      <a:pt x="29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3361700" y="6184525"/>
                <a:ext cx="144750" cy="144750"/>
              </a:xfrm>
              <a:custGeom>
                <a:avLst/>
                <a:gdLst/>
                <a:ahLst/>
                <a:cxnLst/>
                <a:rect l="l" t="t" r="r" b="b"/>
                <a:pathLst>
                  <a:path w="5790" h="5790" extrusionOk="0">
                    <a:moveTo>
                      <a:pt x="2907" y="1"/>
                    </a:moveTo>
                    <a:cubicBezTo>
                      <a:pt x="1300" y="1"/>
                      <a:pt x="1" y="1300"/>
                      <a:pt x="1" y="2907"/>
                    </a:cubicBezTo>
                    <a:cubicBezTo>
                      <a:pt x="1" y="4490"/>
                      <a:pt x="1300" y="5789"/>
                      <a:pt x="2907" y="5789"/>
                    </a:cubicBezTo>
                    <a:cubicBezTo>
                      <a:pt x="4490" y="5789"/>
                      <a:pt x="5790" y="4490"/>
                      <a:pt x="5790" y="2907"/>
                    </a:cubicBezTo>
                    <a:cubicBezTo>
                      <a:pt x="5790" y="1300"/>
                      <a:pt x="4490" y="1"/>
                      <a:pt x="29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3198100" y="6423750"/>
                <a:ext cx="76800" cy="114625"/>
              </a:xfrm>
              <a:custGeom>
                <a:avLst/>
                <a:gdLst/>
                <a:ahLst/>
                <a:cxnLst/>
                <a:rect l="l" t="t" r="r" b="b"/>
                <a:pathLst>
                  <a:path w="3072" h="4585" extrusionOk="0">
                    <a:moveTo>
                      <a:pt x="2292" y="1"/>
                    </a:moveTo>
                    <a:cubicBezTo>
                      <a:pt x="1583" y="355"/>
                      <a:pt x="0" y="1206"/>
                      <a:pt x="0" y="4584"/>
                    </a:cubicBezTo>
                    <a:lnTo>
                      <a:pt x="2292" y="4584"/>
                    </a:lnTo>
                    <a:lnTo>
                      <a:pt x="3072" y="2458"/>
                    </a:lnTo>
                    <a:lnTo>
                      <a:pt x="22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3367625" y="6423175"/>
                <a:ext cx="75625" cy="114600"/>
              </a:xfrm>
              <a:custGeom>
                <a:avLst/>
                <a:gdLst/>
                <a:ahLst/>
                <a:cxnLst/>
                <a:rect l="l" t="t" r="r" b="b"/>
                <a:pathLst>
                  <a:path w="3025" h="4584" extrusionOk="0">
                    <a:moveTo>
                      <a:pt x="709" y="0"/>
                    </a:moveTo>
                    <a:lnTo>
                      <a:pt x="0" y="2457"/>
                    </a:lnTo>
                    <a:lnTo>
                      <a:pt x="709" y="4584"/>
                    </a:lnTo>
                    <a:lnTo>
                      <a:pt x="3025" y="4584"/>
                    </a:lnTo>
                    <a:cubicBezTo>
                      <a:pt x="3025" y="1229"/>
                      <a:pt x="1418" y="378"/>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3255400" y="6420200"/>
                <a:ext cx="129975" cy="117575"/>
              </a:xfrm>
              <a:custGeom>
                <a:avLst/>
                <a:gdLst/>
                <a:ahLst/>
                <a:cxnLst/>
                <a:rect l="l" t="t" r="r" b="b"/>
                <a:pathLst>
                  <a:path w="5199" h="4703" extrusionOk="0">
                    <a:moveTo>
                      <a:pt x="354" y="1"/>
                    </a:moveTo>
                    <a:cubicBezTo>
                      <a:pt x="354" y="1"/>
                      <a:pt x="213" y="25"/>
                      <a:pt x="0" y="143"/>
                    </a:cubicBezTo>
                    <a:lnTo>
                      <a:pt x="0" y="4703"/>
                    </a:lnTo>
                    <a:lnTo>
                      <a:pt x="5198" y="4703"/>
                    </a:lnTo>
                    <a:lnTo>
                      <a:pt x="5198" y="143"/>
                    </a:lnTo>
                    <a:cubicBezTo>
                      <a:pt x="4985" y="25"/>
                      <a:pt x="4844" y="1"/>
                      <a:pt x="48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3313875" y="6477500"/>
                <a:ext cx="13000" cy="13625"/>
              </a:xfrm>
              <a:custGeom>
                <a:avLst/>
                <a:gdLst/>
                <a:ahLst/>
                <a:cxnLst/>
                <a:rect l="l" t="t" r="r" b="b"/>
                <a:pathLst>
                  <a:path w="520" h="545" extrusionOk="0">
                    <a:moveTo>
                      <a:pt x="260" y="1"/>
                    </a:moveTo>
                    <a:cubicBezTo>
                      <a:pt x="118" y="1"/>
                      <a:pt x="0" y="119"/>
                      <a:pt x="0" y="284"/>
                    </a:cubicBezTo>
                    <a:cubicBezTo>
                      <a:pt x="0" y="426"/>
                      <a:pt x="118" y="544"/>
                      <a:pt x="260" y="544"/>
                    </a:cubicBezTo>
                    <a:cubicBezTo>
                      <a:pt x="402" y="544"/>
                      <a:pt x="520" y="426"/>
                      <a:pt x="520" y="284"/>
                    </a:cubicBezTo>
                    <a:cubicBezTo>
                      <a:pt x="520" y="119"/>
                      <a:pt x="402"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3313875" y="6504075"/>
                <a:ext cx="13000" cy="13625"/>
              </a:xfrm>
              <a:custGeom>
                <a:avLst/>
                <a:gdLst/>
                <a:ahLst/>
                <a:cxnLst/>
                <a:rect l="l" t="t" r="r" b="b"/>
                <a:pathLst>
                  <a:path w="520" h="545" extrusionOk="0">
                    <a:moveTo>
                      <a:pt x="260" y="1"/>
                    </a:moveTo>
                    <a:cubicBezTo>
                      <a:pt x="118" y="1"/>
                      <a:pt x="0" y="119"/>
                      <a:pt x="0" y="284"/>
                    </a:cubicBezTo>
                    <a:cubicBezTo>
                      <a:pt x="0" y="426"/>
                      <a:pt x="118" y="544"/>
                      <a:pt x="260" y="544"/>
                    </a:cubicBezTo>
                    <a:cubicBezTo>
                      <a:pt x="402" y="544"/>
                      <a:pt x="520" y="426"/>
                      <a:pt x="520" y="284"/>
                    </a:cubicBezTo>
                    <a:cubicBezTo>
                      <a:pt x="520" y="119"/>
                      <a:pt x="402"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3430225" y="6270150"/>
                <a:ext cx="73875" cy="73875"/>
              </a:xfrm>
              <a:custGeom>
                <a:avLst/>
                <a:gdLst/>
                <a:ahLst/>
                <a:cxnLst/>
                <a:rect l="l" t="t" r="r" b="b"/>
                <a:pathLst>
                  <a:path w="2955" h="2955" extrusionOk="0">
                    <a:moveTo>
                      <a:pt x="1530" y="1"/>
                    </a:moveTo>
                    <a:cubicBezTo>
                      <a:pt x="1516" y="1"/>
                      <a:pt x="1503" y="1"/>
                      <a:pt x="1489" y="2"/>
                    </a:cubicBezTo>
                    <a:cubicBezTo>
                      <a:pt x="686" y="2"/>
                      <a:pt x="1" y="663"/>
                      <a:pt x="1" y="1490"/>
                    </a:cubicBezTo>
                    <a:cubicBezTo>
                      <a:pt x="1" y="2270"/>
                      <a:pt x="662" y="2955"/>
                      <a:pt x="1489" y="2955"/>
                    </a:cubicBezTo>
                    <a:cubicBezTo>
                      <a:pt x="2293" y="2955"/>
                      <a:pt x="2954" y="2317"/>
                      <a:pt x="2954" y="1490"/>
                    </a:cubicBezTo>
                    <a:cubicBezTo>
                      <a:pt x="2954" y="677"/>
                      <a:pt x="2315" y="1"/>
                      <a:pt x="1530" y="1"/>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3196900" y="6423750"/>
                <a:ext cx="60275" cy="113450"/>
              </a:xfrm>
              <a:custGeom>
                <a:avLst/>
                <a:gdLst/>
                <a:ahLst/>
                <a:cxnLst/>
                <a:rect l="l" t="t" r="r" b="b"/>
                <a:pathLst>
                  <a:path w="2411" h="4538" extrusionOk="0">
                    <a:moveTo>
                      <a:pt x="2316" y="1"/>
                    </a:moveTo>
                    <a:cubicBezTo>
                      <a:pt x="1608" y="355"/>
                      <a:pt x="1" y="1206"/>
                      <a:pt x="1" y="4537"/>
                    </a:cubicBezTo>
                    <a:lnTo>
                      <a:pt x="1111" y="4537"/>
                    </a:lnTo>
                    <a:cubicBezTo>
                      <a:pt x="1041" y="4254"/>
                      <a:pt x="1017" y="3923"/>
                      <a:pt x="1017" y="3568"/>
                    </a:cubicBezTo>
                    <a:cubicBezTo>
                      <a:pt x="1017" y="2269"/>
                      <a:pt x="1537" y="1088"/>
                      <a:pt x="2411" y="237"/>
                    </a:cubicBezTo>
                    <a:lnTo>
                      <a:pt x="2316"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3172700" y="6152050"/>
                <a:ext cx="294175" cy="294175"/>
              </a:xfrm>
              <a:custGeom>
                <a:avLst/>
                <a:gdLst/>
                <a:ahLst/>
                <a:cxnLst/>
                <a:rect l="l" t="t" r="r" b="b"/>
                <a:pathLst>
                  <a:path w="11767" h="11767" extrusionOk="0">
                    <a:moveTo>
                      <a:pt x="5883" y="0"/>
                    </a:moveTo>
                    <a:cubicBezTo>
                      <a:pt x="2623" y="0"/>
                      <a:pt x="0" y="2623"/>
                      <a:pt x="0" y="5883"/>
                    </a:cubicBezTo>
                    <a:cubicBezTo>
                      <a:pt x="0" y="9120"/>
                      <a:pt x="2623" y="11766"/>
                      <a:pt x="5883" y="11766"/>
                    </a:cubicBezTo>
                    <a:cubicBezTo>
                      <a:pt x="9120" y="11766"/>
                      <a:pt x="11767" y="9120"/>
                      <a:pt x="11767" y="5883"/>
                    </a:cubicBezTo>
                    <a:cubicBezTo>
                      <a:pt x="11767" y="2670"/>
                      <a:pt x="9120" y="0"/>
                      <a:pt x="5883"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3264850" y="6316850"/>
                <a:ext cx="111650" cy="49325"/>
              </a:xfrm>
              <a:custGeom>
                <a:avLst/>
                <a:gdLst/>
                <a:ahLst/>
                <a:cxnLst/>
                <a:rect l="l" t="t" r="r" b="b"/>
                <a:pathLst>
                  <a:path w="4466" h="1973" extrusionOk="0">
                    <a:moveTo>
                      <a:pt x="1181" y="0"/>
                    </a:moveTo>
                    <a:cubicBezTo>
                      <a:pt x="544" y="0"/>
                      <a:pt x="0" y="520"/>
                      <a:pt x="0" y="1181"/>
                    </a:cubicBezTo>
                    <a:cubicBezTo>
                      <a:pt x="0" y="1441"/>
                      <a:pt x="95" y="1678"/>
                      <a:pt x="284" y="1867"/>
                    </a:cubicBezTo>
                    <a:cubicBezTo>
                      <a:pt x="354" y="1938"/>
                      <a:pt x="455" y="1973"/>
                      <a:pt x="555" y="1973"/>
                    </a:cubicBezTo>
                    <a:cubicBezTo>
                      <a:pt x="656" y="1973"/>
                      <a:pt x="756" y="1938"/>
                      <a:pt x="827" y="1867"/>
                    </a:cubicBezTo>
                    <a:cubicBezTo>
                      <a:pt x="910" y="1784"/>
                      <a:pt x="1016" y="1743"/>
                      <a:pt x="1119" y="1743"/>
                    </a:cubicBezTo>
                    <a:cubicBezTo>
                      <a:pt x="1223" y="1743"/>
                      <a:pt x="1323" y="1784"/>
                      <a:pt x="1394" y="1867"/>
                    </a:cubicBezTo>
                    <a:cubicBezTo>
                      <a:pt x="1465" y="1938"/>
                      <a:pt x="1571" y="1973"/>
                      <a:pt x="1678" y="1973"/>
                    </a:cubicBezTo>
                    <a:cubicBezTo>
                      <a:pt x="1784" y="1973"/>
                      <a:pt x="1890" y="1938"/>
                      <a:pt x="1961" y="1867"/>
                    </a:cubicBezTo>
                    <a:cubicBezTo>
                      <a:pt x="2032" y="1784"/>
                      <a:pt x="2132" y="1743"/>
                      <a:pt x="2233" y="1743"/>
                    </a:cubicBezTo>
                    <a:cubicBezTo>
                      <a:pt x="2333" y="1743"/>
                      <a:pt x="2434" y="1784"/>
                      <a:pt x="2505" y="1867"/>
                    </a:cubicBezTo>
                    <a:cubicBezTo>
                      <a:pt x="2587" y="1938"/>
                      <a:pt x="2694" y="1973"/>
                      <a:pt x="2797" y="1973"/>
                    </a:cubicBezTo>
                    <a:cubicBezTo>
                      <a:pt x="2900" y="1973"/>
                      <a:pt x="3001" y="1938"/>
                      <a:pt x="3072" y="1867"/>
                    </a:cubicBezTo>
                    <a:cubicBezTo>
                      <a:pt x="3143" y="1784"/>
                      <a:pt x="3249" y="1743"/>
                      <a:pt x="3355" y="1743"/>
                    </a:cubicBezTo>
                    <a:cubicBezTo>
                      <a:pt x="3462" y="1743"/>
                      <a:pt x="3568" y="1784"/>
                      <a:pt x="3639" y="1867"/>
                    </a:cubicBezTo>
                    <a:cubicBezTo>
                      <a:pt x="3710" y="1938"/>
                      <a:pt x="3810" y="1973"/>
                      <a:pt x="3913" y="1973"/>
                    </a:cubicBezTo>
                    <a:cubicBezTo>
                      <a:pt x="4017" y="1973"/>
                      <a:pt x="4123" y="1938"/>
                      <a:pt x="4206" y="1867"/>
                    </a:cubicBezTo>
                    <a:cubicBezTo>
                      <a:pt x="4371" y="1678"/>
                      <a:pt x="4466" y="1418"/>
                      <a:pt x="4466" y="1181"/>
                    </a:cubicBezTo>
                    <a:cubicBezTo>
                      <a:pt x="4442" y="520"/>
                      <a:pt x="3899" y="0"/>
                      <a:pt x="3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3276075" y="6414500"/>
                <a:ext cx="37225" cy="51125"/>
              </a:xfrm>
              <a:custGeom>
                <a:avLst/>
                <a:gdLst/>
                <a:ahLst/>
                <a:cxnLst/>
                <a:rect l="l" t="t" r="r" b="b"/>
                <a:pathLst>
                  <a:path w="1489" h="2045" extrusionOk="0">
                    <a:moveTo>
                      <a:pt x="500" y="1"/>
                    </a:moveTo>
                    <a:cubicBezTo>
                      <a:pt x="225" y="1"/>
                      <a:pt x="0" y="237"/>
                      <a:pt x="0" y="1009"/>
                    </a:cubicBezTo>
                    <a:cubicBezTo>
                      <a:pt x="0" y="1803"/>
                      <a:pt x="227" y="2045"/>
                      <a:pt x="505" y="2045"/>
                    </a:cubicBezTo>
                    <a:cubicBezTo>
                      <a:pt x="936" y="2045"/>
                      <a:pt x="1489" y="1458"/>
                      <a:pt x="1489" y="1458"/>
                    </a:cubicBezTo>
                    <a:lnTo>
                      <a:pt x="1489" y="583"/>
                    </a:lnTo>
                    <a:cubicBezTo>
                      <a:pt x="1489" y="583"/>
                      <a:pt x="933" y="1"/>
                      <a:pt x="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3328050" y="6414500"/>
                <a:ext cx="36650" cy="51125"/>
              </a:xfrm>
              <a:custGeom>
                <a:avLst/>
                <a:gdLst/>
                <a:ahLst/>
                <a:cxnLst/>
                <a:rect l="l" t="t" r="r" b="b"/>
                <a:pathLst>
                  <a:path w="1466" h="2045" extrusionOk="0">
                    <a:moveTo>
                      <a:pt x="973" y="1"/>
                    </a:moveTo>
                    <a:cubicBezTo>
                      <a:pt x="547" y="1"/>
                      <a:pt x="0" y="583"/>
                      <a:pt x="0" y="583"/>
                    </a:cubicBezTo>
                    <a:lnTo>
                      <a:pt x="0" y="1458"/>
                    </a:lnTo>
                    <a:cubicBezTo>
                      <a:pt x="0" y="1458"/>
                      <a:pt x="544" y="2045"/>
                      <a:pt x="969" y="2045"/>
                    </a:cubicBezTo>
                    <a:cubicBezTo>
                      <a:pt x="1241" y="2045"/>
                      <a:pt x="1465" y="1803"/>
                      <a:pt x="1465" y="1009"/>
                    </a:cubicBezTo>
                    <a:cubicBezTo>
                      <a:pt x="1465" y="237"/>
                      <a:pt x="1244" y="1"/>
                      <a:pt x="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3302050" y="6423750"/>
                <a:ext cx="36650" cy="32525"/>
              </a:xfrm>
              <a:custGeom>
                <a:avLst/>
                <a:gdLst/>
                <a:ahLst/>
                <a:cxnLst/>
                <a:rect l="l" t="t" r="r" b="b"/>
                <a:pathLst>
                  <a:path w="1466" h="1301" extrusionOk="0">
                    <a:moveTo>
                      <a:pt x="639" y="1"/>
                    </a:moveTo>
                    <a:cubicBezTo>
                      <a:pt x="284" y="1"/>
                      <a:pt x="1" y="308"/>
                      <a:pt x="1" y="639"/>
                    </a:cubicBezTo>
                    <a:cubicBezTo>
                      <a:pt x="1" y="993"/>
                      <a:pt x="284" y="1300"/>
                      <a:pt x="639" y="1300"/>
                    </a:cubicBezTo>
                    <a:lnTo>
                      <a:pt x="828" y="1300"/>
                    </a:lnTo>
                    <a:cubicBezTo>
                      <a:pt x="1182" y="1300"/>
                      <a:pt x="1466" y="993"/>
                      <a:pt x="1466" y="639"/>
                    </a:cubicBezTo>
                    <a:cubicBezTo>
                      <a:pt x="1466" y="308"/>
                      <a:pt x="1182" y="1"/>
                      <a:pt x="8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3136650" y="6161500"/>
                <a:ext cx="133525" cy="269950"/>
              </a:xfrm>
              <a:custGeom>
                <a:avLst/>
                <a:gdLst/>
                <a:ahLst/>
                <a:cxnLst/>
                <a:rect l="l" t="t" r="r" b="b"/>
                <a:pathLst>
                  <a:path w="5341" h="10798" extrusionOk="0">
                    <a:moveTo>
                      <a:pt x="5341" y="0"/>
                    </a:moveTo>
                    <a:cubicBezTo>
                      <a:pt x="3451" y="685"/>
                      <a:pt x="2009" y="2339"/>
                      <a:pt x="1584" y="4348"/>
                    </a:cubicBezTo>
                    <a:lnTo>
                      <a:pt x="1466" y="4348"/>
                    </a:lnTo>
                    <a:cubicBezTo>
                      <a:pt x="639" y="4348"/>
                      <a:pt x="1" y="5033"/>
                      <a:pt x="1" y="5836"/>
                    </a:cubicBezTo>
                    <a:cubicBezTo>
                      <a:pt x="1" y="6663"/>
                      <a:pt x="663" y="7301"/>
                      <a:pt x="1466" y="7301"/>
                    </a:cubicBezTo>
                    <a:cubicBezTo>
                      <a:pt x="1560" y="7301"/>
                      <a:pt x="1655" y="7301"/>
                      <a:pt x="1726" y="7277"/>
                    </a:cubicBezTo>
                    <a:cubicBezTo>
                      <a:pt x="2222" y="8813"/>
                      <a:pt x="3332" y="10089"/>
                      <a:pt x="4750" y="10798"/>
                    </a:cubicBezTo>
                    <a:cubicBezTo>
                      <a:pt x="3569" y="9427"/>
                      <a:pt x="2860" y="7632"/>
                      <a:pt x="2860" y="5671"/>
                    </a:cubicBezTo>
                    <a:cubicBezTo>
                      <a:pt x="2860" y="3426"/>
                      <a:pt x="3829" y="1418"/>
                      <a:pt x="5341"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3199875" y="6298525"/>
                <a:ext cx="65000" cy="51425"/>
              </a:xfrm>
              <a:custGeom>
                <a:avLst/>
                <a:gdLst/>
                <a:ahLst/>
                <a:cxnLst/>
                <a:rect l="l" t="t" r="r" b="b"/>
                <a:pathLst>
                  <a:path w="2600" h="2057" extrusionOk="0">
                    <a:moveTo>
                      <a:pt x="1300" y="1"/>
                    </a:moveTo>
                    <a:cubicBezTo>
                      <a:pt x="591" y="1"/>
                      <a:pt x="0" y="473"/>
                      <a:pt x="0" y="1017"/>
                    </a:cubicBezTo>
                    <a:cubicBezTo>
                      <a:pt x="0" y="1584"/>
                      <a:pt x="591" y="2056"/>
                      <a:pt x="1300" y="2056"/>
                    </a:cubicBezTo>
                    <a:cubicBezTo>
                      <a:pt x="2008" y="2056"/>
                      <a:pt x="2599" y="1584"/>
                      <a:pt x="2599" y="1017"/>
                    </a:cubicBezTo>
                    <a:cubicBezTo>
                      <a:pt x="2599" y="473"/>
                      <a:pt x="2008" y="1"/>
                      <a:pt x="1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3375900" y="6298525"/>
                <a:ext cx="65000" cy="51425"/>
              </a:xfrm>
              <a:custGeom>
                <a:avLst/>
                <a:gdLst/>
                <a:ahLst/>
                <a:cxnLst/>
                <a:rect l="l" t="t" r="r" b="b"/>
                <a:pathLst>
                  <a:path w="2600" h="2057" extrusionOk="0">
                    <a:moveTo>
                      <a:pt x="1300" y="1"/>
                    </a:moveTo>
                    <a:cubicBezTo>
                      <a:pt x="591" y="1"/>
                      <a:pt x="0" y="473"/>
                      <a:pt x="0" y="1017"/>
                    </a:cubicBezTo>
                    <a:cubicBezTo>
                      <a:pt x="0" y="1584"/>
                      <a:pt x="591" y="2056"/>
                      <a:pt x="1300" y="2056"/>
                    </a:cubicBezTo>
                    <a:cubicBezTo>
                      <a:pt x="2008" y="2056"/>
                      <a:pt x="2599" y="1584"/>
                      <a:pt x="2599" y="1017"/>
                    </a:cubicBezTo>
                    <a:cubicBezTo>
                      <a:pt x="2599" y="473"/>
                      <a:pt x="2032" y="1"/>
                      <a:pt x="1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3229400" y="6274900"/>
                <a:ext cx="43150" cy="27200"/>
              </a:xfrm>
              <a:custGeom>
                <a:avLst/>
                <a:gdLst/>
                <a:ahLst/>
                <a:cxnLst/>
                <a:rect l="l" t="t" r="r" b="b"/>
                <a:pathLst>
                  <a:path w="1726" h="1088" extrusionOk="0">
                    <a:moveTo>
                      <a:pt x="875" y="1"/>
                    </a:moveTo>
                    <a:cubicBezTo>
                      <a:pt x="402" y="1"/>
                      <a:pt x="0" y="379"/>
                      <a:pt x="0" y="851"/>
                    </a:cubicBezTo>
                    <a:cubicBezTo>
                      <a:pt x="0" y="969"/>
                      <a:pt x="119" y="1087"/>
                      <a:pt x="237" y="1087"/>
                    </a:cubicBezTo>
                    <a:cubicBezTo>
                      <a:pt x="355" y="1087"/>
                      <a:pt x="473" y="969"/>
                      <a:pt x="473" y="851"/>
                    </a:cubicBezTo>
                    <a:cubicBezTo>
                      <a:pt x="473" y="639"/>
                      <a:pt x="662" y="473"/>
                      <a:pt x="875" y="473"/>
                    </a:cubicBezTo>
                    <a:cubicBezTo>
                      <a:pt x="1064" y="473"/>
                      <a:pt x="1253" y="639"/>
                      <a:pt x="1253" y="851"/>
                    </a:cubicBezTo>
                    <a:cubicBezTo>
                      <a:pt x="1253" y="969"/>
                      <a:pt x="1371" y="1087"/>
                      <a:pt x="1489" y="1087"/>
                    </a:cubicBezTo>
                    <a:cubicBezTo>
                      <a:pt x="1607" y="1087"/>
                      <a:pt x="1725" y="969"/>
                      <a:pt x="1725" y="851"/>
                    </a:cubicBezTo>
                    <a:cubicBezTo>
                      <a:pt x="1725" y="379"/>
                      <a:pt x="1347" y="1"/>
                      <a:pt x="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3368200" y="6274900"/>
                <a:ext cx="43150" cy="27200"/>
              </a:xfrm>
              <a:custGeom>
                <a:avLst/>
                <a:gdLst/>
                <a:ahLst/>
                <a:cxnLst/>
                <a:rect l="l" t="t" r="r" b="b"/>
                <a:pathLst>
                  <a:path w="1726" h="1088" extrusionOk="0">
                    <a:moveTo>
                      <a:pt x="875" y="1"/>
                    </a:moveTo>
                    <a:cubicBezTo>
                      <a:pt x="403" y="1"/>
                      <a:pt x="1" y="379"/>
                      <a:pt x="1" y="851"/>
                    </a:cubicBezTo>
                    <a:cubicBezTo>
                      <a:pt x="1" y="969"/>
                      <a:pt x="119" y="1087"/>
                      <a:pt x="237" y="1087"/>
                    </a:cubicBezTo>
                    <a:cubicBezTo>
                      <a:pt x="355" y="1087"/>
                      <a:pt x="473" y="969"/>
                      <a:pt x="473" y="851"/>
                    </a:cubicBezTo>
                    <a:cubicBezTo>
                      <a:pt x="473" y="639"/>
                      <a:pt x="662" y="473"/>
                      <a:pt x="875" y="473"/>
                    </a:cubicBezTo>
                    <a:cubicBezTo>
                      <a:pt x="1064" y="473"/>
                      <a:pt x="1253" y="639"/>
                      <a:pt x="1253" y="851"/>
                    </a:cubicBezTo>
                    <a:cubicBezTo>
                      <a:pt x="1253" y="969"/>
                      <a:pt x="1371" y="1087"/>
                      <a:pt x="1489" y="1087"/>
                    </a:cubicBezTo>
                    <a:cubicBezTo>
                      <a:pt x="1608" y="1087"/>
                      <a:pt x="1702" y="969"/>
                      <a:pt x="1726" y="851"/>
                    </a:cubicBezTo>
                    <a:cubicBezTo>
                      <a:pt x="1726" y="379"/>
                      <a:pt x="1348" y="1"/>
                      <a:pt x="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5" name="Google Shape;3115;p71"/>
          <p:cNvGrpSpPr/>
          <p:nvPr/>
        </p:nvGrpSpPr>
        <p:grpSpPr>
          <a:xfrm>
            <a:off x="6285083" y="1353456"/>
            <a:ext cx="314275" cy="385775"/>
            <a:chOff x="6279963" y="1372063"/>
            <a:chExt cx="314275" cy="385775"/>
          </a:xfrm>
        </p:grpSpPr>
        <p:sp>
          <p:nvSpPr>
            <p:cNvPr id="3116" name="Google Shape;3116;p71"/>
            <p:cNvSpPr/>
            <p:nvPr/>
          </p:nvSpPr>
          <p:spPr>
            <a:xfrm>
              <a:off x="6281138" y="1372650"/>
              <a:ext cx="313100" cy="384500"/>
            </a:xfrm>
            <a:custGeom>
              <a:avLst/>
              <a:gdLst/>
              <a:ahLst/>
              <a:cxnLst/>
              <a:rect l="l" t="t" r="r" b="b"/>
              <a:pathLst>
                <a:path w="12524" h="15380" extrusionOk="0">
                  <a:moveTo>
                    <a:pt x="2269" y="1"/>
                  </a:moveTo>
                  <a:cubicBezTo>
                    <a:pt x="993" y="1"/>
                    <a:pt x="1" y="1017"/>
                    <a:pt x="1" y="2269"/>
                  </a:cubicBezTo>
                  <a:lnTo>
                    <a:pt x="1" y="11153"/>
                  </a:lnTo>
                  <a:cubicBezTo>
                    <a:pt x="1" y="12831"/>
                    <a:pt x="1371" y="14225"/>
                    <a:pt x="3072" y="14225"/>
                  </a:cubicBezTo>
                  <a:lnTo>
                    <a:pt x="4017" y="14225"/>
                  </a:lnTo>
                  <a:lnTo>
                    <a:pt x="4017" y="15028"/>
                  </a:lnTo>
                  <a:cubicBezTo>
                    <a:pt x="4017" y="15227"/>
                    <a:pt x="4192" y="15379"/>
                    <a:pt x="4377" y="15379"/>
                  </a:cubicBezTo>
                  <a:cubicBezTo>
                    <a:pt x="4456" y="15379"/>
                    <a:pt x="4538" y="15351"/>
                    <a:pt x="4608" y="15288"/>
                  </a:cubicBezTo>
                  <a:lnTo>
                    <a:pt x="5648" y="14603"/>
                  </a:lnTo>
                  <a:cubicBezTo>
                    <a:pt x="5730" y="14544"/>
                    <a:pt x="5831" y="14514"/>
                    <a:pt x="5934" y="14514"/>
                  </a:cubicBezTo>
                  <a:cubicBezTo>
                    <a:pt x="6038" y="14514"/>
                    <a:pt x="6144" y="14544"/>
                    <a:pt x="6238" y="14603"/>
                  </a:cubicBezTo>
                  <a:lnTo>
                    <a:pt x="7254" y="15288"/>
                  </a:lnTo>
                  <a:cubicBezTo>
                    <a:pt x="7325" y="15351"/>
                    <a:pt x="7406" y="15379"/>
                    <a:pt x="7485" y="15379"/>
                  </a:cubicBezTo>
                  <a:cubicBezTo>
                    <a:pt x="7671" y="15379"/>
                    <a:pt x="7845" y="15227"/>
                    <a:pt x="7845" y="15028"/>
                  </a:cubicBezTo>
                  <a:lnTo>
                    <a:pt x="7845" y="14225"/>
                  </a:lnTo>
                  <a:lnTo>
                    <a:pt x="11578" y="14225"/>
                  </a:lnTo>
                  <a:cubicBezTo>
                    <a:pt x="12074" y="14225"/>
                    <a:pt x="12476" y="13823"/>
                    <a:pt x="12476" y="13303"/>
                  </a:cubicBezTo>
                  <a:cubicBezTo>
                    <a:pt x="12476" y="12807"/>
                    <a:pt x="12074" y="12405"/>
                    <a:pt x="11578" y="12405"/>
                  </a:cubicBezTo>
                  <a:cubicBezTo>
                    <a:pt x="10893" y="12405"/>
                    <a:pt x="10373" y="11838"/>
                    <a:pt x="10373" y="11177"/>
                  </a:cubicBezTo>
                  <a:cubicBezTo>
                    <a:pt x="10373" y="10917"/>
                    <a:pt x="10444" y="10681"/>
                    <a:pt x="10562" y="10515"/>
                  </a:cubicBezTo>
                  <a:cubicBezTo>
                    <a:pt x="10775" y="10184"/>
                    <a:pt x="11153" y="9972"/>
                    <a:pt x="11578" y="9972"/>
                  </a:cubicBezTo>
                  <a:cubicBezTo>
                    <a:pt x="12074" y="9972"/>
                    <a:pt x="12500" y="9570"/>
                    <a:pt x="12500" y="9050"/>
                  </a:cubicBezTo>
                  <a:lnTo>
                    <a:pt x="12500" y="1371"/>
                  </a:lnTo>
                  <a:cubicBezTo>
                    <a:pt x="12523" y="615"/>
                    <a:pt x="11909" y="1"/>
                    <a:pt x="11153"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71"/>
            <p:cNvGrpSpPr/>
            <p:nvPr/>
          </p:nvGrpSpPr>
          <p:grpSpPr>
            <a:xfrm>
              <a:off x="6279963" y="1372063"/>
              <a:ext cx="313675" cy="385775"/>
              <a:chOff x="3192775" y="5512325"/>
              <a:chExt cx="313675" cy="385775"/>
            </a:xfrm>
          </p:grpSpPr>
          <p:sp>
            <p:nvSpPr>
              <p:cNvPr id="3118" name="Google Shape;3118;p71"/>
              <p:cNvSpPr/>
              <p:nvPr/>
            </p:nvSpPr>
            <p:spPr>
              <a:xfrm>
                <a:off x="3215825" y="5738575"/>
                <a:ext cx="267000" cy="106925"/>
              </a:xfrm>
              <a:custGeom>
                <a:avLst/>
                <a:gdLst/>
                <a:ahLst/>
                <a:cxnLst/>
                <a:rect l="l" t="t" r="r" b="b"/>
                <a:pathLst>
                  <a:path w="10680" h="4277" extrusionOk="0">
                    <a:moveTo>
                      <a:pt x="1252" y="0"/>
                    </a:moveTo>
                    <a:lnTo>
                      <a:pt x="0" y="2103"/>
                    </a:lnTo>
                    <a:lnTo>
                      <a:pt x="1583" y="4277"/>
                    </a:lnTo>
                    <a:lnTo>
                      <a:pt x="9262" y="4277"/>
                    </a:lnTo>
                    <a:lnTo>
                      <a:pt x="10680" y="3331"/>
                    </a:lnTo>
                    <a:cubicBezTo>
                      <a:pt x="10042" y="3331"/>
                      <a:pt x="9475" y="2812"/>
                      <a:pt x="9475" y="2126"/>
                    </a:cubicBezTo>
                    <a:cubicBezTo>
                      <a:pt x="9475" y="1465"/>
                      <a:pt x="9994" y="921"/>
                      <a:pt x="10680" y="921"/>
                    </a:cubicBezTo>
                    <a:lnTo>
                      <a:pt x="102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3193375" y="5512325"/>
                <a:ext cx="108100" cy="279425"/>
              </a:xfrm>
              <a:custGeom>
                <a:avLst/>
                <a:gdLst/>
                <a:ahLst/>
                <a:cxnLst/>
                <a:rect l="l" t="t" r="r" b="b"/>
                <a:pathLst>
                  <a:path w="4324" h="11177" extrusionOk="0">
                    <a:moveTo>
                      <a:pt x="2268" y="1"/>
                    </a:moveTo>
                    <a:cubicBezTo>
                      <a:pt x="1016" y="1"/>
                      <a:pt x="0" y="1040"/>
                      <a:pt x="0" y="2293"/>
                    </a:cubicBezTo>
                    <a:lnTo>
                      <a:pt x="0" y="11176"/>
                    </a:lnTo>
                    <a:lnTo>
                      <a:pt x="780" y="10420"/>
                    </a:lnTo>
                    <a:lnTo>
                      <a:pt x="2150" y="9074"/>
                    </a:lnTo>
                    <a:lnTo>
                      <a:pt x="3072" y="9074"/>
                    </a:lnTo>
                    <a:lnTo>
                      <a:pt x="4324" y="4915"/>
                    </a:lnTo>
                    <a:lnTo>
                      <a:pt x="3072" y="24"/>
                    </a:lnTo>
                    <a:lnTo>
                      <a:pt x="2268" y="24"/>
                    </a:lnTo>
                    <a:lnTo>
                      <a:pt x="22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3269575" y="5512325"/>
                <a:ext cx="236875" cy="226850"/>
              </a:xfrm>
              <a:custGeom>
                <a:avLst/>
                <a:gdLst/>
                <a:ahLst/>
                <a:cxnLst/>
                <a:rect l="l" t="t" r="r" b="b"/>
                <a:pathLst>
                  <a:path w="9475" h="9074" extrusionOk="0">
                    <a:moveTo>
                      <a:pt x="0" y="1"/>
                    </a:moveTo>
                    <a:lnTo>
                      <a:pt x="0" y="9074"/>
                    </a:lnTo>
                    <a:lnTo>
                      <a:pt x="9451" y="9026"/>
                    </a:lnTo>
                    <a:lnTo>
                      <a:pt x="9451" y="1395"/>
                    </a:lnTo>
                    <a:cubicBezTo>
                      <a:pt x="9475" y="639"/>
                      <a:pt x="8860" y="1"/>
                      <a:pt x="8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3292600" y="5649950"/>
                <a:ext cx="51425" cy="41375"/>
              </a:xfrm>
              <a:custGeom>
                <a:avLst/>
                <a:gdLst/>
                <a:ahLst/>
                <a:cxnLst/>
                <a:rect l="l" t="t" r="r" b="b"/>
                <a:pathLst>
                  <a:path w="2057" h="1655" extrusionOk="0">
                    <a:moveTo>
                      <a:pt x="1017" y="1"/>
                    </a:moveTo>
                    <a:cubicBezTo>
                      <a:pt x="473" y="1"/>
                      <a:pt x="1" y="379"/>
                      <a:pt x="1" y="828"/>
                    </a:cubicBezTo>
                    <a:cubicBezTo>
                      <a:pt x="1" y="1300"/>
                      <a:pt x="473" y="1655"/>
                      <a:pt x="1017" y="1655"/>
                    </a:cubicBezTo>
                    <a:cubicBezTo>
                      <a:pt x="1584" y="1655"/>
                      <a:pt x="2056" y="1277"/>
                      <a:pt x="2056" y="828"/>
                    </a:cubicBezTo>
                    <a:cubicBezTo>
                      <a:pt x="2056" y="379"/>
                      <a:pt x="1607" y="25"/>
                      <a:pt x="1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3431425" y="5649950"/>
                <a:ext cx="51400" cy="41375"/>
              </a:xfrm>
              <a:custGeom>
                <a:avLst/>
                <a:gdLst/>
                <a:ahLst/>
                <a:cxnLst/>
                <a:rect l="l" t="t" r="r" b="b"/>
                <a:pathLst>
                  <a:path w="2056" h="1655" extrusionOk="0">
                    <a:moveTo>
                      <a:pt x="1016" y="1"/>
                    </a:moveTo>
                    <a:cubicBezTo>
                      <a:pt x="473" y="1"/>
                      <a:pt x="0" y="379"/>
                      <a:pt x="0" y="828"/>
                    </a:cubicBezTo>
                    <a:cubicBezTo>
                      <a:pt x="0" y="1300"/>
                      <a:pt x="473" y="1655"/>
                      <a:pt x="1016" y="1655"/>
                    </a:cubicBezTo>
                    <a:cubicBezTo>
                      <a:pt x="1583" y="1655"/>
                      <a:pt x="2056" y="1277"/>
                      <a:pt x="2056" y="828"/>
                    </a:cubicBezTo>
                    <a:cubicBezTo>
                      <a:pt x="2056" y="379"/>
                      <a:pt x="1607" y="25"/>
                      <a:pt x="10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3375300" y="5639325"/>
                <a:ext cx="26600" cy="31325"/>
              </a:xfrm>
              <a:custGeom>
                <a:avLst/>
                <a:gdLst/>
                <a:ahLst/>
                <a:cxnLst/>
                <a:rect l="l" t="t" r="r" b="b"/>
                <a:pathLst>
                  <a:path w="1064" h="1253" extrusionOk="0">
                    <a:moveTo>
                      <a:pt x="520" y="1"/>
                    </a:moveTo>
                    <a:cubicBezTo>
                      <a:pt x="237" y="1"/>
                      <a:pt x="0" y="308"/>
                      <a:pt x="0" y="639"/>
                    </a:cubicBezTo>
                    <a:cubicBezTo>
                      <a:pt x="0" y="993"/>
                      <a:pt x="237" y="1253"/>
                      <a:pt x="520" y="1253"/>
                    </a:cubicBezTo>
                    <a:cubicBezTo>
                      <a:pt x="827" y="1253"/>
                      <a:pt x="1064" y="969"/>
                      <a:pt x="1064" y="639"/>
                    </a:cubicBezTo>
                    <a:cubicBezTo>
                      <a:pt x="1064" y="308"/>
                      <a:pt x="827" y="48"/>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3356400" y="5554275"/>
                <a:ext cx="46675" cy="53275"/>
              </a:xfrm>
              <a:custGeom>
                <a:avLst/>
                <a:gdLst/>
                <a:ahLst/>
                <a:cxnLst/>
                <a:rect l="l" t="t" r="r" b="b"/>
                <a:pathLst>
                  <a:path w="1867" h="2131" extrusionOk="0">
                    <a:moveTo>
                      <a:pt x="922" y="827"/>
                    </a:moveTo>
                    <a:lnTo>
                      <a:pt x="1111" y="1253"/>
                    </a:lnTo>
                    <a:lnTo>
                      <a:pt x="756" y="1253"/>
                    </a:lnTo>
                    <a:lnTo>
                      <a:pt x="922" y="827"/>
                    </a:lnTo>
                    <a:close/>
                    <a:moveTo>
                      <a:pt x="922" y="0"/>
                    </a:moveTo>
                    <a:cubicBezTo>
                      <a:pt x="804" y="0"/>
                      <a:pt x="709" y="48"/>
                      <a:pt x="686" y="166"/>
                    </a:cubicBezTo>
                    <a:lnTo>
                      <a:pt x="71" y="1820"/>
                    </a:lnTo>
                    <a:cubicBezTo>
                      <a:pt x="0" y="1938"/>
                      <a:pt x="71" y="2079"/>
                      <a:pt x="213" y="2103"/>
                    </a:cubicBezTo>
                    <a:cubicBezTo>
                      <a:pt x="245" y="2122"/>
                      <a:pt x="278" y="2131"/>
                      <a:pt x="311" y="2131"/>
                    </a:cubicBezTo>
                    <a:cubicBezTo>
                      <a:pt x="400" y="2131"/>
                      <a:pt x="486" y="2065"/>
                      <a:pt x="520" y="1961"/>
                    </a:cubicBezTo>
                    <a:lnTo>
                      <a:pt x="591" y="1701"/>
                    </a:lnTo>
                    <a:lnTo>
                      <a:pt x="1300" y="1701"/>
                    </a:lnTo>
                    <a:lnTo>
                      <a:pt x="1394" y="1961"/>
                    </a:lnTo>
                    <a:cubicBezTo>
                      <a:pt x="1418" y="2056"/>
                      <a:pt x="1512" y="2103"/>
                      <a:pt x="1607" y="2103"/>
                    </a:cubicBezTo>
                    <a:cubicBezTo>
                      <a:pt x="1631" y="2103"/>
                      <a:pt x="1654" y="2103"/>
                      <a:pt x="1702" y="2079"/>
                    </a:cubicBezTo>
                    <a:cubicBezTo>
                      <a:pt x="1796" y="2032"/>
                      <a:pt x="1867" y="1914"/>
                      <a:pt x="1843" y="1796"/>
                    </a:cubicBezTo>
                    <a:lnTo>
                      <a:pt x="1182" y="166"/>
                    </a:lnTo>
                    <a:cubicBezTo>
                      <a:pt x="1134" y="48"/>
                      <a:pt x="1040" y="0"/>
                      <a:pt x="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3294375" y="5553950"/>
                <a:ext cx="56150" cy="54100"/>
              </a:xfrm>
              <a:custGeom>
                <a:avLst/>
                <a:gdLst/>
                <a:ahLst/>
                <a:cxnLst/>
                <a:rect l="l" t="t" r="r" b="b"/>
                <a:pathLst>
                  <a:path w="2246" h="2164" extrusionOk="0">
                    <a:moveTo>
                      <a:pt x="631" y="1"/>
                    </a:moveTo>
                    <a:cubicBezTo>
                      <a:pt x="610" y="1"/>
                      <a:pt x="589" y="5"/>
                      <a:pt x="568" y="13"/>
                    </a:cubicBezTo>
                    <a:cubicBezTo>
                      <a:pt x="449" y="13"/>
                      <a:pt x="331" y="84"/>
                      <a:pt x="331" y="202"/>
                    </a:cubicBezTo>
                    <a:lnTo>
                      <a:pt x="48" y="1856"/>
                    </a:lnTo>
                    <a:cubicBezTo>
                      <a:pt x="0" y="1974"/>
                      <a:pt x="95" y="2092"/>
                      <a:pt x="213" y="2116"/>
                    </a:cubicBezTo>
                    <a:cubicBezTo>
                      <a:pt x="234" y="2125"/>
                      <a:pt x="256" y="2129"/>
                      <a:pt x="276" y="2129"/>
                    </a:cubicBezTo>
                    <a:cubicBezTo>
                      <a:pt x="371" y="2129"/>
                      <a:pt x="454" y="2048"/>
                      <a:pt x="473" y="1951"/>
                    </a:cubicBezTo>
                    <a:lnTo>
                      <a:pt x="638" y="1124"/>
                    </a:lnTo>
                    <a:lnTo>
                      <a:pt x="875" y="1974"/>
                    </a:lnTo>
                    <a:cubicBezTo>
                      <a:pt x="898" y="2092"/>
                      <a:pt x="1016" y="2163"/>
                      <a:pt x="1135" y="2163"/>
                    </a:cubicBezTo>
                    <a:cubicBezTo>
                      <a:pt x="1253" y="2163"/>
                      <a:pt x="1347" y="2069"/>
                      <a:pt x="1394" y="1974"/>
                    </a:cubicBezTo>
                    <a:lnTo>
                      <a:pt x="1631" y="1124"/>
                    </a:lnTo>
                    <a:lnTo>
                      <a:pt x="1773" y="1951"/>
                    </a:lnTo>
                    <a:cubicBezTo>
                      <a:pt x="1811" y="2048"/>
                      <a:pt x="1898" y="2129"/>
                      <a:pt x="1993" y="2129"/>
                    </a:cubicBezTo>
                    <a:cubicBezTo>
                      <a:pt x="2013" y="2129"/>
                      <a:pt x="2035" y="2125"/>
                      <a:pt x="2056" y="2116"/>
                    </a:cubicBezTo>
                    <a:cubicBezTo>
                      <a:pt x="2174" y="2092"/>
                      <a:pt x="2245" y="1974"/>
                      <a:pt x="2221" y="1856"/>
                    </a:cubicBezTo>
                    <a:lnTo>
                      <a:pt x="1938" y="202"/>
                    </a:lnTo>
                    <a:cubicBezTo>
                      <a:pt x="1891" y="84"/>
                      <a:pt x="1820" y="13"/>
                      <a:pt x="1702" y="13"/>
                    </a:cubicBezTo>
                    <a:cubicBezTo>
                      <a:pt x="1583" y="13"/>
                      <a:pt x="1465" y="61"/>
                      <a:pt x="1418" y="179"/>
                    </a:cubicBezTo>
                    <a:lnTo>
                      <a:pt x="1135" y="1195"/>
                    </a:lnTo>
                    <a:lnTo>
                      <a:pt x="827" y="179"/>
                    </a:lnTo>
                    <a:cubicBezTo>
                      <a:pt x="808" y="82"/>
                      <a:pt x="725"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3440275" y="5553675"/>
                <a:ext cx="41375" cy="54375"/>
              </a:xfrm>
              <a:custGeom>
                <a:avLst/>
                <a:gdLst/>
                <a:ahLst/>
                <a:cxnLst/>
                <a:rect l="l" t="t" r="r" b="b"/>
                <a:pathLst>
                  <a:path w="1655" h="2175" extrusionOk="0">
                    <a:moveTo>
                      <a:pt x="237" y="1"/>
                    </a:moveTo>
                    <a:cubicBezTo>
                      <a:pt x="119" y="1"/>
                      <a:pt x="0" y="142"/>
                      <a:pt x="0" y="261"/>
                    </a:cubicBezTo>
                    <a:lnTo>
                      <a:pt x="0" y="1938"/>
                    </a:lnTo>
                    <a:cubicBezTo>
                      <a:pt x="0" y="2056"/>
                      <a:pt x="119" y="2174"/>
                      <a:pt x="237" y="2174"/>
                    </a:cubicBezTo>
                    <a:cubicBezTo>
                      <a:pt x="355" y="2174"/>
                      <a:pt x="473" y="2056"/>
                      <a:pt x="473" y="1938"/>
                    </a:cubicBezTo>
                    <a:lnTo>
                      <a:pt x="473" y="1277"/>
                    </a:lnTo>
                    <a:lnTo>
                      <a:pt x="1182" y="1277"/>
                    </a:lnTo>
                    <a:lnTo>
                      <a:pt x="1182" y="1938"/>
                    </a:lnTo>
                    <a:cubicBezTo>
                      <a:pt x="1182" y="2056"/>
                      <a:pt x="1300" y="2174"/>
                      <a:pt x="1418" y="2174"/>
                    </a:cubicBezTo>
                    <a:cubicBezTo>
                      <a:pt x="1536" y="2174"/>
                      <a:pt x="1654" y="2056"/>
                      <a:pt x="1654" y="1938"/>
                    </a:cubicBezTo>
                    <a:lnTo>
                      <a:pt x="1654" y="261"/>
                    </a:lnTo>
                    <a:cubicBezTo>
                      <a:pt x="1654" y="95"/>
                      <a:pt x="1536" y="1"/>
                      <a:pt x="1418" y="1"/>
                    </a:cubicBezTo>
                    <a:cubicBezTo>
                      <a:pt x="1300" y="1"/>
                      <a:pt x="1182" y="142"/>
                      <a:pt x="1182" y="261"/>
                    </a:cubicBezTo>
                    <a:lnTo>
                      <a:pt x="1182" y="851"/>
                    </a:lnTo>
                    <a:lnTo>
                      <a:pt x="473" y="851"/>
                    </a:lnTo>
                    <a:lnTo>
                      <a:pt x="473" y="261"/>
                    </a:lnTo>
                    <a:cubicBezTo>
                      <a:pt x="473" y="142"/>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3399525" y="5553675"/>
                <a:ext cx="35450" cy="54375"/>
              </a:xfrm>
              <a:custGeom>
                <a:avLst/>
                <a:gdLst/>
                <a:ahLst/>
                <a:cxnLst/>
                <a:rect l="l" t="t" r="r" b="b"/>
                <a:pathLst>
                  <a:path w="1418" h="2175" extrusionOk="0">
                    <a:moveTo>
                      <a:pt x="236" y="1"/>
                    </a:moveTo>
                    <a:cubicBezTo>
                      <a:pt x="118" y="1"/>
                      <a:pt x="0" y="142"/>
                      <a:pt x="0" y="261"/>
                    </a:cubicBezTo>
                    <a:cubicBezTo>
                      <a:pt x="0" y="379"/>
                      <a:pt x="118" y="497"/>
                      <a:pt x="236" y="497"/>
                    </a:cubicBezTo>
                    <a:lnTo>
                      <a:pt x="473" y="497"/>
                    </a:lnTo>
                    <a:lnTo>
                      <a:pt x="473" y="1938"/>
                    </a:lnTo>
                    <a:cubicBezTo>
                      <a:pt x="473" y="2056"/>
                      <a:pt x="591" y="2174"/>
                      <a:pt x="709" y="2174"/>
                    </a:cubicBezTo>
                    <a:cubicBezTo>
                      <a:pt x="827" y="2174"/>
                      <a:pt x="945" y="2056"/>
                      <a:pt x="945" y="1938"/>
                    </a:cubicBezTo>
                    <a:lnTo>
                      <a:pt x="945" y="497"/>
                    </a:lnTo>
                    <a:lnTo>
                      <a:pt x="1182" y="497"/>
                    </a:lnTo>
                    <a:cubicBezTo>
                      <a:pt x="1300" y="497"/>
                      <a:pt x="1418" y="379"/>
                      <a:pt x="1418" y="261"/>
                    </a:cubicBezTo>
                    <a:cubicBezTo>
                      <a:pt x="1418" y="95"/>
                      <a:pt x="1300" y="1"/>
                      <a:pt x="1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3316825" y="5631050"/>
                <a:ext cx="11825" cy="21300"/>
              </a:xfrm>
              <a:custGeom>
                <a:avLst/>
                <a:gdLst/>
                <a:ahLst/>
                <a:cxnLst/>
                <a:rect l="l" t="t" r="r" b="b"/>
                <a:pathLst>
                  <a:path w="473" h="852" extrusionOk="0">
                    <a:moveTo>
                      <a:pt x="237" y="1"/>
                    </a:moveTo>
                    <a:cubicBezTo>
                      <a:pt x="118" y="1"/>
                      <a:pt x="0" y="119"/>
                      <a:pt x="0" y="237"/>
                    </a:cubicBezTo>
                    <a:lnTo>
                      <a:pt x="0" y="615"/>
                    </a:lnTo>
                    <a:cubicBezTo>
                      <a:pt x="0" y="733"/>
                      <a:pt x="118" y="851"/>
                      <a:pt x="237" y="851"/>
                    </a:cubicBezTo>
                    <a:cubicBezTo>
                      <a:pt x="355" y="851"/>
                      <a:pt x="473" y="733"/>
                      <a:pt x="473" y="615"/>
                    </a:cubicBezTo>
                    <a:lnTo>
                      <a:pt x="473" y="237"/>
                    </a:lnTo>
                    <a:cubicBezTo>
                      <a:pt x="473" y="72"/>
                      <a:pt x="378"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3447350" y="5631050"/>
                <a:ext cx="11850" cy="21300"/>
              </a:xfrm>
              <a:custGeom>
                <a:avLst/>
                <a:gdLst/>
                <a:ahLst/>
                <a:cxnLst/>
                <a:rect l="l" t="t" r="r" b="b"/>
                <a:pathLst>
                  <a:path w="474" h="852" extrusionOk="0">
                    <a:moveTo>
                      <a:pt x="237" y="1"/>
                    </a:moveTo>
                    <a:cubicBezTo>
                      <a:pt x="119" y="1"/>
                      <a:pt x="1" y="119"/>
                      <a:pt x="1" y="237"/>
                    </a:cubicBezTo>
                    <a:lnTo>
                      <a:pt x="1" y="615"/>
                    </a:lnTo>
                    <a:cubicBezTo>
                      <a:pt x="1" y="733"/>
                      <a:pt x="119" y="851"/>
                      <a:pt x="237" y="851"/>
                    </a:cubicBezTo>
                    <a:cubicBezTo>
                      <a:pt x="355" y="851"/>
                      <a:pt x="474" y="733"/>
                      <a:pt x="474" y="615"/>
                    </a:cubicBezTo>
                    <a:lnTo>
                      <a:pt x="474" y="237"/>
                    </a:lnTo>
                    <a:cubicBezTo>
                      <a:pt x="474" y="72"/>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3215825" y="5740325"/>
                <a:ext cx="267000" cy="52025"/>
              </a:xfrm>
              <a:custGeom>
                <a:avLst/>
                <a:gdLst/>
                <a:ahLst/>
                <a:cxnLst/>
                <a:rect l="l" t="t" r="r" b="b"/>
                <a:pathLst>
                  <a:path w="10680" h="2081" extrusionOk="0">
                    <a:moveTo>
                      <a:pt x="1252" y="1"/>
                    </a:moveTo>
                    <a:lnTo>
                      <a:pt x="0" y="2080"/>
                    </a:lnTo>
                    <a:lnTo>
                      <a:pt x="9475" y="2080"/>
                    </a:lnTo>
                    <a:cubicBezTo>
                      <a:pt x="9475" y="1419"/>
                      <a:pt x="10042" y="875"/>
                      <a:pt x="10680" y="875"/>
                    </a:cubicBezTo>
                    <a:lnTo>
                      <a:pt x="10278" y="25"/>
                    </a:lnTo>
                    <a:lnTo>
                      <a:pt x="1252"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3192775" y="5715525"/>
                <a:ext cx="313100" cy="153600"/>
              </a:xfrm>
              <a:custGeom>
                <a:avLst/>
                <a:gdLst/>
                <a:ahLst/>
                <a:cxnLst/>
                <a:rect l="l" t="t" r="r" b="b"/>
                <a:pathLst>
                  <a:path w="12524" h="6144" extrusionOk="0">
                    <a:moveTo>
                      <a:pt x="3072" y="1"/>
                    </a:moveTo>
                    <a:cubicBezTo>
                      <a:pt x="1395" y="1"/>
                      <a:pt x="1" y="1395"/>
                      <a:pt x="1" y="3072"/>
                    </a:cubicBezTo>
                    <a:cubicBezTo>
                      <a:pt x="1" y="4773"/>
                      <a:pt x="1395" y="6144"/>
                      <a:pt x="3072" y="6144"/>
                    </a:cubicBezTo>
                    <a:lnTo>
                      <a:pt x="11602" y="6144"/>
                    </a:lnTo>
                    <a:cubicBezTo>
                      <a:pt x="12098" y="6144"/>
                      <a:pt x="12523" y="5671"/>
                      <a:pt x="12523" y="5175"/>
                    </a:cubicBezTo>
                    <a:cubicBezTo>
                      <a:pt x="12523" y="4679"/>
                      <a:pt x="12098" y="4253"/>
                      <a:pt x="11602" y="4253"/>
                    </a:cubicBezTo>
                    <a:lnTo>
                      <a:pt x="3072" y="4253"/>
                    </a:lnTo>
                    <a:cubicBezTo>
                      <a:pt x="2411" y="4253"/>
                      <a:pt x="1867" y="3734"/>
                      <a:pt x="1867" y="3048"/>
                    </a:cubicBezTo>
                    <a:cubicBezTo>
                      <a:pt x="1867" y="2411"/>
                      <a:pt x="2387" y="1843"/>
                      <a:pt x="3072" y="1843"/>
                    </a:cubicBezTo>
                    <a:lnTo>
                      <a:pt x="11602" y="1843"/>
                    </a:lnTo>
                    <a:cubicBezTo>
                      <a:pt x="12098" y="1843"/>
                      <a:pt x="12523" y="1418"/>
                      <a:pt x="12523" y="922"/>
                    </a:cubicBezTo>
                    <a:cubicBezTo>
                      <a:pt x="12523" y="426"/>
                      <a:pt x="12098" y="1"/>
                      <a:pt x="11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3293775" y="5792325"/>
                <a:ext cx="96325" cy="105775"/>
              </a:xfrm>
              <a:custGeom>
                <a:avLst/>
                <a:gdLst/>
                <a:ahLst/>
                <a:cxnLst/>
                <a:rect l="l" t="t" r="r" b="b"/>
                <a:pathLst>
                  <a:path w="3853" h="4231" extrusionOk="0">
                    <a:moveTo>
                      <a:pt x="615" y="0"/>
                    </a:moveTo>
                    <a:cubicBezTo>
                      <a:pt x="261" y="0"/>
                      <a:pt x="1" y="284"/>
                      <a:pt x="1" y="638"/>
                    </a:cubicBezTo>
                    <a:lnTo>
                      <a:pt x="1" y="3875"/>
                    </a:lnTo>
                    <a:cubicBezTo>
                      <a:pt x="1" y="4086"/>
                      <a:pt x="169" y="4231"/>
                      <a:pt x="351" y="4231"/>
                    </a:cubicBezTo>
                    <a:cubicBezTo>
                      <a:pt x="433" y="4231"/>
                      <a:pt x="518" y="4201"/>
                      <a:pt x="592" y="4135"/>
                    </a:cubicBezTo>
                    <a:lnTo>
                      <a:pt x="1631" y="3473"/>
                    </a:lnTo>
                    <a:cubicBezTo>
                      <a:pt x="1714" y="3414"/>
                      <a:pt x="1814" y="3385"/>
                      <a:pt x="1918" y="3385"/>
                    </a:cubicBezTo>
                    <a:cubicBezTo>
                      <a:pt x="2021" y="3385"/>
                      <a:pt x="2127" y="3414"/>
                      <a:pt x="2222" y="3473"/>
                    </a:cubicBezTo>
                    <a:lnTo>
                      <a:pt x="3261" y="4135"/>
                    </a:lnTo>
                    <a:cubicBezTo>
                      <a:pt x="3335" y="4201"/>
                      <a:pt x="3420" y="4231"/>
                      <a:pt x="3502" y="4231"/>
                    </a:cubicBezTo>
                    <a:cubicBezTo>
                      <a:pt x="3684" y="4231"/>
                      <a:pt x="3852" y="4086"/>
                      <a:pt x="3852" y="3875"/>
                    </a:cubicBezTo>
                    <a:lnTo>
                      <a:pt x="3852" y="638"/>
                    </a:lnTo>
                    <a:cubicBezTo>
                      <a:pt x="3852" y="284"/>
                      <a:pt x="3545" y="0"/>
                      <a:pt x="3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3293775" y="5792325"/>
                <a:ext cx="39600" cy="105775"/>
              </a:xfrm>
              <a:custGeom>
                <a:avLst/>
                <a:gdLst/>
                <a:ahLst/>
                <a:cxnLst/>
                <a:rect l="l" t="t" r="r" b="b"/>
                <a:pathLst>
                  <a:path w="1584" h="4231" extrusionOk="0">
                    <a:moveTo>
                      <a:pt x="615" y="0"/>
                    </a:moveTo>
                    <a:cubicBezTo>
                      <a:pt x="261" y="0"/>
                      <a:pt x="1" y="284"/>
                      <a:pt x="1" y="638"/>
                    </a:cubicBezTo>
                    <a:lnTo>
                      <a:pt x="1" y="3875"/>
                    </a:lnTo>
                    <a:cubicBezTo>
                      <a:pt x="1" y="4086"/>
                      <a:pt x="169" y="4231"/>
                      <a:pt x="351" y="4231"/>
                    </a:cubicBezTo>
                    <a:cubicBezTo>
                      <a:pt x="433" y="4231"/>
                      <a:pt x="518" y="4201"/>
                      <a:pt x="592" y="4135"/>
                    </a:cubicBezTo>
                    <a:lnTo>
                      <a:pt x="1584" y="3497"/>
                    </a:lnTo>
                    <a:cubicBezTo>
                      <a:pt x="1135" y="2788"/>
                      <a:pt x="851" y="1961"/>
                      <a:pt x="851" y="1063"/>
                    </a:cubicBezTo>
                    <a:cubicBezTo>
                      <a:pt x="851" y="709"/>
                      <a:pt x="922" y="354"/>
                      <a:pt x="970"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4" name="Google Shape;3134;p71"/>
          <p:cNvGrpSpPr/>
          <p:nvPr/>
        </p:nvGrpSpPr>
        <p:grpSpPr>
          <a:xfrm>
            <a:off x="5504400" y="2783625"/>
            <a:ext cx="391050" cy="296538"/>
            <a:chOff x="5438838" y="2857050"/>
            <a:chExt cx="391050" cy="296538"/>
          </a:xfrm>
        </p:grpSpPr>
        <p:sp>
          <p:nvSpPr>
            <p:cNvPr id="3135" name="Google Shape;3135;p71"/>
            <p:cNvSpPr/>
            <p:nvPr/>
          </p:nvSpPr>
          <p:spPr>
            <a:xfrm>
              <a:off x="5439413" y="2857050"/>
              <a:ext cx="390475" cy="294775"/>
            </a:xfrm>
            <a:custGeom>
              <a:avLst/>
              <a:gdLst/>
              <a:ahLst/>
              <a:cxnLst/>
              <a:rect l="l" t="t" r="r" b="b"/>
              <a:pathLst>
                <a:path w="15619" h="11791" extrusionOk="0">
                  <a:moveTo>
                    <a:pt x="15618" y="0"/>
                  </a:moveTo>
                  <a:lnTo>
                    <a:pt x="922" y="3048"/>
                  </a:lnTo>
                  <a:cubicBezTo>
                    <a:pt x="166" y="3190"/>
                    <a:pt x="1" y="4206"/>
                    <a:pt x="639" y="4584"/>
                  </a:cubicBezTo>
                  <a:lnTo>
                    <a:pt x="2741" y="5860"/>
                  </a:lnTo>
                  <a:lnTo>
                    <a:pt x="3805" y="11790"/>
                  </a:lnTo>
                  <a:lnTo>
                    <a:pt x="8436" y="9286"/>
                  </a:lnTo>
                  <a:lnTo>
                    <a:pt x="10586" y="10585"/>
                  </a:lnTo>
                  <a:cubicBezTo>
                    <a:pt x="10718" y="10662"/>
                    <a:pt x="10863" y="10697"/>
                    <a:pt x="11005" y="10697"/>
                  </a:cubicBezTo>
                  <a:cubicBezTo>
                    <a:pt x="11348" y="10697"/>
                    <a:pt x="11681" y="10493"/>
                    <a:pt x="11814" y="10160"/>
                  </a:cubicBezTo>
                  <a:lnTo>
                    <a:pt x="15618" y="0"/>
                  </a:ln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6" name="Google Shape;3136;p71"/>
            <p:cNvGrpSpPr/>
            <p:nvPr/>
          </p:nvGrpSpPr>
          <p:grpSpPr>
            <a:xfrm>
              <a:off x="5438838" y="2858813"/>
              <a:ext cx="390450" cy="294775"/>
              <a:chOff x="2351650" y="6999075"/>
              <a:chExt cx="390450" cy="294775"/>
            </a:xfrm>
          </p:grpSpPr>
          <p:sp>
            <p:nvSpPr>
              <p:cNvPr id="3137" name="Google Shape;3137;p71"/>
              <p:cNvSpPr/>
              <p:nvPr/>
            </p:nvSpPr>
            <p:spPr>
              <a:xfrm>
                <a:off x="2419575" y="6999075"/>
                <a:ext cx="321950" cy="294775"/>
              </a:xfrm>
              <a:custGeom>
                <a:avLst/>
                <a:gdLst/>
                <a:ahLst/>
                <a:cxnLst/>
                <a:rect l="l" t="t" r="r" b="b"/>
                <a:pathLst>
                  <a:path w="12878" h="11791" extrusionOk="0">
                    <a:moveTo>
                      <a:pt x="12877" y="1"/>
                    </a:moveTo>
                    <a:lnTo>
                      <a:pt x="6970" y="1891"/>
                    </a:lnTo>
                    <a:lnTo>
                      <a:pt x="1063" y="3427"/>
                    </a:lnTo>
                    <a:lnTo>
                      <a:pt x="0" y="5813"/>
                    </a:lnTo>
                    <a:lnTo>
                      <a:pt x="1323" y="7656"/>
                    </a:lnTo>
                    <a:lnTo>
                      <a:pt x="1087" y="11791"/>
                    </a:lnTo>
                    <a:lnTo>
                      <a:pt x="3403" y="9664"/>
                    </a:lnTo>
                    <a:lnTo>
                      <a:pt x="5694" y="9263"/>
                    </a:lnTo>
                    <a:lnTo>
                      <a:pt x="12877"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2351650" y="6999075"/>
                <a:ext cx="390450" cy="145925"/>
              </a:xfrm>
              <a:custGeom>
                <a:avLst/>
                <a:gdLst/>
                <a:ahLst/>
                <a:cxnLst/>
                <a:rect l="l" t="t" r="r" b="b"/>
                <a:pathLst>
                  <a:path w="15618" h="5837" extrusionOk="0">
                    <a:moveTo>
                      <a:pt x="15618" y="1"/>
                    </a:moveTo>
                    <a:lnTo>
                      <a:pt x="922" y="3049"/>
                    </a:lnTo>
                    <a:cubicBezTo>
                      <a:pt x="165" y="3190"/>
                      <a:pt x="0" y="4183"/>
                      <a:pt x="638" y="4584"/>
                    </a:cubicBezTo>
                    <a:lnTo>
                      <a:pt x="2741" y="5837"/>
                    </a:lnTo>
                    <a:lnTo>
                      <a:pt x="156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2446150" y="7185725"/>
                <a:ext cx="115800" cy="106950"/>
              </a:xfrm>
              <a:custGeom>
                <a:avLst/>
                <a:gdLst/>
                <a:ahLst/>
                <a:cxnLst/>
                <a:rect l="l" t="t" r="r" b="b"/>
                <a:pathLst>
                  <a:path w="4632" h="4278" extrusionOk="0">
                    <a:moveTo>
                      <a:pt x="1702" y="1"/>
                    </a:moveTo>
                    <a:lnTo>
                      <a:pt x="0" y="4277"/>
                    </a:lnTo>
                    <a:lnTo>
                      <a:pt x="4631" y="1773"/>
                    </a:lnTo>
                    <a:lnTo>
                      <a:pt x="17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2489850" y="6999075"/>
                <a:ext cx="252250" cy="267625"/>
              </a:xfrm>
              <a:custGeom>
                <a:avLst/>
                <a:gdLst/>
                <a:ahLst/>
                <a:cxnLst/>
                <a:rect l="l" t="t" r="r" b="b"/>
                <a:pathLst>
                  <a:path w="10090" h="10705" extrusionOk="0">
                    <a:moveTo>
                      <a:pt x="10090" y="1"/>
                    </a:moveTo>
                    <a:lnTo>
                      <a:pt x="1" y="7538"/>
                    </a:lnTo>
                    <a:lnTo>
                      <a:pt x="2931" y="9263"/>
                    </a:lnTo>
                    <a:lnTo>
                      <a:pt x="5081" y="10562"/>
                    </a:lnTo>
                    <a:cubicBezTo>
                      <a:pt x="5216" y="10660"/>
                      <a:pt x="5369" y="10705"/>
                      <a:pt x="5519" y="10705"/>
                    </a:cubicBezTo>
                    <a:cubicBezTo>
                      <a:pt x="5842" y="10705"/>
                      <a:pt x="6157" y="10499"/>
                      <a:pt x="6286" y="10160"/>
                    </a:cubicBezTo>
                    <a:lnTo>
                      <a:pt x="100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2420150" y="6999075"/>
                <a:ext cx="321950" cy="294775"/>
              </a:xfrm>
              <a:custGeom>
                <a:avLst/>
                <a:gdLst/>
                <a:ahLst/>
                <a:cxnLst/>
                <a:rect l="l" t="t" r="r" b="b"/>
                <a:pathLst>
                  <a:path w="12878" h="11791" extrusionOk="0">
                    <a:moveTo>
                      <a:pt x="12878" y="1"/>
                    </a:moveTo>
                    <a:lnTo>
                      <a:pt x="1" y="5837"/>
                    </a:lnTo>
                    <a:lnTo>
                      <a:pt x="1064" y="11791"/>
                    </a:lnTo>
                    <a:lnTo>
                      <a:pt x="2789" y="7490"/>
                    </a:lnTo>
                    <a:lnTo>
                      <a:pt x="12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2" name="Google Shape;3142;p71"/>
          <p:cNvGrpSpPr/>
          <p:nvPr/>
        </p:nvGrpSpPr>
        <p:grpSpPr>
          <a:xfrm>
            <a:off x="5507050" y="3430619"/>
            <a:ext cx="385750" cy="386788"/>
            <a:chOff x="5463038" y="3470763"/>
            <a:chExt cx="385750" cy="386788"/>
          </a:xfrm>
        </p:grpSpPr>
        <p:sp>
          <p:nvSpPr>
            <p:cNvPr id="3143" name="Google Shape;3143;p71"/>
            <p:cNvSpPr/>
            <p:nvPr/>
          </p:nvSpPr>
          <p:spPr>
            <a:xfrm>
              <a:off x="5464238" y="3471350"/>
              <a:ext cx="384550" cy="386200"/>
            </a:xfrm>
            <a:custGeom>
              <a:avLst/>
              <a:gdLst/>
              <a:ahLst/>
              <a:cxnLst/>
              <a:rect l="l" t="t" r="r" b="b"/>
              <a:pathLst>
                <a:path w="15382" h="15448" extrusionOk="0">
                  <a:moveTo>
                    <a:pt x="1654" y="1"/>
                  </a:moveTo>
                  <a:cubicBezTo>
                    <a:pt x="756" y="1"/>
                    <a:pt x="0" y="757"/>
                    <a:pt x="0" y="1655"/>
                  </a:cubicBezTo>
                  <a:lnTo>
                    <a:pt x="0" y="9971"/>
                  </a:lnTo>
                  <a:cubicBezTo>
                    <a:pt x="0" y="10869"/>
                    <a:pt x="756" y="11625"/>
                    <a:pt x="1654" y="11625"/>
                  </a:cubicBezTo>
                  <a:lnTo>
                    <a:pt x="9427" y="11625"/>
                  </a:lnTo>
                  <a:cubicBezTo>
                    <a:pt x="9451" y="11696"/>
                    <a:pt x="9451" y="11791"/>
                    <a:pt x="9451" y="11885"/>
                  </a:cubicBezTo>
                  <a:cubicBezTo>
                    <a:pt x="9427" y="12169"/>
                    <a:pt x="9569" y="12452"/>
                    <a:pt x="9782" y="12618"/>
                  </a:cubicBezTo>
                  <a:lnTo>
                    <a:pt x="9782" y="13657"/>
                  </a:lnTo>
                  <a:lnTo>
                    <a:pt x="9782" y="14957"/>
                  </a:lnTo>
                  <a:cubicBezTo>
                    <a:pt x="9782" y="15240"/>
                    <a:pt x="10008" y="15447"/>
                    <a:pt x="10267" y="15447"/>
                  </a:cubicBezTo>
                  <a:cubicBezTo>
                    <a:pt x="10333" y="15447"/>
                    <a:pt x="10400" y="15434"/>
                    <a:pt x="10467" y="15406"/>
                  </a:cubicBezTo>
                  <a:lnTo>
                    <a:pt x="11270" y="15051"/>
                  </a:lnTo>
                  <a:cubicBezTo>
                    <a:pt x="11388" y="14992"/>
                    <a:pt x="11518" y="14963"/>
                    <a:pt x="11648" y="14963"/>
                  </a:cubicBezTo>
                  <a:cubicBezTo>
                    <a:pt x="11778" y="14963"/>
                    <a:pt x="11908" y="14992"/>
                    <a:pt x="12026" y="15051"/>
                  </a:cubicBezTo>
                  <a:lnTo>
                    <a:pt x="12830" y="15406"/>
                  </a:lnTo>
                  <a:cubicBezTo>
                    <a:pt x="12892" y="15434"/>
                    <a:pt x="12956" y="15447"/>
                    <a:pt x="13020" y="15447"/>
                  </a:cubicBezTo>
                  <a:cubicBezTo>
                    <a:pt x="13274" y="15447"/>
                    <a:pt x="13515" y="15240"/>
                    <a:pt x="13515" y="14957"/>
                  </a:cubicBezTo>
                  <a:lnTo>
                    <a:pt x="13515" y="13657"/>
                  </a:lnTo>
                  <a:lnTo>
                    <a:pt x="13515" y="12618"/>
                  </a:lnTo>
                  <a:cubicBezTo>
                    <a:pt x="13704" y="12476"/>
                    <a:pt x="13869" y="12216"/>
                    <a:pt x="13822" y="11885"/>
                  </a:cubicBezTo>
                  <a:cubicBezTo>
                    <a:pt x="13822" y="11791"/>
                    <a:pt x="13822" y="11696"/>
                    <a:pt x="13846" y="11625"/>
                  </a:cubicBezTo>
                  <a:cubicBezTo>
                    <a:pt x="14720" y="11554"/>
                    <a:pt x="15382" y="10846"/>
                    <a:pt x="15382" y="9995"/>
                  </a:cubicBezTo>
                  <a:lnTo>
                    <a:pt x="15382" y="4112"/>
                  </a:lnTo>
                  <a:lnTo>
                    <a:pt x="11388" y="1"/>
                  </a:ln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4" name="Google Shape;3144;p71"/>
            <p:cNvGrpSpPr/>
            <p:nvPr/>
          </p:nvGrpSpPr>
          <p:grpSpPr>
            <a:xfrm>
              <a:off x="5463038" y="3470763"/>
              <a:ext cx="385750" cy="385900"/>
              <a:chOff x="2375850" y="7611025"/>
              <a:chExt cx="385750" cy="385900"/>
            </a:xfrm>
          </p:grpSpPr>
          <p:sp>
            <p:nvSpPr>
              <p:cNvPr id="3145" name="Google Shape;3145;p71"/>
              <p:cNvSpPr/>
              <p:nvPr/>
            </p:nvSpPr>
            <p:spPr>
              <a:xfrm>
                <a:off x="2621000" y="7875650"/>
                <a:ext cx="93350" cy="121275"/>
              </a:xfrm>
              <a:custGeom>
                <a:avLst/>
                <a:gdLst/>
                <a:ahLst/>
                <a:cxnLst/>
                <a:rect l="l" t="t" r="r" b="b"/>
                <a:pathLst>
                  <a:path w="3734" h="4851" extrusionOk="0">
                    <a:moveTo>
                      <a:pt x="0" y="1"/>
                    </a:moveTo>
                    <a:lnTo>
                      <a:pt x="0" y="4372"/>
                    </a:lnTo>
                    <a:cubicBezTo>
                      <a:pt x="0" y="4647"/>
                      <a:pt x="214" y="4851"/>
                      <a:pt x="464" y="4851"/>
                    </a:cubicBezTo>
                    <a:cubicBezTo>
                      <a:pt x="536" y="4851"/>
                      <a:pt x="611" y="4834"/>
                      <a:pt x="685" y="4797"/>
                    </a:cubicBezTo>
                    <a:lnTo>
                      <a:pt x="1489" y="4442"/>
                    </a:lnTo>
                    <a:cubicBezTo>
                      <a:pt x="1607" y="4383"/>
                      <a:pt x="1737" y="4354"/>
                      <a:pt x="1867" y="4354"/>
                    </a:cubicBezTo>
                    <a:cubicBezTo>
                      <a:pt x="1997" y="4354"/>
                      <a:pt x="2127" y="4383"/>
                      <a:pt x="2245" y="4442"/>
                    </a:cubicBezTo>
                    <a:lnTo>
                      <a:pt x="3048" y="4797"/>
                    </a:lnTo>
                    <a:cubicBezTo>
                      <a:pt x="3122" y="4834"/>
                      <a:pt x="3197" y="4851"/>
                      <a:pt x="3269" y="4851"/>
                    </a:cubicBezTo>
                    <a:cubicBezTo>
                      <a:pt x="3520" y="4851"/>
                      <a:pt x="3733" y="4647"/>
                      <a:pt x="3733" y="4372"/>
                    </a:cubicBezTo>
                    <a:lnTo>
                      <a:pt x="37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2375850" y="7611025"/>
                <a:ext cx="385750" cy="290050"/>
              </a:xfrm>
              <a:custGeom>
                <a:avLst/>
                <a:gdLst/>
                <a:ahLst/>
                <a:cxnLst/>
                <a:rect l="l" t="t" r="r" b="b"/>
                <a:pathLst>
                  <a:path w="15430" h="11602" extrusionOk="0">
                    <a:moveTo>
                      <a:pt x="1655" y="1"/>
                    </a:moveTo>
                    <a:cubicBezTo>
                      <a:pt x="733" y="1"/>
                      <a:pt x="1" y="733"/>
                      <a:pt x="1" y="1654"/>
                    </a:cubicBezTo>
                    <a:lnTo>
                      <a:pt x="1" y="9948"/>
                    </a:lnTo>
                    <a:cubicBezTo>
                      <a:pt x="1" y="10869"/>
                      <a:pt x="733" y="11602"/>
                      <a:pt x="1655" y="11602"/>
                    </a:cubicBezTo>
                    <a:lnTo>
                      <a:pt x="13776" y="11602"/>
                    </a:lnTo>
                    <a:cubicBezTo>
                      <a:pt x="14697" y="11602"/>
                      <a:pt x="15430" y="10869"/>
                      <a:pt x="15430" y="9948"/>
                    </a:cubicBezTo>
                    <a:lnTo>
                      <a:pt x="15430" y="4088"/>
                    </a:lnTo>
                    <a:lnTo>
                      <a:pt x="12665" y="2576"/>
                    </a:lnTo>
                    <a:lnTo>
                      <a:pt x="113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2660575" y="7611625"/>
                <a:ext cx="101025" cy="101025"/>
              </a:xfrm>
              <a:custGeom>
                <a:avLst/>
                <a:gdLst/>
                <a:ahLst/>
                <a:cxnLst/>
                <a:rect l="l" t="t" r="r" b="b"/>
                <a:pathLst>
                  <a:path w="4041" h="4041" extrusionOk="0">
                    <a:moveTo>
                      <a:pt x="0" y="0"/>
                    </a:moveTo>
                    <a:lnTo>
                      <a:pt x="0" y="2623"/>
                    </a:lnTo>
                    <a:cubicBezTo>
                      <a:pt x="0" y="3402"/>
                      <a:pt x="615" y="4040"/>
                      <a:pt x="1418" y="4040"/>
                    </a:cubicBezTo>
                    <a:lnTo>
                      <a:pt x="4041" y="404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2411300" y="7673625"/>
                <a:ext cx="57900" cy="46100"/>
              </a:xfrm>
              <a:custGeom>
                <a:avLst/>
                <a:gdLst/>
                <a:ahLst/>
                <a:cxnLst/>
                <a:rect l="l" t="t" r="r" b="b"/>
                <a:pathLst>
                  <a:path w="2316" h="1844" extrusionOk="0">
                    <a:moveTo>
                      <a:pt x="1158" y="1"/>
                    </a:moveTo>
                    <a:cubicBezTo>
                      <a:pt x="544" y="1"/>
                      <a:pt x="0" y="426"/>
                      <a:pt x="0" y="922"/>
                    </a:cubicBezTo>
                    <a:cubicBezTo>
                      <a:pt x="0" y="1419"/>
                      <a:pt x="497" y="1844"/>
                      <a:pt x="1158" y="1844"/>
                    </a:cubicBezTo>
                    <a:cubicBezTo>
                      <a:pt x="1773" y="1844"/>
                      <a:pt x="2316" y="1419"/>
                      <a:pt x="2316" y="922"/>
                    </a:cubicBezTo>
                    <a:cubicBezTo>
                      <a:pt x="2316" y="426"/>
                      <a:pt x="1820" y="1"/>
                      <a:pt x="1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2567825" y="7673625"/>
                <a:ext cx="57925" cy="46100"/>
              </a:xfrm>
              <a:custGeom>
                <a:avLst/>
                <a:gdLst/>
                <a:ahLst/>
                <a:cxnLst/>
                <a:rect l="l" t="t" r="r" b="b"/>
                <a:pathLst>
                  <a:path w="2317" h="1844" extrusionOk="0">
                    <a:moveTo>
                      <a:pt x="1158" y="1"/>
                    </a:moveTo>
                    <a:cubicBezTo>
                      <a:pt x="544" y="1"/>
                      <a:pt x="1" y="426"/>
                      <a:pt x="1" y="922"/>
                    </a:cubicBezTo>
                    <a:cubicBezTo>
                      <a:pt x="1" y="1419"/>
                      <a:pt x="521" y="1844"/>
                      <a:pt x="1158" y="1844"/>
                    </a:cubicBezTo>
                    <a:cubicBezTo>
                      <a:pt x="1773" y="1844"/>
                      <a:pt x="2316" y="1419"/>
                      <a:pt x="2316" y="922"/>
                    </a:cubicBezTo>
                    <a:cubicBezTo>
                      <a:pt x="2316" y="426"/>
                      <a:pt x="1796" y="1"/>
                      <a:pt x="1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2621000" y="7875650"/>
                <a:ext cx="91575" cy="92175"/>
              </a:xfrm>
              <a:custGeom>
                <a:avLst/>
                <a:gdLst/>
                <a:ahLst/>
                <a:cxnLst/>
                <a:rect l="l" t="t" r="r" b="b"/>
                <a:pathLst>
                  <a:path w="3663" h="3687" extrusionOk="0">
                    <a:moveTo>
                      <a:pt x="0" y="1"/>
                    </a:moveTo>
                    <a:lnTo>
                      <a:pt x="0" y="3072"/>
                    </a:lnTo>
                    <a:cubicBezTo>
                      <a:pt x="166" y="3119"/>
                      <a:pt x="331" y="3119"/>
                      <a:pt x="473" y="3119"/>
                    </a:cubicBezTo>
                    <a:cubicBezTo>
                      <a:pt x="544" y="3119"/>
                      <a:pt x="567" y="3143"/>
                      <a:pt x="591" y="3190"/>
                    </a:cubicBezTo>
                    <a:cubicBezTo>
                      <a:pt x="922" y="3497"/>
                      <a:pt x="1371" y="3686"/>
                      <a:pt x="1843" y="3686"/>
                    </a:cubicBezTo>
                    <a:cubicBezTo>
                      <a:pt x="2316" y="3686"/>
                      <a:pt x="2765" y="3497"/>
                      <a:pt x="3072" y="3190"/>
                    </a:cubicBezTo>
                    <a:cubicBezTo>
                      <a:pt x="3119" y="3143"/>
                      <a:pt x="3166" y="3119"/>
                      <a:pt x="3190" y="3119"/>
                    </a:cubicBezTo>
                    <a:cubicBezTo>
                      <a:pt x="3379" y="3119"/>
                      <a:pt x="3521" y="3096"/>
                      <a:pt x="3662" y="3072"/>
                    </a:cubicBezTo>
                    <a:lnTo>
                      <a:pt x="3662"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2596175" y="7806100"/>
                <a:ext cx="142975" cy="138675"/>
              </a:xfrm>
              <a:custGeom>
                <a:avLst/>
                <a:gdLst/>
                <a:ahLst/>
                <a:cxnLst/>
                <a:rect l="l" t="t" r="r" b="b"/>
                <a:pathLst>
                  <a:path w="5719" h="5547" extrusionOk="0">
                    <a:moveTo>
                      <a:pt x="2869" y="0"/>
                    </a:moveTo>
                    <a:cubicBezTo>
                      <a:pt x="2641" y="0"/>
                      <a:pt x="2411" y="101"/>
                      <a:pt x="2245" y="302"/>
                    </a:cubicBezTo>
                    <a:cubicBezTo>
                      <a:pt x="2056" y="491"/>
                      <a:pt x="1820" y="585"/>
                      <a:pt x="1560" y="585"/>
                    </a:cubicBezTo>
                    <a:cubicBezTo>
                      <a:pt x="1546" y="585"/>
                      <a:pt x="1532" y="584"/>
                      <a:pt x="1519" y="584"/>
                    </a:cubicBezTo>
                    <a:cubicBezTo>
                      <a:pt x="1041" y="584"/>
                      <a:pt x="640" y="978"/>
                      <a:pt x="686" y="1483"/>
                    </a:cubicBezTo>
                    <a:cubicBezTo>
                      <a:pt x="710" y="1743"/>
                      <a:pt x="592" y="1979"/>
                      <a:pt x="379" y="2145"/>
                    </a:cubicBezTo>
                    <a:cubicBezTo>
                      <a:pt x="1" y="2475"/>
                      <a:pt x="1" y="3066"/>
                      <a:pt x="379" y="3397"/>
                    </a:cubicBezTo>
                    <a:cubicBezTo>
                      <a:pt x="592" y="3562"/>
                      <a:pt x="686" y="3799"/>
                      <a:pt x="686" y="4082"/>
                    </a:cubicBezTo>
                    <a:cubicBezTo>
                      <a:pt x="640" y="4564"/>
                      <a:pt x="1041" y="4957"/>
                      <a:pt x="1519" y="4957"/>
                    </a:cubicBezTo>
                    <a:cubicBezTo>
                      <a:pt x="1532" y="4957"/>
                      <a:pt x="1546" y="4957"/>
                      <a:pt x="1560" y="4956"/>
                    </a:cubicBezTo>
                    <a:cubicBezTo>
                      <a:pt x="1582" y="4954"/>
                      <a:pt x="1604" y="4953"/>
                      <a:pt x="1626" y="4953"/>
                    </a:cubicBezTo>
                    <a:cubicBezTo>
                      <a:pt x="1860" y="4953"/>
                      <a:pt x="2072" y="5069"/>
                      <a:pt x="2245" y="5263"/>
                    </a:cubicBezTo>
                    <a:cubicBezTo>
                      <a:pt x="2411" y="5452"/>
                      <a:pt x="2641" y="5547"/>
                      <a:pt x="2869" y="5547"/>
                    </a:cubicBezTo>
                    <a:cubicBezTo>
                      <a:pt x="3096" y="5547"/>
                      <a:pt x="3321" y="5452"/>
                      <a:pt x="3474" y="5263"/>
                    </a:cubicBezTo>
                    <a:cubicBezTo>
                      <a:pt x="3663" y="5051"/>
                      <a:pt x="3899" y="4956"/>
                      <a:pt x="4159" y="4956"/>
                    </a:cubicBezTo>
                    <a:cubicBezTo>
                      <a:pt x="4173" y="4957"/>
                      <a:pt x="4187" y="4957"/>
                      <a:pt x="4201" y="4957"/>
                    </a:cubicBezTo>
                    <a:cubicBezTo>
                      <a:pt x="4679" y="4957"/>
                      <a:pt x="5080" y="4564"/>
                      <a:pt x="5057" y="4082"/>
                    </a:cubicBezTo>
                    <a:cubicBezTo>
                      <a:pt x="5010" y="3799"/>
                      <a:pt x="5128" y="3562"/>
                      <a:pt x="5341" y="3397"/>
                    </a:cubicBezTo>
                    <a:cubicBezTo>
                      <a:pt x="5719" y="3066"/>
                      <a:pt x="5719" y="2475"/>
                      <a:pt x="5341" y="2145"/>
                    </a:cubicBezTo>
                    <a:cubicBezTo>
                      <a:pt x="5128" y="1979"/>
                      <a:pt x="5057" y="1743"/>
                      <a:pt x="5057" y="1483"/>
                    </a:cubicBezTo>
                    <a:cubicBezTo>
                      <a:pt x="5080" y="978"/>
                      <a:pt x="4679" y="584"/>
                      <a:pt x="4201" y="584"/>
                    </a:cubicBezTo>
                    <a:cubicBezTo>
                      <a:pt x="4187" y="584"/>
                      <a:pt x="4173" y="585"/>
                      <a:pt x="4159" y="585"/>
                    </a:cubicBezTo>
                    <a:cubicBezTo>
                      <a:pt x="4137" y="587"/>
                      <a:pt x="4115" y="588"/>
                      <a:pt x="4093" y="588"/>
                    </a:cubicBezTo>
                    <a:cubicBezTo>
                      <a:pt x="3859" y="588"/>
                      <a:pt x="3647" y="475"/>
                      <a:pt x="3474" y="302"/>
                    </a:cubicBezTo>
                    <a:cubicBezTo>
                      <a:pt x="3321" y="101"/>
                      <a:pt x="3096" y="0"/>
                      <a:pt x="2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2632225" y="7840200"/>
                <a:ext cx="70900" cy="70925"/>
              </a:xfrm>
              <a:custGeom>
                <a:avLst/>
                <a:gdLst/>
                <a:ahLst/>
                <a:cxnLst/>
                <a:rect l="l" t="t" r="r" b="b"/>
                <a:pathLst>
                  <a:path w="2836" h="2837" extrusionOk="0">
                    <a:moveTo>
                      <a:pt x="1418" y="1"/>
                    </a:moveTo>
                    <a:cubicBezTo>
                      <a:pt x="662" y="1"/>
                      <a:pt x="0" y="615"/>
                      <a:pt x="0" y="1419"/>
                    </a:cubicBezTo>
                    <a:cubicBezTo>
                      <a:pt x="0" y="2175"/>
                      <a:pt x="614" y="2836"/>
                      <a:pt x="1418" y="2836"/>
                    </a:cubicBezTo>
                    <a:cubicBezTo>
                      <a:pt x="2174" y="2836"/>
                      <a:pt x="2835" y="2198"/>
                      <a:pt x="2835" y="1419"/>
                    </a:cubicBezTo>
                    <a:cubicBezTo>
                      <a:pt x="2835" y="639"/>
                      <a:pt x="2174" y="1"/>
                      <a:pt x="1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2437300" y="7652375"/>
                <a:ext cx="39600" cy="25425"/>
              </a:xfrm>
              <a:custGeom>
                <a:avLst/>
                <a:gdLst/>
                <a:ahLst/>
                <a:cxnLst/>
                <a:rect l="l" t="t" r="r" b="b"/>
                <a:pathLst>
                  <a:path w="1584" h="1017" extrusionOk="0">
                    <a:moveTo>
                      <a:pt x="827" y="0"/>
                    </a:moveTo>
                    <a:cubicBezTo>
                      <a:pt x="378" y="0"/>
                      <a:pt x="47" y="355"/>
                      <a:pt x="47" y="780"/>
                    </a:cubicBezTo>
                    <a:cubicBezTo>
                      <a:pt x="0" y="922"/>
                      <a:pt x="118" y="1016"/>
                      <a:pt x="236" y="1016"/>
                    </a:cubicBezTo>
                    <a:cubicBezTo>
                      <a:pt x="354" y="1016"/>
                      <a:pt x="473" y="898"/>
                      <a:pt x="473" y="780"/>
                    </a:cubicBezTo>
                    <a:cubicBezTo>
                      <a:pt x="473" y="591"/>
                      <a:pt x="614" y="449"/>
                      <a:pt x="803" y="449"/>
                    </a:cubicBezTo>
                    <a:cubicBezTo>
                      <a:pt x="969" y="449"/>
                      <a:pt x="1111" y="591"/>
                      <a:pt x="1111" y="780"/>
                    </a:cubicBezTo>
                    <a:cubicBezTo>
                      <a:pt x="1111" y="875"/>
                      <a:pt x="1229" y="1016"/>
                      <a:pt x="1347" y="1016"/>
                    </a:cubicBezTo>
                    <a:cubicBezTo>
                      <a:pt x="1465" y="1016"/>
                      <a:pt x="1583" y="898"/>
                      <a:pt x="1583" y="780"/>
                    </a:cubicBezTo>
                    <a:cubicBezTo>
                      <a:pt x="1583" y="331"/>
                      <a:pt x="1229"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2560750" y="7652375"/>
                <a:ext cx="39600" cy="25425"/>
              </a:xfrm>
              <a:custGeom>
                <a:avLst/>
                <a:gdLst/>
                <a:ahLst/>
                <a:cxnLst/>
                <a:rect l="l" t="t" r="r" b="b"/>
                <a:pathLst>
                  <a:path w="1584" h="1017" extrusionOk="0">
                    <a:moveTo>
                      <a:pt x="827" y="0"/>
                    </a:moveTo>
                    <a:cubicBezTo>
                      <a:pt x="402" y="0"/>
                      <a:pt x="47" y="355"/>
                      <a:pt x="47" y="780"/>
                    </a:cubicBezTo>
                    <a:cubicBezTo>
                      <a:pt x="0" y="922"/>
                      <a:pt x="95" y="1016"/>
                      <a:pt x="236" y="1016"/>
                    </a:cubicBezTo>
                    <a:cubicBezTo>
                      <a:pt x="355" y="1016"/>
                      <a:pt x="473" y="898"/>
                      <a:pt x="473" y="780"/>
                    </a:cubicBezTo>
                    <a:cubicBezTo>
                      <a:pt x="473" y="591"/>
                      <a:pt x="615" y="449"/>
                      <a:pt x="804" y="449"/>
                    </a:cubicBezTo>
                    <a:cubicBezTo>
                      <a:pt x="969" y="449"/>
                      <a:pt x="1111" y="591"/>
                      <a:pt x="1111" y="780"/>
                    </a:cubicBezTo>
                    <a:cubicBezTo>
                      <a:pt x="1111" y="875"/>
                      <a:pt x="1229" y="1016"/>
                      <a:pt x="1347" y="1016"/>
                    </a:cubicBezTo>
                    <a:cubicBezTo>
                      <a:pt x="1465" y="1016"/>
                      <a:pt x="1583" y="898"/>
                      <a:pt x="1583" y="780"/>
                    </a:cubicBezTo>
                    <a:cubicBezTo>
                      <a:pt x="1583" y="331"/>
                      <a:pt x="1229" y="0"/>
                      <a:pt x="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2496950" y="7681875"/>
                <a:ext cx="43150" cy="18375"/>
              </a:xfrm>
              <a:custGeom>
                <a:avLst/>
                <a:gdLst/>
                <a:ahLst/>
                <a:cxnLst/>
                <a:rect l="l" t="t" r="r" b="b"/>
                <a:pathLst>
                  <a:path w="1726" h="735" extrusionOk="0">
                    <a:moveTo>
                      <a:pt x="1464" y="1"/>
                    </a:moveTo>
                    <a:cubicBezTo>
                      <a:pt x="1398" y="1"/>
                      <a:pt x="1330" y="30"/>
                      <a:pt x="1276" y="96"/>
                    </a:cubicBezTo>
                    <a:cubicBezTo>
                      <a:pt x="1182" y="214"/>
                      <a:pt x="1016" y="262"/>
                      <a:pt x="875" y="262"/>
                    </a:cubicBezTo>
                    <a:cubicBezTo>
                      <a:pt x="709" y="262"/>
                      <a:pt x="568" y="214"/>
                      <a:pt x="449" y="96"/>
                    </a:cubicBezTo>
                    <a:cubicBezTo>
                      <a:pt x="392" y="39"/>
                      <a:pt x="318" y="8"/>
                      <a:pt x="247" y="8"/>
                    </a:cubicBezTo>
                    <a:cubicBezTo>
                      <a:pt x="200" y="8"/>
                      <a:pt x="156" y="21"/>
                      <a:pt x="119" y="49"/>
                    </a:cubicBezTo>
                    <a:cubicBezTo>
                      <a:pt x="48" y="144"/>
                      <a:pt x="0" y="285"/>
                      <a:pt x="95" y="380"/>
                    </a:cubicBezTo>
                    <a:cubicBezTo>
                      <a:pt x="308" y="616"/>
                      <a:pt x="568" y="734"/>
                      <a:pt x="875" y="734"/>
                    </a:cubicBezTo>
                    <a:cubicBezTo>
                      <a:pt x="1158" y="734"/>
                      <a:pt x="1418" y="616"/>
                      <a:pt x="1631" y="380"/>
                    </a:cubicBezTo>
                    <a:cubicBezTo>
                      <a:pt x="1725" y="285"/>
                      <a:pt x="1725" y="144"/>
                      <a:pt x="1607" y="49"/>
                    </a:cubicBezTo>
                    <a:cubicBezTo>
                      <a:pt x="1566" y="18"/>
                      <a:pt x="1516" y="1"/>
                      <a:pt x="1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2423125" y="7736850"/>
                <a:ext cx="243375" cy="11825"/>
              </a:xfrm>
              <a:custGeom>
                <a:avLst/>
                <a:gdLst/>
                <a:ahLst/>
                <a:cxnLst/>
                <a:rect l="l" t="t" r="r" b="b"/>
                <a:pathLst>
                  <a:path w="9735" h="473" extrusionOk="0">
                    <a:moveTo>
                      <a:pt x="236" y="0"/>
                    </a:moveTo>
                    <a:cubicBezTo>
                      <a:pt x="118" y="0"/>
                      <a:pt x="0" y="118"/>
                      <a:pt x="0" y="236"/>
                    </a:cubicBezTo>
                    <a:cubicBezTo>
                      <a:pt x="0" y="355"/>
                      <a:pt x="118" y="473"/>
                      <a:pt x="236" y="473"/>
                    </a:cubicBezTo>
                    <a:lnTo>
                      <a:pt x="9498" y="473"/>
                    </a:lnTo>
                    <a:cubicBezTo>
                      <a:pt x="9616" y="473"/>
                      <a:pt x="9735" y="355"/>
                      <a:pt x="9735" y="236"/>
                    </a:cubicBezTo>
                    <a:cubicBezTo>
                      <a:pt x="9687" y="118"/>
                      <a:pt x="9616" y="0"/>
                      <a:pt x="9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2423125" y="7774050"/>
                <a:ext cx="243375" cy="11850"/>
              </a:xfrm>
              <a:custGeom>
                <a:avLst/>
                <a:gdLst/>
                <a:ahLst/>
                <a:cxnLst/>
                <a:rect l="l" t="t" r="r" b="b"/>
                <a:pathLst>
                  <a:path w="9735" h="474" extrusionOk="0">
                    <a:moveTo>
                      <a:pt x="236" y="1"/>
                    </a:moveTo>
                    <a:cubicBezTo>
                      <a:pt x="118" y="1"/>
                      <a:pt x="0" y="119"/>
                      <a:pt x="0" y="237"/>
                    </a:cubicBezTo>
                    <a:cubicBezTo>
                      <a:pt x="0" y="355"/>
                      <a:pt x="118" y="473"/>
                      <a:pt x="236" y="473"/>
                    </a:cubicBezTo>
                    <a:lnTo>
                      <a:pt x="9498" y="473"/>
                    </a:lnTo>
                    <a:cubicBezTo>
                      <a:pt x="9616" y="473"/>
                      <a:pt x="9735" y="355"/>
                      <a:pt x="9735" y="237"/>
                    </a:cubicBezTo>
                    <a:cubicBezTo>
                      <a:pt x="9687" y="119"/>
                      <a:pt x="9616" y="1"/>
                      <a:pt x="9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2375850" y="7612800"/>
                <a:ext cx="118175" cy="290050"/>
              </a:xfrm>
              <a:custGeom>
                <a:avLst/>
                <a:gdLst/>
                <a:ahLst/>
                <a:cxnLst/>
                <a:rect l="l" t="t" r="r" b="b"/>
                <a:pathLst>
                  <a:path w="4727" h="11602" extrusionOk="0">
                    <a:moveTo>
                      <a:pt x="1655" y="0"/>
                    </a:moveTo>
                    <a:cubicBezTo>
                      <a:pt x="733" y="0"/>
                      <a:pt x="1" y="733"/>
                      <a:pt x="1" y="1654"/>
                    </a:cubicBezTo>
                    <a:lnTo>
                      <a:pt x="1" y="9947"/>
                    </a:lnTo>
                    <a:cubicBezTo>
                      <a:pt x="1" y="10869"/>
                      <a:pt x="733" y="11601"/>
                      <a:pt x="1655" y="11601"/>
                    </a:cubicBezTo>
                    <a:lnTo>
                      <a:pt x="4726" y="11601"/>
                    </a:lnTo>
                    <a:cubicBezTo>
                      <a:pt x="2600" y="9829"/>
                      <a:pt x="1206" y="7183"/>
                      <a:pt x="1206" y="4230"/>
                    </a:cubicBezTo>
                    <a:cubicBezTo>
                      <a:pt x="1206" y="2718"/>
                      <a:pt x="1584" y="1253"/>
                      <a:pt x="2245"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2423125" y="7846125"/>
                <a:ext cx="105150" cy="11825"/>
              </a:xfrm>
              <a:custGeom>
                <a:avLst/>
                <a:gdLst/>
                <a:ahLst/>
                <a:cxnLst/>
                <a:rect l="l" t="t" r="r" b="b"/>
                <a:pathLst>
                  <a:path w="4206" h="473" extrusionOk="0">
                    <a:moveTo>
                      <a:pt x="236" y="0"/>
                    </a:moveTo>
                    <a:cubicBezTo>
                      <a:pt x="118" y="0"/>
                      <a:pt x="0" y="118"/>
                      <a:pt x="0" y="236"/>
                    </a:cubicBezTo>
                    <a:cubicBezTo>
                      <a:pt x="0" y="355"/>
                      <a:pt x="118" y="473"/>
                      <a:pt x="236" y="473"/>
                    </a:cubicBezTo>
                    <a:lnTo>
                      <a:pt x="3969" y="473"/>
                    </a:lnTo>
                    <a:cubicBezTo>
                      <a:pt x="4088" y="473"/>
                      <a:pt x="4206" y="355"/>
                      <a:pt x="4206" y="236"/>
                    </a:cubicBezTo>
                    <a:cubicBezTo>
                      <a:pt x="4206" y="118"/>
                      <a:pt x="4111" y="0"/>
                      <a:pt x="39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0" name="Google Shape;3160;p71"/>
          <p:cNvGrpSpPr/>
          <p:nvPr/>
        </p:nvGrpSpPr>
        <p:grpSpPr>
          <a:xfrm>
            <a:off x="5502325" y="4134969"/>
            <a:ext cx="395200" cy="362300"/>
            <a:chOff x="5458913" y="4208075"/>
            <a:chExt cx="395200" cy="362300"/>
          </a:xfrm>
        </p:grpSpPr>
        <p:sp>
          <p:nvSpPr>
            <p:cNvPr id="3161" name="Google Shape;3161;p71"/>
            <p:cNvSpPr/>
            <p:nvPr/>
          </p:nvSpPr>
          <p:spPr>
            <a:xfrm>
              <a:off x="5460088" y="4208075"/>
              <a:ext cx="394025" cy="362300"/>
            </a:xfrm>
            <a:custGeom>
              <a:avLst/>
              <a:gdLst/>
              <a:ahLst/>
              <a:cxnLst/>
              <a:rect l="l" t="t" r="r" b="b"/>
              <a:pathLst>
                <a:path w="15761" h="14492" extrusionOk="0">
                  <a:moveTo>
                    <a:pt x="10400" y="1"/>
                  </a:moveTo>
                  <a:cubicBezTo>
                    <a:pt x="9901" y="1"/>
                    <a:pt x="9404" y="196"/>
                    <a:pt x="9026" y="586"/>
                  </a:cubicBezTo>
                  <a:lnTo>
                    <a:pt x="3072" y="6540"/>
                  </a:lnTo>
                  <a:lnTo>
                    <a:pt x="757" y="8855"/>
                  </a:lnTo>
                  <a:cubicBezTo>
                    <a:pt x="1" y="9611"/>
                    <a:pt x="1" y="10863"/>
                    <a:pt x="757" y="11596"/>
                  </a:cubicBezTo>
                  <a:lnTo>
                    <a:pt x="2765" y="13604"/>
                  </a:lnTo>
                  <a:cubicBezTo>
                    <a:pt x="2836" y="13652"/>
                    <a:pt x="2930" y="13746"/>
                    <a:pt x="3001" y="13817"/>
                  </a:cubicBezTo>
                  <a:cubicBezTo>
                    <a:pt x="3049" y="13841"/>
                    <a:pt x="3072" y="13841"/>
                    <a:pt x="3096" y="13864"/>
                  </a:cubicBezTo>
                  <a:cubicBezTo>
                    <a:pt x="3167" y="13888"/>
                    <a:pt x="3214" y="13935"/>
                    <a:pt x="3261" y="13982"/>
                  </a:cubicBezTo>
                  <a:cubicBezTo>
                    <a:pt x="3309" y="14006"/>
                    <a:pt x="3332" y="14006"/>
                    <a:pt x="3356" y="14030"/>
                  </a:cubicBezTo>
                  <a:cubicBezTo>
                    <a:pt x="3427" y="14077"/>
                    <a:pt x="3474" y="14100"/>
                    <a:pt x="3545" y="14100"/>
                  </a:cubicBezTo>
                  <a:cubicBezTo>
                    <a:pt x="3568" y="14100"/>
                    <a:pt x="3592" y="14124"/>
                    <a:pt x="3616" y="14124"/>
                  </a:cubicBezTo>
                  <a:cubicBezTo>
                    <a:pt x="3663" y="14124"/>
                    <a:pt x="3663" y="14124"/>
                    <a:pt x="3687" y="14171"/>
                  </a:cubicBezTo>
                  <a:cubicBezTo>
                    <a:pt x="3781" y="14195"/>
                    <a:pt x="3828" y="14195"/>
                    <a:pt x="3923" y="14219"/>
                  </a:cubicBezTo>
                  <a:lnTo>
                    <a:pt x="6144" y="14478"/>
                  </a:lnTo>
                  <a:cubicBezTo>
                    <a:pt x="6219" y="14488"/>
                    <a:pt x="6294" y="14492"/>
                    <a:pt x="6368" y="14492"/>
                  </a:cubicBezTo>
                  <a:cubicBezTo>
                    <a:pt x="6871" y="14492"/>
                    <a:pt x="7332" y="14285"/>
                    <a:pt x="7703" y="13935"/>
                  </a:cubicBezTo>
                  <a:lnTo>
                    <a:pt x="9026" y="12588"/>
                  </a:lnTo>
                  <a:lnTo>
                    <a:pt x="15004" y="6634"/>
                  </a:lnTo>
                  <a:cubicBezTo>
                    <a:pt x="15760" y="5807"/>
                    <a:pt x="15760" y="4555"/>
                    <a:pt x="15028" y="3823"/>
                  </a:cubicBezTo>
                  <a:lnTo>
                    <a:pt x="11791" y="586"/>
                  </a:lnTo>
                  <a:cubicBezTo>
                    <a:pt x="11401" y="196"/>
                    <a:pt x="10899" y="1"/>
                    <a:pt x="10400"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2" name="Google Shape;3162;p71"/>
            <p:cNvGrpSpPr/>
            <p:nvPr/>
          </p:nvGrpSpPr>
          <p:grpSpPr>
            <a:xfrm>
              <a:off x="5458913" y="4208088"/>
              <a:ext cx="395200" cy="360950"/>
              <a:chOff x="2371725" y="8348350"/>
              <a:chExt cx="395200" cy="360950"/>
            </a:xfrm>
          </p:grpSpPr>
          <p:sp>
            <p:nvSpPr>
              <p:cNvPr id="3163" name="Google Shape;3163;p71"/>
              <p:cNvSpPr/>
              <p:nvPr/>
            </p:nvSpPr>
            <p:spPr>
              <a:xfrm>
                <a:off x="2448500" y="8348350"/>
                <a:ext cx="318425" cy="313525"/>
              </a:xfrm>
              <a:custGeom>
                <a:avLst/>
                <a:gdLst/>
                <a:ahLst/>
                <a:cxnLst/>
                <a:rect l="l" t="t" r="r" b="b"/>
                <a:pathLst>
                  <a:path w="12737" h="12541" extrusionOk="0">
                    <a:moveTo>
                      <a:pt x="7328" y="0"/>
                    </a:moveTo>
                    <a:cubicBezTo>
                      <a:pt x="6829" y="0"/>
                      <a:pt x="6333" y="195"/>
                      <a:pt x="5955" y="585"/>
                    </a:cubicBezTo>
                    <a:lnTo>
                      <a:pt x="1" y="6539"/>
                    </a:lnTo>
                    <a:lnTo>
                      <a:pt x="1159" y="11383"/>
                    </a:lnTo>
                    <a:lnTo>
                      <a:pt x="5979" y="12540"/>
                    </a:lnTo>
                    <a:lnTo>
                      <a:pt x="11956" y="6563"/>
                    </a:lnTo>
                    <a:cubicBezTo>
                      <a:pt x="12736" y="5830"/>
                      <a:pt x="12736" y="4602"/>
                      <a:pt x="11956" y="3822"/>
                    </a:cubicBezTo>
                    <a:lnTo>
                      <a:pt x="8720" y="585"/>
                    </a:lnTo>
                    <a:cubicBezTo>
                      <a:pt x="8330" y="195"/>
                      <a:pt x="7828" y="0"/>
                      <a:pt x="7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2448500" y="8348350"/>
                <a:ext cx="252850" cy="231425"/>
              </a:xfrm>
              <a:custGeom>
                <a:avLst/>
                <a:gdLst/>
                <a:ahLst/>
                <a:cxnLst/>
                <a:rect l="l" t="t" r="r" b="b"/>
                <a:pathLst>
                  <a:path w="10114" h="9257" extrusionOk="0">
                    <a:moveTo>
                      <a:pt x="7328" y="0"/>
                    </a:moveTo>
                    <a:cubicBezTo>
                      <a:pt x="6829" y="0"/>
                      <a:pt x="6333" y="195"/>
                      <a:pt x="5955" y="585"/>
                    </a:cubicBezTo>
                    <a:lnTo>
                      <a:pt x="1" y="6539"/>
                    </a:lnTo>
                    <a:lnTo>
                      <a:pt x="639" y="9256"/>
                    </a:lnTo>
                    <a:cubicBezTo>
                      <a:pt x="1891" y="5381"/>
                      <a:pt x="6073" y="2168"/>
                      <a:pt x="10114" y="2003"/>
                    </a:cubicBezTo>
                    <a:lnTo>
                      <a:pt x="8720" y="585"/>
                    </a:lnTo>
                    <a:cubicBezTo>
                      <a:pt x="8330" y="195"/>
                      <a:pt x="7828" y="0"/>
                      <a:pt x="7328"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2371725" y="8511825"/>
                <a:ext cx="225675" cy="197475"/>
              </a:xfrm>
              <a:custGeom>
                <a:avLst/>
                <a:gdLst/>
                <a:ahLst/>
                <a:cxnLst/>
                <a:rect l="l" t="t" r="r" b="b"/>
                <a:pathLst>
                  <a:path w="9027" h="7899" extrusionOk="0">
                    <a:moveTo>
                      <a:pt x="3072" y="0"/>
                    </a:moveTo>
                    <a:lnTo>
                      <a:pt x="757" y="2316"/>
                    </a:lnTo>
                    <a:cubicBezTo>
                      <a:pt x="0" y="3072"/>
                      <a:pt x="0" y="4324"/>
                      <a:pt x="757" y="5056"/>
                    </a:cubicBezTo>
                    <a:lnTo>
                      <a:pt x="2765" y="7065"/>
                    </a:lnTo>
                    <a:cubicBezTo>
                      <a:pt x="3072" y="7348"/>
                      <a:pt x="3474" y="7561"/>
                      <a:pt x="3923" y="7632"/>
                    </a:cubicBezTo>
                    <a:lnTo>
                      <a:pt x="6144" y="7892"/>
                    </a:lnTo>
                    <a:cubicBezTo>
                      <a:pt x="6203" y="7896"/>
                      <a:pt x="6261" y="7899"/>
                      <a:pt x="6319" y="7899"/>
                    </a:cubicBezTo>
                    <a:cubicBezTo>
                      <a:pt x="6842" y="7899"/>
                      <a:pt x="7320" y="7707"/>
                      <a:pt x="7703" y="7325"/>
                    </a:cubicBezTo>
                    <a:lnTo>
                      <a:pt x="9026" y="6001"/>
                    </a:lnTo>
                    <a:lnTo>
                      <a:pt x="30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2541250" y="8538475"/>
                <a:ext cx="60275" cy="53600"/>
              </a:xfrm>
              <a:custGeom>
                <a:avLst/>
                <a:gdLst/>
                <a:ahLst/>
                <a:cxnLst/>
                <a:rect l="l" t="t" r="r" b="b"/>
                <a:pathLst>
                  <a:path w="2411" h="2144" extrusionOk="0">
                    <a:moveTo>
                      <a:pt x="1469" y="0"/>
                    </a:moveTo>
                    <a:cubicBezTo>
                      <a:pt x="1159" y="0"/>
                      <a:pt x="819" y="147"/>
                      <a:pt x="544" y="423"/>
                    </a:cubicBezTo>
                    <a:cubicBezTo>
                      <a:pt x="71" y="895"/>
                      <a:pt x="0" y="1557"/>
                      <a:pt x="355" y="1911"/>
                    </a:cubicBezTo>
                    <a:cubicBezTo>
                      <a:pt x="530" y="2066"/>
                      <a:pt x="750" y="2144"/>
                      <a:pt x="981" y="2144"/>
                    </a:cubicBezTo>
                    <a:cubicBezTo>
                      <a:pt x="1281" y="2144"/>
                      <a:pt x="1600" y="2012"/>
                      <a:pt x="1867" y="1746"/>
                    </a:cubicBezTo>
                    <a:cubicBezTo>
                      <a:pt x="2340" y="1273"/>
                      <a:pt x="2410" y="588"/>
                      <a:pt x="2056" y="234"/>
                    </a:cubicBezTo>
                    <a:cubicBezTo>
                      <a:pt x="1898" y="76"/>
                      <a:pt x="1691" y="0"/>
                      <a:pt x="14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2654075" y="8425675"/>
                <a:ext cx="60275" cy="53575"/>
              </a:xfrm>
              <a:custGeom>
                <a:avLst/>
                <a:gdLst/>
                <a:ahLst/>
                <a:cxnLst/>
                <a:rect l="l" t="t" r="r" b="b"/>
                <a:pathLst>
                  <a:path w="2411" h="2143" extrusionOk="0">
                    <a:moveTo>
                      <a:pt x="1449" y="0"/>
                    </a:moveTo>
                    <a:cubicBezTo>
                      <a:pt x="1145" y="0"/>
                      <a:pt x="810" y="131"/>
                      <a:pt x="544" y="398"/>
                    </a:cubicBezTo>
                    <a:cubicBezTo>
                      <a:pt x="71" y="871"/>
                      <a:pt x="0" y="1556"/>
                      <a:pt x="355" y="1910"/>
                    </a:cubicBezTo>
                    <a:cubicBezTo>
                      <a:pt x="530" y="2065"/>
                      <a:pt x="750" y="2143"/>
                      <a:pt x="981" y="2143"/>
                    </a:cubicBezTo>
                    <a:cubicBezTo>
                      <a:pt x="1281" y="2143"/>
                      <a:pt x="1600" y="2012"/>
                      <a:pt x="1867" y="1745"/>
                    </a:cubicBezTo>
                    <a:cubicBezTo>
                      <a:pt x="2339" y="1272"/>
                      <a:pt x="2410" y="587"/>
                      <a:pt x="2056" y="233"/>
                    </a:cubicBezTo>
                    <a:cubicBezTo>
                      <a:pt x="1902" y="78"/>
                      <a:pt x="1684" y="0"/>
                      <a:pt x="1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2552475" y="8522900"/>
                <a:ext cx="21275" cy="20250"/>
              </a:xfrm>
              <a:custGeom>
                <a:avLst/>
                <a:gdLst/>
                <a:ahLst/>
                <a:cxnLst/>
                <a:rect l="l" t="t" r="r" b="b"/>
                <a:pathLst>
                  <a:path w="851" h="810" extrusionOk="0">
                    <a:moveTo>
                      <a:pt x="251" y="0"/>
                    </a:moveTo>
                    <a:cubicBezTo>
                      <a:pt x="189" y="0"/>
                      <a:pt x="130" y="18"/>
                      <a:pt x="95" y="53"/>
                    </a:cubicBezTo>
                    <a:cubicBezTo>
                      <a:pt x="0" y="148"/>
                      <a:pt x="0" y="290"/>
                      <a:pt x="95" y="384"/>
                    </a:cubicBezTo>
                    <a:lnTo>
                      <a:pt x="449" y="738"/>
                    </a:lnTo>
                    <a:cubicBezTo>
                      <a:pt x="497" y="762"/>
                      <a:pt x="567" y="809"/>
                      <a:pt x="615" y="809"/>
                    </a:cubicBezTo>
                    <a:cubicBezTo>
                      <a:pt x="686" y="809"/>
                      <a:pt x="733" y="762"/>
                      <a:pt x="780" y="738"/>
                    </a:cubicBezTo>
                    <a:cubicBezTo>
                      <a:pt x="851" y="644"/>
                      <a:pt x="851" y="502"/>
                      <a:pt x="780" y="408"/>
                    </a:cubicBezTo>
                    <a:lnTo>
                      <a:pt x="426" y="53"/>
                    </a:lnTo>
                    <a:cubicBezTo>
                      <a:pt x="378" y="18"/>
                      <a:pt x="313"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2641075" y="8434300"/>
                <a:ext cx="21300" cy="20250"/>
              </a:xfrm>
              <a:custGeom>
                <a:avLst/>
                <a:gdLst/>
                <a:ahLst/>
                <a:cxnLst/>
                <a:rect l="l" t="t" r="r" b="b"/>
                <a:pathLst>
                  <a:path w="852" h="810" extrusionOk="0">
                    <a:moveTo>
                      <a:pt x="252" y="0"/>
                    </a:moveTo>
                    <a:cubicBezTo>
                      <a:pt x="190" y="0"/>
                      <a:pt x="130" y="18"/>
                      <a:pt x="95" y="53"/>
                    </a:cubicBezTo>
                    <a:cubicBezTo>
                      <a:pt x="1" y="148"/>
                      <a:pt x="1" y="289"/>
                      <a:pt x="95" y="384"/>
                    </a:cubicBezTo>
                    <a:lnTo>
                      <a:pt x="449" y="738"/>
                    </a:lnTo>
                    <a:cubicBezTo>
                      <a:pt x="497" y="762"/>
                      <a:pt x="568" y="809"/>
                      <a:pt x="615" y="809"/>
                    </a:cubicBezTo>
                    <a:cubicBezTo>
                      <a:pt x="686" y="809"/>
                      <a:pt x="733" y="762"/>
                      <a:pt x="780" y="738"/>
                    </a:cubicBezTo>
                    <a:cubicBezTo>
                      <a:pt x="851" y="644"/>
                      <a:pt x="851" y="502"/>
                      <a:pt x="780" y="408"/>
                    </a:cubicBezTo>
                    <a:lnTo>
                      <a:pt x="426" y="53"/>
                    </a:lnTo>
                    <a:cubicBezTo>
                      <a:pt x="379" y="18"/>
                      <a:pt x="314" y="0"/>
                      <a:pt x="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2593825" y="8475775"/>
                <a:ext cx="35450" cy="33700"/>
              </a:xfrm>
              <a:custGeom>
                <a:avLst/>
                <a:gdLst/>
                <a:ahLst/>
                <a:cxnLst/>
                <a:rect l="l" t="t" r="r" b="b"/>
                <a:pathLst>
                  <a:path w="1418" h="1348" extrusionOk="0">
                    <a:moveTo>
                      <a:pt x="1158" y="1"/>
                    </a:moveTo>
                    <a:cubicBezTo>
                      <a:pt x="1040" y="1"/>
                      <a:pt x="945" y="119"/>
                      <a:pt x="945" y="237"/>
                    </a:cubicBezTo>
                    <a:cubicBezTo>
                      <a:pt x="969" y="403"/>
                      <a:pt x="875" y="615"/>
                      <a:pt x="756" y="733"/>
                    </a:cubicBezTo>
                    <a:cubicBezTo>
                      <a:pt x="615" y="851"/>
                      <a:pt x="449" y="922"/>
                      <a:pt x="260" y="922"/>
                    </a:cubicBezTo>
                    <a:cubicBezTo>
                      <a:pt x="242" y="915"/>
                      <a:pt x="224" y="912"/>
                      <a:pt x="206" y="912"/>
                    </a:cubicBezTo>
                    <a:cubicBezTo>
                      <a:pt x="108" y="912"/>
                      <a:pt x="24" y="1011"/>
                      <a:pt x="24" y="1111"/>
                    </a:cubicBezTo>
                    <a:cubicBezTo>
                      <a:pt x="0" y="1229"/>
                      <a:pt x="118" y="1348"/>
                      <a:pt x="237" y="1348"/>
                    </a:cubicBezTo>
                    <a:lnTo>
                      <a:pt x="331" y="1348"/>
                    </a:lnTo>
                    <a:cubicBezTo>
                      <a:pt x="615" y="1348"/>
                      <a:pt x="898" y="1229"/>
                      <a:pt x="1064" y="1064"/>
                    </a:cubicBezTo>
                    <a:cubicBezTo>
                      <a:pt x="1300" y="828"/>
                      <a:pt x="1418" y="521"/>
                      <a:pt x="1394" y="213"/>
                    </a:cubicBezTo>
                    <a:cubicBezTo>
                      <a:pt x="1394" y="95"/>
                      <a:pt x="1276" y="1"/>
                      <a:pt x="1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2371725" y="8511825"/>
                <a:ext cx="108125" cy="189025"/>
              </a:xfrm>
              <a:custGeom>
                <a:avLst/>
                <a:gdLst/>
                <a:ahLst/>
                <a:cxnLst/>
                <a:rect l="l" t="t" r="r" b="b"/>
                <a:pathLst>
                  <a:path w="4325" h="7561" extrusionOk="0">
                    <a:moveTo>
                      <a:pt x="3072" y="0"/>
                    </a:moveTo>
                    <a:lnTo>
                      <a:pt x="757" y="2316"/>
                    </a:lnTo>
                    <a:cubicBezTo>
                      <a:pt x="0" y="3072"/>
                      <a:pt x="0" y="4324"/>
                      <a:pt x="757" y="5056"/>
                    </a:cubicBezTo>
                    <a:lnTo>
                      <a:pt x="2765" y="7065"/>
                    </a:lnTo>
                    <a:cubicBezTo>
                      <a:pt x="3048" y="7325"/>
                      <a:pt x="3332" y="7466"/>
                      <a:pt x="3686" y="7561"/>
                    </a:cubicBezTo>
                    <a:cubicBezTo>
                      <a:pt x="3450" y="6805"/>
                      <a:pt x="3332" y="5931"/>
                      <a:pt x="3332" y="5056"/>
                    </a:cubicBezTo>
                    <a:cubicBezTo>
                      <a:pt x="3332" y="3757"/>
                      <a:pt x="3686" y="2457"/>
                      <a:pt x="4324" y="1276"/>
                    </a:cubicBezTo>
                    <a:lnTo>
                      <a:pt x="3072"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72" name="Google Shape;3172;p71"/>
          <p:cNvGrpSpPr/>
          <p:nvPr/>
        </p:nvGrpSpPr>
        <p:grpSpPr>
          <a:xfrm>
            <a:off x="5530975" y="2045056"/>
            <a:ext cx="337900" cy="388113"/>
            <a:chOff x="5518563" y="2050763"/>
            <a:chExt cx="337900" cy="388113"/>
          </a:xfrm>
        </p:grpSpPr>
        <p:sp>
          <p:nvSpPr>
            <p:cNvPr id="3173" name="Google Shape;3173;p71"/>
            <p:cNvSpPr/>
            <p:nvPr/>
          </p:nvSpPr>
          <p:spPr>
            <a:xfrm>
              <a:off x="5519763" y="2051950"/>
              <a:ext cx="336700" cy="386925"/>
            </a:xfrm>
            <a:custGeom>
              <a:avLst/>
              <a:gdLst/>
              <a:ahLst/>
              <a:cxnLst/>
              <a:rect l="l" t="t" r="r" b="b"/>
              <a:pathLst>
                <a:path w="13468" h="15477" extrusionOk="0">
                  <a:moveTo>
                    <a:pt x="11436" y="0"/>
                  </a:moveTo>
                  <a:cubicBezTo>
                    <a:pt x="10751" y="0"/>
                    <a:pt x="10160" y="355"/>
                    <a:pt x="9876" y="898"/>
                  </a:cubicBezTo>
                  <a:cubicBezTo>
                    <a:pt x="8955" y="402"/>
                    <a:pt x="7892" y="118"/>
                    <a:pt x="6757" y="118"/>
                  </a:cubicBezTo>
                  <a:cubicBezTo>
                    <a:pt x="6616" y="118"/>
                    <a:pt x="6450" y="118"/>
                    <a:pt x="6285" y="142"/>
                  </a:cubicBezTo>
                  <a:lnTo>
                    <a:pt x="6214" y="142"/>
                  </a:lnTo>
                  <a:cubicBezTo>
                    <a:pt x="6143" y="142"/>
                    <a:pt x="6049" y="142"/>
                    <a:pt x="6001" y="166"/>
                  </a:cubicBezTo>
                  <a:cubicBezTo>
                    <a:pt x="5978" y="166"/>
                    <a:pt x="5907" y="166"/>
                    <a:pt x="5883" y="189"/>
                  </a:cubicBezTo>
                  <a:cubicBezTo>
                    <a:pt x="5812" y="189"/>
                    <a:pt x="5742" y="213"/>
                    <a:pt x="5671" y="213"/>
                  </a:cubicBezTo>
                  <a:cubicBezTo>
                    <a:pt x="5647" y="213"/>
                    <a:pt x="5576" y="213"/>
                    <a:pt x="5552" y="260"/>
                  </a:cubicBezTo>
                  <a:cubicBezTo>
                    <a:pt x="5505" y="260"/>
                    <a:pt x="5411" y="284"/>
                    <a:pt x="5340" y="308"/>
                  </a:cubicBezTo>
                  <a:cubicBezTo>
                    <a:pt x="5316" y="308"/>
                    <a:pt x="5293" y="331"/>
                    <a:pt x="5222" y="331"/>
                  </a:cubicBezTo>
                  <a:cubicBezTo>
                    <a:pt x="5151" y="378"/>
                    <a:pt x="5080" y="378"/>
                    <a:pt x="4985" y="402"/>
                  </a:cubicBezTo>
                  <a:cubicBezTo>
                    <a:pt x="4962" y="402"/>
                    <a:pt x="4938" y="426"/>
                    <a:pt x="4915" y="426"/>
                  </a:cubicBezTo>
                  <a:lnTo>
                    <a:pt x="4631" y="520"/>
                  </a:lnTo>
                  <a:cubicBezTo>
                    <a:pt x="4607" y="520"/>
                    <a:pt x="4607" y="520"/>
                    <a:pt x="4584" y="544"/>
                  </a:cubicBezTo>
                  <a:cubicBezTo>
                    <a:pt x="4253" y="662"/>
                    <a:pt x="3969" y="804"/>
                    <a:pt x="3662" y="969"/>
                  </a:cubicBezTo>
                  <a:cubicBezTo>
                    <a:pt x="3332" y="426"/>
                    <a:pt x="2741" y="48"/>
                    <a:pt x="2103" y="48"/>
                  </a:cubicBezTo>
                  <a:cubicBezTo>
                    <a:pt x="1087" y="48"/>
                    <a:pt x="307" y="875"/>
                    <a:pt x="307" y="1843"/>
                  </a:cubicBezTo>
                  <a:cubicBezTo>
                    <a:pt x="307" y="2528"/>
                    <a:pt x="662" y="3096"/>
                    <a:pt x="1181" y="3403"/>
                  </a:cubicBezTo>
                  <a:cubicBezTo>
                    <a:pt x="1181" y="3403"/>
                    <a:pt x="1181" y="3450"/>
                    <a:pt x="1158" y="3450"/>
                  </a:cubicBezTo>
                  <a:cubicBezTo>
                    <a:pt x="1087" y="3521"/>
                    <a:pt x="1040" y="3639"/>
                    <a:pt x="969" y="3733"/>
                  </a:cubicBezTo>
                  <a:lnTo>
                    <a:pt x="969" y="3757"/>
                  </a:lnTo>
                  <a:cubicBezTo>
                    <a:pt x="922" y="3875"/>
                    <a:pt x="851" y="3993"/>
                    <a:pt x="827" y="4112"/>
                  </a:cubicBezTo>
                  <a:cubicBezTo>
                    <a:pt x="827" y="4159"/>
                    <a:pt x="803" y="4182"/>
                    <a:pt x="803" y="4182"/>
                  </a:cubicBezTo>
                  <a:cubicBezTo>
                    <a:pt x="780" y="4277"/>
                    <a:pt x="732" y="4348"/>
                    <a:pt x="685" y="4442"/>
                  </a:cubicBezTo>
                  <a:cubicBezTo>
                    <a:pt x="685" y="4466"/>
                    <a:pt x="662" y="4513"/>
                    <a:pt x="662" y="4537"/>
                  </a:cubicBezTo>
                  <a:cubicBezTo>
                    <a:pt x="614" y="4631"/>
                    <a:pt x="591" y="4702"/>
                    <a:pt x="567" y="4820"/>
                  </a:cubicBezTo>
                  <a:cubicBezTo>
                    <a:pt x="567" y="4868"/>
                    <a:pt x="543" y="4891"/>
                    <a:pt x="543" y="4915"/>
                  </a:cubicBezTo>
                  <a:lnTo>
                    <a:pt x="449" y="5269"/>
                  </a:lnTo>
                  <a:lnTo>
                    <a:pt x="449" y="5340"/>
                  </a:lnTo>
                  <a:cubicBezTo>
                    <a:pt x="425" y="5411"/>
                    <a:pt x="425" y="5529"/>
                    <a:pt x="378" y="5624"/>
                  </a:cubicBezTo>
                  <a:cubicBezTo>
                    <a:pt x="378" y="5647"/>
                    <a:pt x="378" y="5718"/>
                    <a:pt x="354" y="5742"/>
                  </a:cubicBezTo>
                  <a:cubicBezTo>
                    <a:pt x="354" y="5836"/>
                    <a:pt x="331" y="5884"/>
                    <a:pt x="331" y="5978"/>
                  </a:cubicBezTo>
                  <a:cubicBezTo>
                    <a:pt x="118" y="6214"/>
                    <a:pt x="0" y="6521"/>
                    <a:pt x="0" y="6876"/>
                  </a:cubicBezTo>
                  <a:cubicBezTo>
                    <a:pt x="0" y="7632"/>
                    <a:pt x="614" y="8294"/>
                    <a:pt x="1418" y="8294"/>
                  </a:cubicBezTo>
                  <a:cubicBezTo>
                    <a:pt x="1512" y="8294"/>
                    <a:pt x="1630" y="8294"/>
                    <a:pt x="1678" y="8246"/>
                  </a:cubicBezTo>
                  <a:cubicBezTo>
                    <a:pt x="1725" y="8317"/>
                    <a:pt x="1748" y="8364"/>
                    <a:pt x="1748" y="8435"/>
                  </a:cubicBezTo>
                  <a:lnTo>
                    <a:pt x="1843" y="8695"/>
                  </a:lnTo>
                  <a:cubicBezTo>
                    <a:pt x="1867" y="8766"/>
                    <a:pt x="1890" y="8837"/>
                    <a:pt x="1961" y="8908"/>
                  </a:cubicBezTo>
                  <a:cubicBezTo>
                    <a:pt x="1985" y="9002"/>
                    <a:pt x="2032" y="9073"/>
                    <a:pt x="2079" y="9144"/>
                  </a:cubicBezTo>
                  <a:cubicBezTo>
                    <a:pt x="2103" y="9191"/>
                    <a:pt x="2150" y="9286"/>
                    <a:pt x="2197" y="9357"/>
                  </a:cubicBezTo>
                  <a:cubicBezTo>
                    <a:pt x="2245" y="9428"/>
                    <a:pt x="2268" y="9499"/>
                    <a:pt x="2339" y="9593"/>
                  </a:cubicBezTo>
                  <a:cubicBezTo>
                    <a:pt x="2386" y="9640"/>
                    <a:pt x="2434" y="9711"/>
                    <a:pt x="2481" y="9758"/>
                  </a:cubicBezTo>
                  <a:cubicBezTo>
                    <a:pt x="2505" y="9782"/>
                    <a:pt x="2505" y="9829"/>
                    <a:pt x="2552" y="9853"/>
                  </a:cubicBezTo>
                  <a:cubicBezTo>
                    <a:pt x="2481" y="9877"/>
                    <a:pt x="2386" y="9900"/>
                    <a:pt x="2339" y="9971"/>
                  </a:cubicBezTo>
                  <a:cubicBezTo>
                    <a:pt x="2316" y="9995"/>
                    <a:pt x="2268" y="9995"/>
                    <a:pt x="2245" y="10018"/>
                  </a:cubicBezTo>
                  <a:cubicBezTo>
                    <a:pt x="2221" y="10066"/>
                    <a:pt x="2197" y="10066"/>
                    <a:pt x="2150" y="10089"/>
                  </a:cubicBezTo>
                  <a:cubicBezTo>
                    <a:pt x="2127" y="10113"/>
                    <a:pt x="2103" y="10113"/>
                    <a:pt x="2079" y="10136"/>
                  </a:cubicBezTo>
                  <a:cubicBezTo>
                    <a:pt x="2032" y="10184"/>
                    <a:pt x="2008" y="10207"/>
                    <a:pt x="1985" y="10207"/>
                  </a:cubicBezTo>
                  <a:cubicBezTo>
                    <a:pt x="1961" y="10231"/>
                    <a:pt x="1914" y="10255"/>
                    <a:pt x="1890" y="10255"/>
                  </a:cubicBezTo>
                  <a:cubicBezTo>
                    <a:pt x="1867" y="10302"/>
                    <a:pt x="1843" y="10325"/>
                    <a:pt x="1843" y="10349"/>
                  </a:cubicBezTo>
                  <a:cubicBezTo>
                    <a:pt x="1796" y="10373"/>
                    <a:pt x="1772" y="10420"/>
                    <a:pt x="1772" y="10444"/>
                  </a:cubicBezTo>
                  <a:cubicBezTo>
                    <a:pt x="1748" y="10467"/>
                    <a:pt x="1748" y="10491"/>
                    <a:pt x="1725" y="10538"/>
                  </a:cubicBezTo>
                  <a:cubicBezTo>
                    <a:pt x="1678" y="10562"/>
                    <a:pt x="1654" y="10585"/>
                    <a:pt x="1654" y="10609"/>
                  </a:cubicBezTo>
                  <a:cubicBezTo>
                    <a:pt x="1630" y="10656"/>
                    <a:pt x="1630" y="10680"/>
                    <a:pt x="1607" y="10704"/>
                  </a:cubicBezTo>
                  <a:cubicBezTo>
                    <a:pt x="1559" y="10727"/>
                    <a:pt x="1559" y="10774"/>
                    <a:pt x="1536" y="10798"/>
                  </a:cubicBezTo>
                  <a:cubicBezTo>
                    <a:pt x="1512" y="10822"/>
                    <a:pt x="1512" y="10845"/>
                    <a:pt x="1489" y="10893"/>
                  </a:cubicBezTo>
                  <a:cubicBezTo>
                    <a:pt x="1441" y="10916"/>
                    <a:pt x="1441" y="10940"/>
                    <a:pt x="1418" y="11011"/>
                  </a:cubicBezTo>
                  <a:cubicBezTo>
                    <a:pt x="1418" y="11034"/>
                    <a:pt x="1394" y="11058"/>
                    <a:pt x="1394" y="11105"/>
                  </a:cubicBezTo>
                  <a:cubicBezTo>
                    <a:pt x="1370" y="11129"/>
                    <a:pt x="1370" y="11176"/>
                    <a:pt x="1370" y="11223"/>
                  </a:cubicBezTo>
                  <a:cubicBezTo>
                    <a:pt x="1370" y="11247"/>
                    <a:pt x="1323" y="11271"/>
                    <a:pt x="1323" y="11294"/>
                  </a:cubicBezTo>
                  <a:cubicBezTo>
                    <a:pt x="1323" y="11341"/>
                    <a:pt x="1300" y="11389"/>
                    <a:pt x="1300" y="11412"/>
                  </a:cubicBezTo>
                  <a:cubicBezTo>
                    <a:pt x="1300" y="11460"/>
                    <a:pt x="1300" y="11483"/>
                    <a:pt x="1276" y="11507"/>
                  </a:cubicBezTo>
                  <a:cubicBezTo>
                    <a:pt x="1276" y="11578"/>
                    <a:pt x="1252" y="11601"/>
                    <a:pt x="1252" y="11649"/>
                  </a:cubicBezTo>
                  <a:lnTo>
                    <a:pt x="1252" y="11719"/>
                  </a:lnTo>
                  <a:lnTo>
                    <a:pt x="1252" y="11956"/>
                  </a:lnTo>
                  <a:cubicBezTo>
                    <a:pt x="1252" y="12712"/>
                    <a:pt x="1630" y="13373"/>
                    <a:pt x="2197" y="13775"/>
                  </a:cubicBezTo>
                  <a:cubicBezTo>
                    <a:pt x="1867" y="13988"/>
                    <a:pt x="1678" y="14366"/>
                    <a:pt x="1678" y="14791"/>
                  </a:cubicBezTo>
                  <a:cubicBezTo>
                    <a:pt x="1678" y="15169"/>
                    <a:pt x="1985" y="15476"/>
                    <a:pt x="2363" y="15476"/>
                  </a:cubicBezTo>
                  <a:lnTo>
                    <a:pt x="10703" y="15476"/>
                  </a:lnTo>
                  <a:cubicBezTo>
                    <a:pt x="10751" y="15027"/>
                    <a:pt x="10727" y="14602"/>
                    <a:pt x="10656" y="14224"/>
                  </a:cubicBezTo>
                  <a:cubicBezTo>
                    <a:pt x="10609" y="13846"/>
                    <a:pt x="10467" y="13492"/>
                    <a:pt x="10302" y="13161"/>
                  </a:cubicBezTo>
                  <a:cubicBezTo>
                    <a:pt x="9758" y="12050"/>
                    <a:pt x="8860" y="11483"/>
                    <a:pt x="8860" y="11483"/>
                  </a:cubicBezTo>
                  <a:cubicBezTo>
                    <a:pt x="10231" y="10893"/>
                    <a:pt x="11294" y="9735"/>
                    <a:pt x="11767" y="8317"/>
                  </a:cubicBezTo>
                  <a:cubicBezTo>
                    <a:pt x="11837" y="8341"/>
                    <a:pt x="11932" y="8341"/>
                    <a:pt x="12050" y="8341"/>
                  </a:cubicBezTo>
                  <a:cubicBezTo>
                    <a:pt x="12830" y="8341"/>
                    <a:pt x="13468" y="7726"/>
                    <a:pt x="13468" y="6923"/>
                  </a:cubicBezTo>
                  <a:cubicBezTo>
                    <a:pt x="13444" y="6498"/>
                    <a:pt x="13326" y="6191"/>
                    <a:pt x="13137" y="5954"/>
                  </a:cubicBezTo>
                  <a:cubicBezTo>
                    <a:pt x="13066" y="5009"/>
                    <a:pt x="12782" y="4135"/>
                    <a:pt x="12357" y="3355"/>
                  </a:cubicBezTo>
                  <a:cubicBezTo>
                    <a:pt x="12877" y="3025"/>
                    <a:pt x="13231" y="2481"/>
                    <a:pt x="13231" y="1796"/>
                  </a:cubicBezTo>
                  <a:cubicBezTo>
                    <a:pt x="13231" y="780"/>
                    <a:pt x="12404" y="0"/>
                    <a:pt x="1143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4" name="Google Shape;3174;p71"/>
            <p:cNvGrpSpPr/>
            <p:nvPr/>
          </p:nvGrpSpPr>
          <p:grpSpPr>
            <a:xfrm>
              <a:off x="5518563" y="2050763"/>
              <a:ext cx="336725" cy="385750"/>
              <a:chOff x="2431375" y="6191025"/>
              <a:chExt cx="336725" cy="385750"/>
            </a:xfrm>
          </p:grpSpPr>
          <p:sp>
            <p:nvSpPr>
              <p:cNvPr id="3175" name="Google Shape;3175;p71"/>
              <p:cNvSpPr/>
              <p:nvPr/>
            </p:nvSpPr>
            <p:spPr>
              <a:xfrm>
                <a:off x="2491050" y="6476925"/>
                <a:ext cx="198475" cy="99850"/>
              </a:xfrm>
              <a:custGeom>
                <a:avLst/>
                <a:gdLst/>
                <a:ahLst/>
                <a:cxnLst/>
                <a:rect l="l" t="t" r="r" b="b"/>
                <a:pathLst>
                  <a:path w="7939" h="3994" extrusionOk="0">
                    <a:moveTo>
                      <a:pt x="2150" y="0"/>
                    </a:moveTo>
                    <a:cubicBezTo>
                      <a:pt x="2150" y="0"/>
                      <a:pt x="0" y="1347"/>
                      <a:pt x="307" y="3993"/>
                    </a:cubicBezTo>
                    <a:lnTo>
                      <a:pt x="6261" y="3993"/>
                    </a:lnTo>
                    <a:lnTo>
                      <a:pt x="7939" y="1678"/>
                    </a:lnTo>
                    <a:cubicBezTo>
                      <a:pt x="7396" y="567"/>
                      <a:pt x="6498" y="0"/>
                      <a:pt x="6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2671800" y="6192150"/>
                <a:ext cx="90400" cy="89875"/>
              </a:xfrm>
              <a:custGeom>
                <a:avLst/>
                <a:gdLst/>
                <a:ahLst/>
                <a:cxnLst/>
                <a:rect l="l" t="t" r="r" b="b"/>
                <a:pathLst>
                  <a:path w="3616" h="3595" extrusionOk="0">
                    <a:moveTo>
                      <a:pt x="1899" y="1"/>
                    </a:moveTo>
                    <a:cubicBezTo>
                      <a:pt x="1872" y="1"/>
                      <a:pt x="1846" y="1"/>
                      <a:pt x="1819" y="3"/>
                    </a:cubicBezTo>
                    <a:cubicBezTo>
                      <a:pt x="827" y="3"/>
                      <a:pt x="0" y="782"/>
                      <a:pt x="0" y="1798"/>
                    </a:cubicBezTo>
                    <a:cubicBezTo>
                      <a:pt x="0" y="2767"/>
                      <a:pt x="803" y="3594"/>
                      <a:pt x="1819" y="3594"/>
                    </a:cubicBezTo>
                    <a:cubicBezTo>
                      <a:pt x="2788" y="3594"/>
                      <a:pt x="3615" y="2791"/>
                      <a:pt x="3615" y="1798"/>
                    </a:cubicBezTo>
                    <a:cubicBezTo>
                      <a:pt x="3615" y="810"/>
                      <a:pt x="2833" y="1"/>
                      <a:pt x="1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2439650" y="6193975"/>
                <a:ext cx="321950" cy="161275"/>
              </a:xfrm>
              <a:custGeom>
                <a:avLst/>
                <a:gdLst/>
                <a:ahLst/>
                <a:cxnLst/>
                <a:rect l="l" t="t" r="r" b="b"/>
                <a:pathLst>
                  <a:path w="12878" h="6451" extrusionOk="0">
                    <a:moveTo>
                      <a:pt x="6427" y="1"/>
                    </a:moveTo>
                    <a:cubicBezTo>
                      <a:pt x="2883" y="1"/>
                      <a:pt x="1" y="2907"/>
                      <a:pt x="1" y="6451"/>
                    </a:cubicBezTo>
                    <a:lnTo>
                      <a:pt x="12878" y="6451"/>
                    </a:lnTo>
                    <a:cubicBezTo>
                      <a:pt x="12878" y="2907"/>
                      <a:pt x="9971" y="1"/>
                      <a:pt x="64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2697200" y="6328075"/>
                <a:ext cx="70900" cy="70900"/>
              </a:xfrm>
              <a:custGeom>
                <a:avLst/>
                <a:gdLst/>
                <a:ahLst/>
                <a:cxnLst/>
                <a:rect l="l" t="t" r="r" b="b"/>
                <a:pathLst>
                  <a:path w="2836" h="2836" extrusionOk="0">
                    <a:moveTo>
                      <a:pt x="1418" y="0"/>
                    </a:moveTo>
                    <a:cubicBezTo>
                      <a:pt x="614" y="0"/>
                      <a:pt x="0" y="638"/>
                      <a:pt x="0" y="1418"/>
                    </a:cubicBezTo>
                    <a:cubicBezTo>
                      <a:pt x="0" y="2197"/>
                      <a:pt x="662" y="2835"/>
                      <a:pt x="1418" y="2835"/>
                    </a:cubicBezTo>
                    <a:cubicBezTo>
                      <a:pt x="2221" y="2835"/>
                      <a:pt x="2835" y="2174"/>
                      <a:pt x="2835" y="1418"/>
                    </a:cubicBezTo>
                    <a:cubicBezTo>
                      <a:pt x="2835" y="638"/>
                      <a:pt x="2197" y="0"/>
                      <a:pt x="1418"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2439050" y="6191025"/>
                <a:ext cx="150650" cy="163650"/>
              </a:xfrm>
              <a:custGeom>
                <a:avLst/>
                <a:gdLst/>
                <a:ahLst/>
                <a:cxnLst/>
                <a:rect l="l" t="t" r="r" b="b"/>
                <a:pathLst>
                  <a:path w="6026" h="6546" extrusionOk="0">
                    <a:moveTo>
                      <a:pt x="1797" y="1"/>
                    </a:moveTo>
                    <a:cubicBezTo>
                      <a:pt x="781" y="1"/>
                      <a:pt x="1" y="827"/>
                      <a:pt x="1" y="1820"/>
                    </a:cubicBezTo>
                    <a:cubicBezTo>
                      <a:pt x="1" y="2481"/>
                      <a:pt x="355" y="3048"/>
                      <a:pt x="875" y="3379"/>
                    </a:cubicBezTo>
                    <a:cubicBezTo>
                      <a:pt x="355" y="4324"/>
                      <a:pt x="48" y="5388"/>
                      <a:pt x="48" y="6545"/>
                    </a:cubicBezTo>
                    <a:lnTo>
                      <a:pt x="2364" y="6545"/>
                    </a:lnTo>
                    <a:cubicBezTo>
                      <a:pt x="2387" y="3639"/>
                      <a:pt x="3238" y="1182"/>
                      <a:pt x="6026" y="119"/>
                    </a:cubicBezTo>
                    <a:lnTo>
                      <a:pt x="6026" y="119"/>
                    </a:lnTo>
                    <a:cubicBezTo>
                      <a:pt x="5034" y="213"/>
                      <a:pt x="4136" y="520"/>
                      <a:pt x="3356" y="922"/>
                    </a:cubicBezTo>
                    <a:cubicBezTo>
                      <a:pt x="3025" y="402"/>
                      <a:pt x="2435" y="1"/>
                      <a:pt x="17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2566050" y="6454475"/>
                <a:ext cx="66200" cy="66775"/>
              </a:xfrm>
              <a:custGeom>
                <a:avLst/>
                <a:gdLst/>
                <a:ahLst/>
                <a:cxnLst/>
                <a:rect l="l" t="t" r="r" b="b"/>
                <a:pathLst>
                  <a:path w="2648" h="2671" extrusionOk="0">
                    <a:moveTo>
                      <a:pt x="1324" y="0"/>
                    </a:moveTo>
                    <a:cubicBezTo>
                      <a:pt x="592" y="0"/>
                      <a:pt x="1" y="591"/>
                      <a:pt x="1" y="1347"/>
                    </a:cubicBezTo>
                    <a:cubicBezTo>
                      <a:pt x="1" y="2079"/>
                      <a:pt x="592" y="2670"/>
                      <a:pt x="1324" y="2670"/>
                    </a:cubicBezTo>
                    <a:cubicBezTo>
                      <a:pt x="2056" y="2670"/>
                      <a:pt x="2647" y="2079"/>
                      <a:pt x="2647" y="1347"/>
                    </a:cubicBezTo>
                    <a:cubicBezTo>
                      <a:pt x="2647" y="591"/>
                      <a:pt x="2056" y="0"/>
                      <a:pt x="132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2467425" y="6272975"/>
                <a:ext cx="265825" cy="215200"/>
              </a:xfrm>
              <a:custGeom>
                <a:avLst/>
                <a:gdLst/>
                <a:ahLst/>
                <a:cxnLst/>
                <a:rect l="l" t="t" r="r" b="b"/>
                <a:pathLst>
                  <a:path w="10633" h="8608" extrusionOk="0">
                    <a:moveTo>
                      <a:pt x="3086" y="1"/>
                    </a:moveTo>
                    <a:cubicBezTo>
                      <a:pt x="2977" y="1"/>
                      <a:pt x="2871" y="42"/>
                      <a:pt x="2788" y="125"/>
                    </a:cubicBezTo>
                    <a:lnTo>
                      <a:pt x="2127" y="834"/>
                    </a:lnTo>
                    <a:cubicBezTo>
                      <a:pt x="2008" y="975"/>
                      <a:pt x="1796" y="1070"/>
                      <a:pt x="1630" y="1070"/>
                    </a:cubicBezTo>
                    <a:lnTo>
                      <a:pt x="922" y="1070"/>
                    </a:lnTo>
                    <a:cubicBezTo>
                      <a:pt x="662" y="1070"/>
                      <a:pt x="378" y="1259"/>
                      <a:pt x="307" y="1519"/>
                    </a:cubicBezTo>
                    <a:cubicBezTo>
                      <a:pt x="95" y="2086"/>
                      <a:pt x="0" y="2700"/>
                      <a:pt x="0" y="3315"/>
                    </a:cubicBezTo>
                    <a:cubicBezTo>
                      <a:pt x="24" y="6221"/>
                      <a:pt x="2386" y="8583"/>
                      <a:pt x="5293" y="8607"/>
                    </a:cubicBezTo>
                    <a:cubicBezTo>
                      <a:pt x="5307" y="8607"/>
                      <a:pt x="5322" y="8607"/>
                      <a:pt x="5336" y="8607"/>
                    </a:cubicBezTo>
                    <a:cubicBezTo>
                      <a:pt x="8269" y="8607"/>
                      <a:pt x="10632" y="6230"/>
                      <a:pt x="10632" y="3291"/>
                    </a:cubicBezTo>
                    <a:cubicBezTo>
                      <a:pt x="10632" y="2677"/>
                      <a:pt x="10514" y="2086"/>
                      <a:pt x="10349" y="1519"/>
                    </a:cubicBezTo>
                    <a:cubicBezTo>
                      <a:pt x="10231" y="1259"/>
                      <a:pt x="9994" y="1070"/>
                      <a:pt x="9687" y="1070"/>
                    </a:cubicBezTo>
                    <a:lnTo>
                      <a:pt x="8978" y="1070"/>
                    </a:lnTo>
                    <a:cubicBezTo>
                      <a:pt x="8766" y="1070"/>
                      <a:pt x="8600" y="975"/>
                      <a:pt x="8482" y="834"/>
                    </a:cubicBezTo>
                    <a:lnTo>
                      <a:pt x="7821" y="125"/>
                    </a:lnTo>
                    <a:cubicBezTo>
                      <a:pt x="7738" y="42"/>
                      <a:pt x="7632" y="1"/>
                      <a:pt x="7522" y="1"/>
                    </a:cubicBezTo>
                    <a:cubicBezTo>
                      <a:pt x="7413" y="1"/>
                      <a:pt x="7301" y="42"/>
                      <a:pt x="7206" y="125"/>
                    </a:cubicBezTo>
                    <a:lnTo>
                      <a:pt x="6568" y="834"/>
                    </a:lnTo>
                    <a:cubicBezTo>
                      <a:pt x="6450" y="975"/>
                      <a:pt x="6238" y="1070"/>
                      <a:pt x="6049" y="1070"/>
                    </a:cubicBezTo>
                    <a:lnTo>
                      <a:pt x="4560" y="1070"/>
                    </a:lnTo>
                    <a:cubicBezTo>
                      <a:pt x="4348" y="1070"/>
                      <a:pt x="4158" y="975"/>
                      <a:pt x="4040" y="834"/>
                    </a:cubicBezTo>
                    <a:lnTo>
                      <a:pt x="3402" y="125"/>
                    </a:lnTo>
                    <a:cubicBezTo>
                      <a:pt x="3308" y="42"/>
                      <a:pt x="3196" y="1"/>
                      <a:pt x="3086"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2647575" y="6545425"/>
                <a:ext cx="53175" cy="31350"/>
              </a:xfrm>
              <a:custGeom>
                <a:avLst/>
                <a:gdLst/>
                <a:ahLst/>
                <a:cxnLst/>
                <a:rect l="l" t="t" r="r" b="b"/>
                <a:pathLst>
                  <a:path w="2127" h="1254" extrusionOk="0">
                    <a:moveTo>
                      <a:pt x="0" y="1"/>
                    </a:moveTo>
                    <a:lnTo>
                      <a:pt x="0" y="1253"/>
                    </a:lnTo>
                    <a:lnTo>
                      <a:pt x="2080" y="1253"/>
                    </a:lnTo>
                    <a:cubicBezTo>
                      <a:pt x="2127" y="804"/>
                      <a:pt x="2103" y="403"/>
                      <a:pt x="2056"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2647575" y="6518850"/>
                <a:ext cx="51425" cy="26600"/>
              </a:xfrm>
              <a:custGeom>
                <a:avLst/>
                <a:gdLst/>
                <a:ahLst/>
                <a:cxnLst/>
                <a:rect l="l" t="t" r="r" b="b"/>
                <a:pathLst>
                  <a:path w="2057" h="1064" extrusionOk="0">
                    <a:moveTo>
                      <a:pt x="0" y="1"/>
                    </a:moveTo>
                    <a:lnTo>
                      <a:pt x="0" y="1064"/>
                    </a:lnTo>
                    <a:lnTo>
                      <a:pt x="2056" y="1064"/>
                    </a:lnTo>
                    <a:cubicBezTo>
                      <a:pt x="1962" y="662"/>
                      <a:pt x="1843" y="308"/>
                      <a:pt x="17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2431375" y="6300300"/>
                <a:ext cx="108725" cy="173100"/>
              </a:xfrm>
              <a:custGeom>
                <a:avLst/>
                <a:gdLst/>
                <a:ahLst/>
                <a:cxnLst/>
                <a:rect l="l" t="t" r="r" b="b"/>
                <a:pathLst>
                  <a:path w="4349" h="6924" extrusionOk="0">
                    <a:moveTo>
                      <a:pt x="2340" y="1"/>
                    </a:moveTo>
                    <a:cubicBezTo>
                      <a:pt x="2080" y="1"/>
                      <a:pt x="1796" y="190"/>
                      <a:pt x="1726" y="449"/>
                    </a:cubicBezTo>
                    <a:cubicBezTo>
                      <a:pt x="1631" y="686"/>
                      <a:pt x="1560" y="898"/>
                      <a:pt x="1537" y="1135"/>
                    </a:cubicBezTo>
                    <a:lnTo>
                      <a:pt x="1418" y="1135"/>
                    </a:lnTo>
                    <a:cubicBezTo>
                      <a:pt x="662" y="1135"/>
                      <a:pt x="1" y="1749"/>
                      <a:pt x="1" y="2552"/>
                    </a:cubicBezTo>
                    <a:cubicBezTo>
                      <a:pt x="1" y="3308"/>
                      <a:pt x="615" y="3970"/>
                      <a:pt x="1418" y="3970"/>
                    </a:cubicBezTo>
                    <a:cubicBezTo>
                      <a:pt x="1513" y="3970"/>
                      <a:pt x="1631" y="3970"/>
                      <a:pt x="1678" y="3946"/>
                    </a:cubicBezTo>
                    <a:cubicBezTo>
                      <a:pt x="2151" y="5199"/>
                      <a:pt x="3096" y="6309"/>
                      <a:pt x="4348" y="6923"/>
                    </a:cubicBezTo>
                    <a:cubicBezTo>
                      <a:pt x="3285" y="5671"/>
                      <a:pt x="2623" y="4041"/>
                      <a:pt x="2623" y="2316"/>
                    </a:cubicBezTo>
                    <a:cubicBezTo>
                      <a:pt x="2623" y="1513"/>
                      <a:pt x="2694" y="709"/>
                      <a:pt x="283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2463875" y="6432025"/>
                <a:ext cx="114025" cy="113425"/>
              </a:xfrm>
              <a:custGeom>
                <a:avLst/>
                <a:gdLst/>
                <a:ahLst/>
                <a:cxnLst/>
                <a:rect l="l" t="t" r="r" b="b"/>
                <a:pathLst>
                  <a:path w="4561" h="4537" extrusionOk="0">
                    <a:moveTo>
                      <a:pt x="2269" y="0"/>
                    </a:moveTo>
                    <a:cubicBezTo>
                      <a:pt x="993" y="0"/>
                      <a:pt x="0" y="1040"/>
                      <a:pt x="0" y="2269"/>
                    </a:cubicBezTo>
                    <a:cubicBezTo>
                      <a:pt x="0" y="3545"/>
                      <a:pt x="1040" y="4537"/>
                      <a:pt x="2269" y="4537"/>
                    </a:cubicBezTo>
                    <a:cubicBezTo>
                      <a:pt x="3544" y="4537"/>
                      <a:pt x="4560" y="3521"/>
                      <a:pt x="4560" y="2269"/>
                    </a:cubicBezTo>
                    <a:cubicBezTo>
                      <a:pt x="4560" y="1040"/>
                      <a:pt x="3521" y="0"/>
                      <a:pt x="22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2492825" y="6359375"/>
                <a:ext cx="57300" cy="46100"/>
              </a:xfrm>
              <a:custGeom>
                <a:avLst/>
                <a:gdLst/>
                <a:ahLst/>
                <a:cxnLst/>
                <a:rect l="l" t="t" r="r" b="b"/>
                <a:pathLst>
                  <a:path w="2292" h="1844" extrusionOk="0">
                    <a:moveTo>
                      <a:pt x="1158" y="0"/>
                    </a:moveTo>
                    <a:cubicBezTo>
                      <a:pt x="520" y="0"/>
                      <a:pt x="0" y="426"/>
                      <a:pt x="0" y="922"/>
                    </a:cubicBezTo>
                    <a:cubicBezTo>
                      <a:pt x="0" y="1418"/>
                      <a:pt x="520" y="1843"/>
                      <a:pt x="1158" y="1843"/>
                    </a:cubicBezTo>
                    <a:cubicBezTo>
                      <a:pt x="1772" y="1843"/>
                      <a:pt x="2292" y="1418"/>
                      <a:pt x="2292" y="922"/>
                    </a:cubicBezTo>
                    <a:cubicBezTo>
                      <a:pt x="2292" y="426"/>
                      <a:pt x="1772" y="0"/>
                      <a:pt x="1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2649925" y="6359375"/>
                <a:ext cx="57925" cy="46100"/>
              </a:xfrm>
              <a:custGeom>
                <a:avLst/>
                <a:gdLst/>
                <a:ahLst/>
                <a:cxnLst/>
                <a:rect l="l" t="t" r="r" b="b"/>
                <a:pathLst>
                  <a:path w="2317" h="1844" extrusionOk="0">
                    <a:moveTo>
                      <a:pt x="1159" y="0"/>
                    </a:moveTo>
                    <a:cubicBezTo>
                      <a:pt x="544" y="0"/>
                      <a:pt x="1" y="426"/>
                      <a:pt x="1" y="922"/>
                    </a:cubicBezTo>
                    <a:cubicBezTo>
                      <a:pt x="1" y="1418"/>
                      <a:pt x="544" y="1843"/>
                      <a:pt x="1159" y="1843"/>
                    </a:cubicBezTo>
                    <a:cubicBezTo>
                      <a:pt x="1773" y="1843"/>
                      <a:pt x="2316" y="1418"/>
                      <a:pt x="2316" y="922"/>
                    </a:cubicBezTo>
                    <a:cubicBezTo>
                      <a:pt x="2316" y="426"/>
                      <a:pt x="1773"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2532400" y="6342825"/>
                <a:ext cx="11825" cy="23650"/>
              </a:xfrm>
              <a:custGeom>
                <a:avLst/>
                <a:gdLst/>
                <a:ahLst/>
                <a:cxnLst/>
                <a:rect l="l" t="t" r="r" b="b"/>
                <a:pathLst>
                  <a:path w="473" h="946" extrusionOk="0">
                    <a:moveTo>
                      <a:pt x="236" y="1"/>
                    </a:moveTo>
                    <a:cubicBezTo>
                      <a:pt x="118" y="1"/>
                      <a:pt x="0" y="119"/>
                      <a:pt x="0" y="237"/>
                    </a:cubicBezTo>
                    <a:lnTo>
                      <a:pt x="0" y="710"/>
                    </a:lnTo>
                    <a:cubicBezTo>
                      <a:pt x="0" y="828"/>
                      <a:pt x="118" y="946"/>
                      <a:pt x="236" y="946"/>
                    </a:cubicBezTo>
                    <a:cubicBezTo>
                      <a:pt x="354" y="946"/>
                      <a:pt x="473" y="851"/>
                      <a:pt x="473" y="710"/>
                    </a:cubicBezTo>
                    <a:lnTo>
                      <a:pt x="473" y="237"/>
                    </a:lnTo>
                    <a:cubicBezTo>
                      <a:pt x="473" y="119"/>
                      <a:pt x="354"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2655850" y="6342825"/>
                <a:ext cx="11825" cy="23650"/>
              </a:xfrm>
              <a:custGeom>
                <a:avLst/>
                <a:gdLst/>
                <a:ahLst/>
                <a:cxnLst/>
                <a:rect l="l" t="t" r="r" b="b"/>
                <a:pathLst>
                  <a:path w="473" h="946" extrusionOk="0">
                    <a:moveTo>
                      <a:pt x="236" y="1"/>
                    </a:moveTo>
                    <a:cubicBezTo>
                      <a:pt x="118" y="1"/>
                      <a:pt x="0" y="119"/>
                      <a:pt x="0" y="237"/>
                    </a:cubicBezTo>
                    <a:lnTo>
                      <a:pt x="0" y="710"/>
                    </a:lnTo>
                    <a:cubicBezTo>
                      <a:pt x="0" y="828"/>
                      <a:pt x="118" y="946"/>
                      <a:pt x="236" y="946"/>
                    </a:cubicBezTo>
                    <a:cubicBezTo>
                      <a:pt x="355" y="946"/>
                      <a:pt x="473" y="851"/>
                      <a:pt x="473" y="710"/>
                    </a:cubicBezTo>
                    <a:lnTo>
                      <a:pt x="473" y="237"/>
                    </a:lnTo>
                    <a:cubicBezTo>
                      <a:pt x="473" y="119"/>
                      <a:pt x="355"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2576700" y="6354125"/>
                <a:ext cx="46100" cy="19450"/>
              </a:xfrm>
              <a:custGeom>
                <a:avLst/>
                <a:gdLst/>
                <a:ahLst/>
                <a:cxnLst/>
                <a:rect l="l" t="t" r="r" b="b"/>
                <a:pathLst>
                  <a:path w="1844" h="778" extrusionOk="0">
                    <a:moveTo>
                      <a:pt x="274" y="0"/>
                    </a:moveTo>
                    <a:cubicBezTo>
                      <a:pt x="218" y="0"/>
                      <a:pt x="163" y="24"/>
                      <a:pt x="118" y="69"/>
                    </a:cubicBezTo>
                    <a:cubicBezTo>
                      <a:pt x="0" y="163"/>
                      <a:pt x="0" y="305"/>
                      <a:pt x="95" y="399"/>
                    </a:cubicBezTo>
                    <a:cubicBezTo>
                      <a:pt x="307" y="636"/>
                      <a:pt x="591" y="777"/>
                      <a:pt x="922" y="777"/>
                    </a:cubicBezTo>
                    <a:cubicBezTo>
                      <a:pt x="1252" y="777"/>
                      <a:pt x="1536" y="636"/>
                      <a:pt x="1749" y="399"/>
                    </a:cubicBezTo>
                    <a:cubicBezTo>
                      <a:pt x="1843" y="305"/>
                      <a:pt x="1819" y="163"/>
                      <a:pt x="1725" y="69"/>
                    </a:cubicBezTo>
                    <a:cubicBezTo>
                      <a:pt x="1687" y="31"/>
                      <a:pt x="1642" y="16"/>
                      <a:pt x="1595" y="16"/>
                    </a:cubicBezTo>
                    <a:cubicBezTo>
                      <a:pt x="1525" y="16"/>
                      <a:pt x="1451" y="50"/>
                      <a:pt x="1394" y="92"/>
                    </a:cubicBezTo>
                    <a:cubicBezTo>
                      <a:pt x="1276" y="210"/>
                      <a:pt x="1111" y="305"/>
                      <a:pt x="922" y="305"/>
                    </a:cubicBezTo>
                    <a:cubicBezTo>
                      <a:pt x="756" y="305"/>
                      <a:pt x="567" y="258"/>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2463875" y="6432625"/>
                <a:ext cx="84500" cy="112825"/>
              </a:xfrm>
              <a:custGeom>
                <a:avLst/>
                <a:gdLst/>
                <a:ahLst/>
                <a:cxnLst/>
                <a:rect l="l" t="t" r="r" b="b"/>
                <a:pathLst>
                  <a:path w="3380" h="4513" extrusionOk="0">
                    <a:moveTo>
                      <a:pt x="1985" y="0"/>
                    </a:moveTo>
                    <a:lnTo>
                      <a:pt x="1985" y="0"/>
                    </a:lnTo>
                    <a:cubicBezTo>
                      <a:pt x="851" y="142"/>
                      <a:pt x="0" y="1087"/>
                      <a:pt x="0" y="2245"/>
                    </a:cubicBezTo>
                    <a:cubicBezTo>
                      <a:pt x="0" y="3497"/>
                      <a:pt x="993" y="4513"/>
                      <a:pt x="2269" y="4513"/>
                    </a:cubicBezTo>
                    <a:cubicBezTo>
                      <a:pt x="2694" y="4513"/>
                      <a:pt x="3048" y="4395"/>
                      <a:pt x="3379" y="4229"/>
                    </a:cubicBezTo>
                    <a:cubicBezTo>
                      <a:pt x="2316" y="3780"/>
                      <a:pt x="1560" y="2741"/>
                      <a:pt x="1560" y="1512"/>
                    </a:cubicBezTo>
                    <a:cubicBezTo>
                      <a:pt x="1560" y="945"/>
                      <a:pt x="1725" y="449"/>
                      <a:pt x="1985"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2474500" y="6529475"/>
                <a:ext cx="60275" cy="47300"/>
              </a:xfrm>
              <a:custGeom>
                <a:avLst/>
                <a:gdLst/>
                <a:ahLst/>
                <a:cxnLst/>
                <a:rect l="l" t="t" r="r" b="b"/>
                <a:pathLst>
                  <a:path w="2411" h="1892" extrusionOk="0">
                    <a:moveTo>
                      <a:pt x="1206" y="1"/>
                    </a:moveTo>
                    <a:cubicBezTo>
                      <a:pt x="520" y="1"/>
                      <a:pt x="1" y="521"/>
                      <a:pt x="1" y="1206"/>
                    </a:cubicBezTo>
                    <a:cubicBezTo>
                      <a:pt x="1" y="1584"/>
                      <a:pt x="284" y="1891"/>
                      <a:pt x="662" y="1891"/>
                    </a:cubicBezTo>
                    <a:lnTo>
                      <a:pt x="1725" y="1891"/>
                    </a:lnTo>
                    <a:cubicBezTo>
                      <a:pt x="2103" y="1891"/>
                      <a:pt x="2411" y="1584"/>
                      <a:pt x="2411" y="1206"/>
                    </a:cubicBezTo>
                    <a:cubicBezTo>
                      <a:pt x="2411" y="521"/>
                      <a:pt x="1891" y="1"/>
                      <a:pt x="1206"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3" name="Google Shape;3193;p71"/>
          <p:cNvGrpSpPr/>
          <p:nvPr/>
        </p:nvGrpSpPr>
        <p:grpSpPr>
          <a:xfrm>
            <a:off x="5578825" y="1353763"/>
            <a:ext cx="242200" cy="385163"/>
            <a:chOff x="5516213" y="1368513"/>
            <a:chExt cx="242200" cy="385163"/>
          </a:xfrm>
        </p:grpSpPr>
        <p:sp>
          <p:nvSpPr>
            <p:cNvPr id="3194" name="Google Shape;3194;p71"/>
            <p:cNvSpPr/>
            <p:nvPr/>
          </p:nvSpPr>
          <p:spPr>
            <a:xfrm>
              <a:off x="5516788" y="1368525"/>
              <a:ext cx="241625" cy="385150"/>
            </a:xfrm>
            <a:custGeom>
              <a:avLst/>
              <a:gdLst/>
              <a:ahLst/>
              <a:cxnLst/>
              <a:rect l="l" t="t" r="r" b="b"/>
              <a:pathLst>
                <a:path w="9665" h="15406" extrusionOk="0">
                  <a:moveTo>
                    <a:pt x="4537" y="1"/>
                  </a:moveTo>
                  <a:cubicBezTo>
                    <a:pt x="4230" y="1"/>
                    <a:pt x="3899" y="190"/>
                    <a:pt x="3758" y="520"/>
                  </a:cubicBezTo>
                  <a:cubicBezTo>
                    <a:pt x="3096" y="1773"/>
                    <a:pt x="2954" y="3356"/>
                    <a:pt x="2883" y="4206"/>
                  </a:cubicBezTo>
                  <a:lnTo>
                    <a:pt x="2836" y="4206"/>
                  </a:lnTo>
                  <a:cubicBezTo>
                    <a:pt x="2742" y="4206"/>
                    <a:pt x="2694" y="4206"/>
                    <a:pt x="2600" y="4230"/>
                  </a:cubicBezTo>
                  <a:cubicBezTo>
                    <a:pt x="2056" y="4348"/>
                    <a:pt x="1678" y="4797"/>
                    <a:pt x="1678" y="5364"/>
                  </a:cubicBezTo>
                  <a:lnTo>
                    <a:pt x="1678" y="6593"/>
                  </a:lnTo>
                  <a:lnTo>
                    <a:pt x="1513" y="6593"/>
                  </a:lnTo>
                  <a:cubicBezTo>
                    <a:pt x="686" y="6593"/>
                    <a:pt x="1" y="7278"/>
                    <a:pt x="1" y="8105"/>
                  </a:cubicBezTo>
                  <a:lnTo>
                    <a:pt x="1" y="13043"/>
                  </a:lnTo>
                  <a:cubicBezTo>
                    <a:pt x="1" y="14342"/>
                    <a:pt x="1064" y="15406"/>
                    <a:pt x="2364" y="15406"/>
                  </a:cubicBezTo>
                  <a:lnTo>
                    <a:pt x="7278" y="15406"/>
                  </a:lnTo>
                  <a:cubicBezTo>
                    <a:pt x="8578" y="15406"/>
                    <a:pt x="9641" y="14342"/>
                    <a:pt x="9641" y="13043"/>
                  </a:cubicBezTo>
                  <a:lnTo>
                    <a:pt x="9641" y="8105"/>
                  </a:lnTo>
                  <a:cubicBezTo>
                    <a:pt x="9665" y="7278"/>
                    <a:pt x="8979" y="6593"/>
                    <a:pt x="8152" y="6593"/>
                  </a:cubicBezTo>
                  <a:lnTo>
                    <a:pt x="7987" y="6593"/>
                  </a:lnTo>
                  <a:lnTo>
                    <a:pt x="7987" y="5364"/>
                  </a:lnTo>
                  <a:cubicBezTo>
                    <a:pt x="7987" y="4702"/>
                    <a:pt x="7444" y="4206"/>
                    <a:pt x="6829" y="4206"/>
                  </a:cubicBezTo>
                  <a:lnTo>
                    <a:pt x="6758" y="4206"/>
                  </a:lnTo>
                  <a:cubicBezTo>
                    <a:pt x="6735" y="3356"/>
                    <a:pt x="6569" y="1773"/>
                    <a:pt x="5908" y="520"/>
                  </a:cubicBezTo>
                  <a:cubicBezTo>
                    <a:pt x="5766" y="213"/>
                    <a:pt x="5435" y="1"/>
                    <a:pt x="5104"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5" name="Google Shape;3195;p71"/>
            <p:cNvGrpSpPr/>
            <p:nvPr/>
          </p:nvGrpSpPr>
          <p:grpSpPr>
            <a:xfrm>
              <a:off x="5516213" y="1368513"/>
              <a:ext cx="241025" cy="385150"/>
              <a:chOff x="2429025" y="5508775"/>
              <a:chExt cx="241025" cy="385150"/>
            </a:xfrm>
          </p:grpSpPr>
          <p:sp>
            <p:nvSpPr>
              <p:cNvPr id="3196" name="Google Shape;3196;p71"/>
              <p:cNvSpPr/>
              <p:nvPr/>
            </p:nvSpPr>
            <p:spPr>
              <a:xfrm>
                <a:off x="2499300" y="5508775"/>
                <a:ext cx="100450" cy="121125"/>
              </a:xfrm>
              <a:custGeom>
                <a:avLst/>
                <a:gdLst/>
                <a:ahLst/>
                <a:cxnLst/>
                <a:rect l="l" t="t" r="r" b="b"/>
                <a:pathLst>
                  <a:path w="4018" h="4845" extrusionOk="0">
                    <a:moveTo>
                      <a:pt x="1749" y="1"/>
                    </a:moveTo>
                    <a:cubicBezTo>
                      <a:pt x="1419" y="1"/>
                      <a:pt x="1088" y="190"/>
                      <a:pt x="946" y="521"/>
                    </a:cubicBezTo>
                    <a:cubicBezTo>
                      <a:pt x="1" y="2364"/>
                      <a:pt x="95" y="4845"/>
                      <a:pt x="95" y="4845"/>
                    </a:cubicBezTo>
                    <a:lnTo>
                      <a:pt x="3923" y="4845"/>
                    </a:lnTo>
                    <a:cubicBezTo>
                      <a:pt x="3923" y="4845"/>
                      <a:pt x="4018" y="2364"/>
                      <a:pt x="3073" y="521"/>
                    </a:cubicBezTo>
                    <a:cubicBezTo>
                      <a:pt x="2931" y="214"/>
                      <a:pt x="2600" y="1"/>
                      <a:pt x="22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2499300" y="5508775"/>
                <a:ext cx="54375" cy="121125"/>
              </a:xfrm>
              <a:custGeom>
                <a:avLst/>
                <a:gdLst/>
                <a:ahLst/>
                <a:cxnLst/>
                <a:rect l="l" t="t" r="r" b="b"/>
                <a:pathLst>
                  <a:path w="2175" h="4845" extrusionOk="0">
                    <a:moveTo>
                      <a:pt x="1749" y="1"/>
                    </a:moveTo>
                    <a:cubicBezTo>
                      <a:pt x="1419" y="1"/>
                      <a:pt x="1088" y="190"/>
                      <a:pt x="946" y="521"/>
                    </a:cubicBezTo>
                    <a:cubicBezTo>
                      <a:pt x="1" y="2364"/>
                      <a:pt x="95" y="4845"/>
                      <a:pt x="95" y="4845"/>
                    </a:cubicBezTo>
                    <a:lnTo>
                      <a:pt x="922" y="4845"/>
                    </a:lnTo>
                    <a:cubicBezTo>
                      <a:pt x="1064" y="2836"/>
                      <a:pt x="1513" y="1253"/>
                      <a:pt x="217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2471550" y="5613925"/>
                <a:ext cx="156550" cy="73275"/>
              </a:xfrm>
              <a:custGeom>
                <a:avLst/>
                <a:gdLst/>
                <a:ahLst/>
                <a:cxnLst/>
                <a:rect l="l" t="t" r="r" b="b"/>
                <a:pathLst>
                  <a:path w="6262" h="2931" extrusionOk="0">
                    <a:moveTo>
                      <a:pt x="1135" y="1"/>
                    </a:moveTo>
                    <a:cubicBezTo>
                      <a:pt x="497" y="1"/>
                      <a:pt x="0" y="520"/>
                      <a:pt x="0" y="1158"/>
                    </a:cubicBezTo>
                    <a:lnTo>
                      <a:pt x="0" y="2930"/>
                    </a:lnTo>
                    <a:lnTo>
                      <a:pt x="6262" y="2930"/>
                    </a:lnTo>
                    <a:lnTo>
                      <a:pt x="6262" y="1158"/>
                    </a:lnTo>
                    <a:cubicBezTo>
                      <a:pt x="6238" y="497"/>
                      <a:pt x="5718" y="1"/>
                      <a:pt x="5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2470950" y="5613925"/>
                <a:ext cx="52600" cy="73275"/>
              </a:xfrm>
              <a:custGeom>
                <a:avLst/>
                <a:gdLst/>
                <a:ahLst/>
                <a:cxnLst/>
                <a:rect l="l" t="t" r="r" b="b"/>
                <a:pathLst>
                  <a:path w="2104" h="2931" extrusionOk="0">
                    <a:moveTo>
                      <a:pt x="1159" y="1"/>
                    </a:moveTo>
                    <a:cubicBezTo>
                      <a:pt x="521" y="1"/>
                      <a:pt x="1" y="520"/>
                      <a:pt x="1" y="1158"/>
                    </a:cubicBezTo>
                    <a:lnTo>
                      <a:pt x="1" y="2930"/>
                    </a:lnTo>
                    <a:lnTo>
                      <a:pt x="2056" y="2930"/>
                    </a:lnTo>
                    <a:cubicBezTo>
                      <a:pt x="2033" y="2647"/>
                      <a:pt x="1986" y="2363"/>
                      <a:pt x="1986" y="2056"/>
                    </a:cubicBezTo>
                    <a:cubicBezTo>
                      <a:pt x="1986" y="1324"/>
                      <a:pt x="2033" y="615"/>
                      <a:pt x="2104"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2429025" y="5673600"/>
                <a:ext cx="241025" cy="220325"/>
              </a:xfrm>
              <a:custGeom>
                <a:avLst/>
                <a:gdLst/>
                <a:ahLst/>
                <a:cxnLst/>
                <a:rect l="l" t="t" r="r" b="b"/>
                <a:pathLst>
                  <a:path w="9641" h="8813" extrusionOk="0">
                    <a:moveTo>
                      <a:pt x="1512" y="0"/>
                    </a:moveTo>
                    <a:cubicBezTo>
                      <a:pt x="685" y="0"/>
                      <a:pt x="0" y="685"/>
                      <a:pt x="0" y="1512"/>
                    </a:cubicBezTo>
                    <a:lnTo>
                      <a:pt x="0" y="6450"/>
                    </a:lnTo>
                    <a:cubicBezTo>
                      <a:pt x="0" y="7750"/>
                      <a:pt x="1064" y="8813"/>
                      <a:pt x="2363" y="8813"/>
                    </a:cubicBezTo>
                    <a:lnTo>
                      <a:pt x="7278" y="8813"/>
                    </a:lnTo>
                    <a:cubicBezTo>
                      <a:pt x="8577" y="8813"/>
                      <a:pt x="9640" y="7750"/>
                      <a:pt x="9640" y="6450"/>
                    </a:cubicBezTo>
                    <a:lnTo>
                      <a:pt x="9640" y="1512"/>
                    </a:lnTo>
                    <a:cubicBezTo>
                      <a:pt x="9640" y="685"/>
                      <a:pt x="8955" y="0"/>
                      <a:pt x="8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2429025" y="5673600"/>
                <a:ext cx="94525" cy="220325"/>
              </a:xfrm>
              <a:custGeom>
                <a:avLst/>
                <a:gdLst/>
                <a:ahLst/>
                <a:cxnLst/>
                <a:rect l="l" t="t" r="r" b="b"/>
                <a:pathLst>
                  <a:path w="3781" h="8813" extrusionOk="0">
                    <a:moveTo>
                      <a:pt x="1512" y="0"/>
                    </a:moveTo>
                    <a:cubicBezTo>
                      <a:pt x="685" y="0"/>
                      <a:pt x="0" y="685"/>
                      <a:pt x="0" y="1512"/>
                    </a:cubicBezTo>
                    <a:lnTo>
                      <a:pt x="0" y="6450"/>
                    </a:lnTo>
                    <a:cubicBezTo>
                      <a:pt x="0" y="7750"/>
                      <a:pt x="1064" y="8813"/>
                      <a:pt x="2363" y="8813"/>
                    </a:cubicBezTo>
                    <a:lnTo>
                      <a:pt x="3781" y="8813"/>
                    </a:lnTo>
                    <a:cubicBezTo>
                      <a:pt x="2717" y="7632"/>
                      <a:pt x="2080" y="6049"/>
                      <a:pt x="2080" y="4347"/>
                    </a:cubicBezTo>
                    <a:cubicBezTo>
                      <a:pt x="2080" y="2694"/>
                      <a:pt x="2670" y="1181"/>
                      <a:pt x="3663"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2463275" y="5718475"/>
                <a:ext cx="172500" cy="129975"/>
              </a:xfrm>
              <a:custGeom>
                <a:avLst/>
                <a:gdLst/>
                <a:ahLst/>
                <a:cxnLst/>
                <a:rect l="l" t="t" r="r" b="b"/>
                <a:pathLst>
                  <a:path w="6900" h="5199" extrusionOk="0">
                    <a:moveTo>
                      <a:pt x="3450" y="1"/>
                    </a:moveTo>
                    <a:cubicBezTo>
                      <a:pt x="1536" y="1"/>
                      <a:pt x="1" y="1182"/>
                      <a:pt x="1" y="2600"/>
                    </a:cubicBezTo>
                    <a:cubicBezTo>
                      <a:pt x="1" y="4065"/>
                      <a:pt x="1536" y="5199"/>
                      <a:pt x="3450" y="5199"/>
                    </a:cubicBezTo>
                    <a:cubicBezTo>
                      <a:pt x="5364" y="5199"/>
                      <a:pt x="6900" y="4017"/>
                      <a:pt x="6900" y="2600"/>
                    </a:cubicBezTo>
                    <a:cubicBezTo>
                      <a:pt x="6900" y="1182"/>
                      <a:pt x="5364" y="1"/>
                      <a:pt x="3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2492225" y="5769875"/>
                <a:ext cx="11825" cy="21875"/>
              </a:xfrm>
              <a:custGeom>
                <a:avLst/>
                <a:gdLst/>
                <a:ahLst/>
                <a:cxnLst/>
                <a:rect l="l" t="t" r="r" b="b"/>
                <a:pathLst>
                  <a:path w="473" h="875" extrusionOk="0">
                    <a:moveTo>
                      <a:pt x="237" y="0"/>
                    </a:moveTo>
                    <a:cubicBezTo>
                      <a:pt x="119" y="0"/>
                      <a:pt x="0" y="118"/>
                      <a:pt x="0" y="237"/>
                    </a:cubicBezTo>
                    <a:lnTo>
                      <a:pt x="0" y="638"/>
                    </a:lnTo>
                    <a:cubicBezTo>
                      <a:pt x="0" y="756"/>
                      <a:pt x="119" y="874"/>
                      <a:pt x="237" y="874"/>
                    </a:cubicBezTo>
                    <a:cubicBezTo>
                      <a:pt x="355" y="874"/>
                      <a:pt x="426" y="756"/>
                      <a:pt x="473" y="638"/>
                    </a:cubicBezTo>
                    <a:lnTo>
                      <a:pt x="473" y="237"/>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2595600" y="5769875"/>
                <a:ext cx="11825" cy="21875"/>
              </a:xfrm>
              <a:custGeom>
                <a:avLst/>
                <a:gdLst/>
                <a:ahLst/>
                <a:cxnLst/>
                <a:rect l="l" t="t" r="r" b="b"/>
                <a:pathLst>
                  <a:path w="473" h="875" extrusionOk="0">
                    <a:moveTo>
                      <a:pt x="236" y="0"/>
                    </a:moveTo>
                    <a:cubicBezTo>
                      <a:pt x="118" y="0"/>
                      <a:pt x="0" y="118"/>
                      <a:pt x="0" y="237"/>
                    </a:cubicBezTo>
                    <a:lnTo>
                      <a:pt x="0" y="638"/>
                    </a:lnTo>
                    <a:cubicBezTo>
                      <a:pt x="0" y="756"/>
                      <a:pt x="118" y="874"/>
                      <a:pt x="236" y="874"/>
                    </a:cubicBezTo>
                    <a:cubicBezTo>
                      <a:pt x="378" y="874"/>
                      <a:pt x="473" y="756"/>
                      <a:pt x="473" y="638"/>
                    </a:cubicBezTo>
                    <a:lnTo>
                      <a:pt x="473" y="237"/>
                    </a:lnTo>
                    <a:cubicBezTo>
                      <a:pt x="473" y="118"/>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2528850" y="5779975"/>
                <a:ext cx="41375" cy="17675"/>
              </a:xfrm>
              <a:custGeom>
                <a:avLst/>
                <a:gdLst/>
                <a:ahLst/>
                <a:cxnLst/>
                <a:rect l="l" t="t" r="r" b="b"/>
                <a:pathLst>
                  <a:path w="1655" h="707" extrusionOk="0">
                    <a:moveTo>
                      <a:pt x="274" y="1"/>
                    </a:moveTo>
                    <a:cubicBezTo>
                      <a:pt x="218" y="1"/>
                      <a:pt x="163" y="24"/>
                      <a:pt x="118" y="69"/>
                    </a:cubicBezTo>
                    <a:cubicBezTo>
                      <a:pt x="0" y="140"/>
                      <a:pt x="0" y="305"/>
                      <a:pt x="95" y="376"/>
                    </a:cubicBezTo>
                    <a:cubicBezTo>
                      <a:pt x="307" y="589"/>
                      <a:pt x="567" y="707"/>
                      <a:pt x="827" y="707"/>
                    </a:cubicBezTo>
                    <a:cubicBezTo>
                      <a:pt x="1087" y="707"/>
                      <a:pt x="1371" y="589"/>
                      <a:pt x="1560" y="376"/>
                    </a:cubicBezTo>
                    <a:cubicBezTo>
                      <a:pt x="1654" y="305"/>
                      <a:pt x="1631" y="140"/>
                      <a:pt x="1536" y="69"/>
                    </a:cubicBezTo>
                    <a:cubicBezTo>
                      <a:pt x="1495" y="27"/>
                      <a:pt x="1444" y="9"/>
                      <a:pt x="1393" y="9"/>
                    </a:cubicBezTo>
                    <a:cubicBezTo>
                      <a:pt x="1326" y="9"/>
                      <a:pt x="1258" y="39"/>
                      <a:pt x="1205" y="92"/>
                    </a:cubicBezTo>
                    <a:cubicBezTo>
                      <a:pt x="1087" y="211"/>
                      <a:pt x="969" y="258"/>
                      <a:pt x="827" y="258"/>
                    </a:cubicBezTo>
                    <a:cubicBezTo>
                      <a:pt x="686" y="258"/>
                      <a:pt x="544" y="211"/>
                      <a:pt x="449" y="92"/>
                    </a:cubicBezTo>
                    <a:cubicBezTo>
                      <a:pt x="399" y="30"/>
                      <a:pt x="336"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2463275" y="5745650"/>
                <a:ext cx="24250" cy="83300"/>
              </a:xfrm>
              <a:custGeom>
                <a:avLst/>
                <a:gdLst/>
                <a:ahLst/>
                <a:cxnLst/>
                <a:rect l="l" t="t" r="r" b="b"/>
                <a:pathLst>
                  <a:path w="970" h="3332" extrusionOk="0">
                    <a:moveTo>
                      <a:pt x="639" y="1"/>
                    </a:moveTo>
                    <a:lnTo>
                      <a:pt x="639" y="1"/>
                    </a:lnTo>
                    <a:cubicBezTo>
                      <a:pt x="237" y="426"/>
                      <a:pt x="1" y="969"/>
                      <a:pt x="1" y="1513"/>
                    </a:cubicBezTo>
                    <a:cubicBezTo>
                      <a:pt x="1" y="2221"/>
                      <a:pt x="379" y="2859"/>
                      <a:pt x="969" y="3332"/>
                    </a:cubicBezTo>
                    <a:cubicBezTo>
                      <a:pt x="733" y="2529"/>
                      <a:pt x="615" y="1678"/>
                      <a:pt x="615" y="780"/>
                    </a:cubicBezTo>
                    <a:cubicBezTo>
                      <a:pt x="615" y="520"/>
                      <a:pt x="615" y="260"/>
                      <a:pt x="6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2463478" y="5739150"/>
                <a:ext cx="24250" cy="89225"/>
              </a:xfrm>
              <a:custGeom>
                <a:avLst/>
                <a:gdLst/>
                <a:ahLst/>
                <a:cxnLst/>
                <a:rect l="l" t="t" r="r" b="b"/>
                <a:pathLst>
                  <a:path w="970" h="3569" extrusionOk="0">
                    <a:moveTo>
                      <a:pt x="922" y="1"/>
                    </a:moveTo>
                    <a:lnTo>
                      <a:pt x="922" y="1"/>
                    </a:lnTo>
                    <a:cubicBezTo>
                      <a:pt x="355" y="473"/>
                      <a:pt x="1" y="1088"/>
                      <a:pt x="1" y="1773"/>
                    </a:cubicBezTo>
                    <a:cubicBezTo>
                      <a:pt x="1" y="2482"/>
                      <a:pt x="379" y="3096"/>
                      <a:pt x="969" y="3569"/>
                    </a:cubicBezTo>
                    <a:cubicBezTo>
                      <a:pt x="804" y="2954"/>
                      <a:pt x="710" y="2316"/>
                      <a:pt x="710" y="1678"/>
                    </a:cubicBezTo>
                    <a:cubicBezTo>
                      <a:pt x="710" y="1088"/>
                      <a:pt x="780" y="521"/>
                      <a:pt x="922"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8" name="Google Shape;3208;p71"/>
          <p:cNvGrpSpPr/>
          <p:nvPr/>
        </p:nvGrpSpPr>
        <p:grpSpPr>
          <a:xfrm>
            <a:off x="4075021" y="2739244"/>
            <a:ext cx="320175" cy="385300"/>
            <a:chOff x="4023538" y="2819838"/>
            <a:chExt cx="320175" cy="385300"/>
          </a:xfrm>
        </p:grpSpPr>
        <p:sp>
          <p:nvSpPr>
            <p:cNvPr id="3209" name="Google Shape;3209;p71"/>
            <p:cNvSpPr/>
            <p:nvPr/>
          </p:nvSpPr>
          <p:spPr>
            <a:xfrm>
              <a:off x="4024738" y="2820425"/>
              <a:ext cx="318975" cy="384450"/>
            </a:xfrm>
            <a:custGeom>
              <a:avLst/>
              <a:gdLst/>
              <a:ahLst/>
              <a:cxnLst/>
              <a:rect l="l" t="t" r="r" b="b"/>
              <a:pathLst>
                <a:path w="12759" h="15378" extrusionOk="0">
                  <a:moveTo>
                    <a:pt x="1347" y="0"/>
                  </a:moveTo>
                  <a:cubicBezTo>
                    <a:pt x="1181" y="0"/>
                    <a:pt x="992" y="24"/>
                    <a:pt x="827" y="119"/>
                  </a:cubicBezTo>
                  <a:cubicBezTo>
                    <a:pt x="354" y="331"/>
                    <a:pt x="0" y="804"/>
                    <a:pt x="0" y="1347"/>
                  </a:cubicBezTo>
                  <a:lnTo>
                    <a:pt x="0" y="11105"/>
                  </a:lnTo>
                  <a:cubicBezTo>
                    <a:pt x="0" y="11838"/>
                    <a:pt x="591" y="12428"/>
                    <a:pt x="1323" y="12428"/>
                  </a:cubicBezTo>
                  <a:lnTo>
                    <a:pt x="1937" y="12428"/>
                  </a:lnTo>
                  <a:lnTo>
                    <a:pt x="1937" y="13350"/>
                  </a:lnTo>
                  <a:lnTo>
                    <a:pt x="1937" y="14886"/>
                  </a:lnTo>
                  <a:cubicBezTo>
                    <a:pt x="1937" y="15172"/>
                    <a:pt x="2182" y="15377"/>
                    <a:pt x="2445" y="15377"/>
                  </a:cubicBezTo>
                  <a:cubicBezTo>
                    <a:pt x="2528" y="15377"/>
                    <a:pt x="2614" y="15357"/>
                    <a:pt x="2694" y="15311"/>
                  </a:cubicBezTo>
                  <a:lnTo>
                    <a:pt x="3284" y="15004"/>
                  </a:lnTo>
                  <a:cubicBezTo>
                    <a:pt x="3379" y="14945"/>
                    <a:pt x="3503" y="14915"/>
                    <a:pt x="3630" y="14915"/>
                  </a:cubicBezTo>
                  <a:cubicBezTo>
                    <a:pt x="3757" y="14915"/>
                    <a:pt x="3887" y="14945"/>
                    <a:pt x="3993" y="15004"/>
                  </a:cubicBezTo>
                  <a:lnTo>
                    <a:pt x="4584" y="15311"/>
                  </a:lnTo>
                  <a:cubicBezTo>
                    <a:pt x="4658" y="15357"/>
                    <a:pt x="4739" y="15377"/>
                    <a:pt x="4820" y="15377"/>
                  </a:cubicBezTo>
                  <a:cubicBezTo>
                    <a:pt x="5072" y="15377"/>
                    <a:pt x="5316" y="15172"/>
                    <a:pt x="5316" y="14886"/>
                  </a:cubicBezTo>
                  <a:lnTo>
                    <a:pt x="5316" y="12405"/>
                  </a:lnTo>
                  <a:lnTo>
                    <a:pt x="11081" y="12405"/>
                  </a:lnTo>
                  <a:cubicBezTo>
                    <a:pt x="11814" y="12405"/>
                    <a:pt x="12404" y="11814"/>
                    <a:pt x="12404" y="11058"/>
                  </a:cubicBezTo>
                  <a:lnTo>
                    <a:pt x="12404" y="8365"/>
                  </a:lnTo>
                  <a:cubicBezTo>
                    <a:pt x="12617" y="8199"/>
                    <a:pt x="12759" y="7963"/>
                    <a:pt x="12759" y="7679"/>
                  </a:cubicBezTo>
                  <a:lnTo>
                    <a:pt x="12759" y="5931"/>
                  </a:lnTo>
                  <a:cubicBezTo>
                    <a:pt x="12759" y="5647"/>
                    <a:pt x="12617" y="5411"/>
                    <a:pt x="12428" y="5246"/>
                  </a:cubicBezTo>
                  <a:lnTo>
                    <a:pt x="12428" y="1324"/>
                  </a:lnTo>
                  <a:cubicBezTo>
                    <a:pt x="12428" y="591"/>
                    <a:pt x="11837" y="0"/>
                    <a:pt x="11105"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0" name="Google Shape;3210;p71"/>
            <p:cNvGrpSpPr/>
            <p:nvPr/>
          </p:nvGrpSpPr>
          <p:grpSpPr>
            <a:xfrm>
              <a:off x="4023538" y="2819838"/>
              <a:ext cx="319000" cy="385300"/>
              <a:chOff x="936350" y="6960100"/>
              <a:chExt cx="319000" cy="385300"/>
            </a:xfrm>
          </p:grpSpPr>
          <p:sp>
            <p:nvSpPr>
              <p:cNvPr id="3211" name="Google Shape;3211;p71"/>
              <p:cNvSpPr/>
              <p:nvPr/>
            </p:nvSpPr>
            <p:spPr>
              <a:xfrm>
                <a:off x="984800" y="7251300"/>
                <a:ext cx="84475" cy="94100"/>
              </a:xfrm>
              <a:custGeom>
                <a:avLst/>
                <a:gdLst/>
                <a:ahLst/>
                <a:cxnLst/>
                <a:rect l="l" t="t" r="r" b="b"/>
                <a:pathLst>
                  <a:path w="3379" h="3764" extrusionOk="0">
                    <a:moveTo>
                      <a:pt x="1701" y="0"/>
                    </a:moveTo>
                    <a:lnTo>
                      <a:pt x="0" y="780"/>
                    </a:lnTo>
                    <a:lnTo>
                      <a:pt x="0" y="3261"/>
                    </a:lnTo>
                    <a:cubicBezTo>
                      <a:pt x="0" y="3555"/>
                      <a:pt x="258" y="3764"/>
                      <a:pt x="528" y="3764"/>
                    </a:cubicBezTo>
                    <a:cubicBezTo>
                      <a:pt x="605" y="3764"/>
                      <a:pt x="683" y="3747"/>
                      <a:pt x="756" y="3710"/>
                    </a:cubicBezTo>
                    <a:lnTo>
                      <a:pt x="1347" y="3379"/>
                    </a:lnTo>
                    <a:cubicBezTo>
                      <a:pt x="1442" y="3320"/>
                      <a:pt x="1566" y="3291"/>
                      <a:pt x="1693" y="3291"/>
                    </a:cubicBezTo>
                    <a:cubicBezTo>
                      <a:pt x="1820" y="3291"/>
                      <a:pt x="1950" y="3320"/>
                      <a:pt x="2056" y="3379"/>
                    </a:cubicBezTo>
                    <a:lnTo>
                      <a:pt x="2647" y="3710"/>
                    </a:lnTo>
                    <a:cubicBezTo>
                      <a:pt x="2715" y="3747"/>
                      <a:pt x="2789" y="3764"/>
                      <a:pt x="2862" y="3764"/>
                    </a:cubicBezTo>
                    <a:cubicBezTo>
                      <a:pt x="3121" y="3764"/>
                      <a:pt x="3379" y="3555"/>
                      <a:pt x="3379" y="3261"/>
                    </a:cubicBezTo>
                    <a:lnTo>
                      <a:pt x="3379" y="780"/>
                    </a:lnTo>
                    <a:lnTo>
                      <a:pt x="17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984800" y="7251300"/>
                <a:ext cx="85075" cy="42550"/>
              </a:xfrm>
              <a:custGeom>
                <a:avLst/>
                <a:gdLst/>
                <a:ahLst/>
                <a:cxnLst/>
                <a:rect l="l" t="t" r="r" b="b"/>
                <a:pathLst>
                  <a:path w="3403" h="1702" extrusionOk="0">
                    <a:moveTo>
                      <a:pt x="1725" y="0"/>
                    </a:moveTo>
                    <a:lnTo>
                      <a:pt x="0" y="780"/>
                    </a:lnTo>
                    <a:lnTo>
                      <a:pt x="0" y="1702"/>
                    </a:lnTo>
                    <a:lnTo>
                      <a:pt x="3403" y="1702"/>
                    </a:lnTo>
                    <a:lnTo>
                      <a:pt x="3403" y="780"/>
                    </a:lnTo>
                    <a:lnTo>
                      <a:pt x="1725"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936350" y="6960675"/>
                <a:ext cx="271750" cy="310150"/>
              </a:xfrm>
              <a:custGeom>
                <a:avLst/>
                <a:gdLst/>
                <a:ahLst/>
                <a:cxnLst/>
                <a:rect l="l" t="t" r="r" b="b"/>
                <a:pathLst>
                  <a:path w="10870" h="12406" extrusionOk="0">
                    <a:moveTo>
                      <a:pt x="1324" y="1"/>
                    </a:moveTo>
                    <a:cubicBezTo>
                      <a:pt x="591" y="1"/>
                      <a:pt x="1" y="592"/>
                      <a:pt x="1" y="1324"/>
                    </a:cubicBezTo>
                    <a:lnTo>
                      <a:pt x="1" y="11082"/>
                    </a:lnTo>
                    <a:cubicBezTo>
                      <a:pt x="1" y="11815"/>
                      <a:pt x="591" y="12405"/>
                      <a:pt x="1324" y="12405"/>
                    </a:cubicBezTo>
                    <a:lnTo>
                      <a:pt x="9263" y="12405"/>
                    </a:lnTo>
                    <a:lnTo>
                      <a:pt x="10869" y="6829"/>
                    </a:lnTo>
                    <a:lnTo>
                      <a:pt x="92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1167900" y="6960100"/>
                <a:ext cx="79175" cy="310725"/>
              </a:xfrm>
              <a:custGeom>
                <a:avLst/>
                <a:gdLst/>
                <a:ahLst/>
                <a:cxnLst/>
                <a:rect l="l" t="t" r="r" b="b"/>
                <a:pathLst>
                  <a:path w="3167" h="12429" extrusionOk="0">
                    <a:moveTo>
                      <a:pt x="1" y="0"/>
                    </a:moveTo>
                    <a:lnTo>
                      <a:pt x="1" y="12428"/>
                    </a:lnTo>
                    <a:lnTo>
                      <a:pt x="1844" y="12428"/>
                    </a:lnTo>
                    <a:cubicBezTo>
                      <a:pt x="2576" y="12428"/>
                      <a:pt x="3167" y="11838"/>
                      <a:pt x="3167" y="11105"/>
                    </a:cubicBezTo>
                    <a:lnTo>
                      <a:pt x="3167" y="1347"/>
                    </a:lnTo>
                    <a:cubicBezTo>
                      <a:pt x="3167" y="615"/>
                      <a:pt x="2553" y="24"/>
                      <a:pt x="1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1128925" y="7088275"/>
                <a:ext cx="126425" cy="85675"/>
              </a:xfrm>
              <a:custGeom>
                <a:avLst/>
                <a:gdLst/>
                <a:ahLst/>
                <a:cxnLst/>
                <a:rect l="l" t="t" r="r" b="b"/>
                <a:pathLst>
                  <a:path w="5057" h="3427" extrusionOk="0">
                    <a:moveTo>
                      <a:pt x="1725" y="0"/>
                    </a:moveTo>
                    <a:cubicBezTo>
                      <a:pt x="780" y="0"/>
                      <a:pt x="0" y="780"/>
                      <a:pt x="0" y="1749"/>
                    </a:cubicBezTo>
                    <a:cubicBezTo>
                      <a:pt x="0" y="2694"/>
                      <a:pt x="804" y="3426"/>
                      <a:pt x="1749" y="3426"/>
                    </a:cubicBezTo>
                    <a:lnTo>
                      <a:pt x="4230" y="3426"/>
                    </a:lnTo>
                    <a:cubicBezTo>
                      <a:pt x="4702" y="3426"/>
                      <a:pt x="5057" y="3048"/>
                      <a:pt x="5057" y="2599"/>
                    </a:cubicBezTo>
                    <a:lnTo>
                      <a:pt x="5057" y="851"/>
                    </a:lnTo>
                    <a:cubicBezTo>
                      <a:pt x="5057" y="378"/>
                      <a:pt x="4702" y="0"/>
                      <a:pt x="42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989525" y="7001450"/>
                <a:ext cx="124650" cy="72675"/>
              </a:xfrm>
              <a:custGeom>
                <a:avLst/>
                <a:gdLst/>
                <a:ahLst/>
                <a:cxnLst/>
                <a:rect l="l" t="t" r="r" b="b"/>
                <a:pathLst>
                  <a:path w="4986" h="2907" extrusionOk="0">
                    <a:moveTo>
                      <a:pt x="945" y="0"/>
                    </a:moveTo>
                    <a:cubicBezTo>
                      <a:pt x="402" y="0"/>
                      <a:pt x="0" y="402"/>
                      <a:pt x="0" y="922"/>
                    </a:cubicBezTo>
                    <a:lnTo>
                      <a:pt x="0" y="1961"/>
                    </a:lnTo>
                    <a:cubicBezTo>
                      <a:pt x="0" y="2505"/>
                      <a:pt x="402" y="2906"/>
                      <a:pt x="945" y="2906"/>
                    </a:cubicBezTo>
                    <a:lnTo>
                      <a:pt x="4041" y="2906"/>
                    </a:lnTo>
                    <a:cubicBezTo>
                      <a:pt x="4584" y="2906"/>
                      <a:pt x="4986" y="2505"/>
                      <a:pt x="4986" y="1961"/>
                    </a:cubicBezTo>
                    <a:lnTo>
                      <a:pt x="4986" y="922"/>
                    </a:lnTo>
                    <a:cubicBezTo>
                      <a:pt x="4986" y="425"/>
                      <a:pt x="4584" y="0"/>
                      <a:pt x="40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1017275" y="7032150"/>
                <a:ext cx="69150" cy="11850"/>
              </a:xfrm>
              <a:custGeom>
                <a:avLst/>
                <a:gdLst/>
                <a:ahLst/>
                <a:cxnLst/>
                <a:rect l="l" t="t" r="r" b="b"/>
                <a:pathLst>
                  <a:path w="2766" h="474" extrusionOk="0">
                    <a:moveTo>
                      <a:pt x="237" y="1"/>
                    </a:moveTo>
                    <a:cubicBezTo>
                      <a:pt x="119" y="1"/>
                      <a:pt x="1" y="119"/>
                      <a:pt x="1" y="237"/>
                    </a:cubicBezTo>
                    <a:cubicBezTo>
                      <a:pt x="1" y="355"/>
                      <a:pt x="119" y="473"/>
                      <a:pt x="237" y="473"/>
                    </a:cubicBezTo>
                    <a:lnTo>
                      <a:pt x="2529" y="473"/>
                    </a:lnTo>
                    <a:cubicBezTo>
                      <a:pt x="2671" y="473"/>
                      <a:pt x="2765" y="355"/>
                      <a:pt x="2765" y="237"/>
                    </a:cubicBezTo>
                    <a:cubicBezTo>
                      <a:pt x="2765" y="119"/>
                      <a:pt x="2647" y="1"/>
                      <a:pt x="2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1157275" y="7117175"/>
                <a:ext cx="29550" cy="29600"/>
              </a:xfrm>
              <a:custGeom>
                <a:avLst/>
                <a:gdLst/>
                <a:ahLst/>
                <a:cxnLst/>
                <a:rect l="l" t="t" r="r" b="b"/>
                <a:pathLst>
                  <a:path w="1182" h="1184" extrusionOk="0">
                    <a:moveTo>
                      <a:pt x="627" y="1"/>
                    </a:moveTo>
                    <a:cubicBezTo>
                      <a:pt x="615" y="1"/>
                      <a:pt x="603" y="1"/>
                      <a:pt x="591" y="2"/>
                    </a:cubicBezTo>
                    <a:cubicBezTo>
                      <a:pt x="260" y="2"/>
                      <a:pt x="0" y="262"/>
                      <a:pt x="0" y="593"/>
                    </a:cubicBezTo>
                    <a:cubicBezTo>
                      <a:pt x="0" y="924"/>
                      <a:pt x="260" y="1183"/>
                      <a:pt x="591" y="1183"/>
                    </a:cubicBezTo>
                    <a:cubicBezTo>
                      <a:pt x="898" y="1183"/>
                      <a:pt x="1182" y="924"/>
                      <a:pt x="1182" y="593"/>
                    </a:cubicBezTo>
                    <a:cubicBezTo>
                      <a:pt x="1182" y="275"/>
                      <a:pt x="920"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977125" y="7186925"/>
                <a:ext cx="11825" cy="25425"/>
              </a:xfrm>
              <a:custGeom>
                <a:avLst/>
                <a:gdLst/>
                <a:ahLst/>
                <a:cxnLst/>
                <a:rect l="l" t="t" r="r" b="b"/>
                <a:pathLst>
                  <a:path w="473" h="1017" extrusionOk="0">
                    <a:moveTo>
                      <a:pt x="236" y="0"/>
                    </a:moveTo>
                    <a:cubicBezTo>
                      <a:pt x="118" y="0"/>
                      <a:pt x="0" y="142"/>
                      <a:pt x="0" y="260"/>
                    </a:cubicBezTo>
                    <a:lnTo>
                      <a:pt x="0" y="780"/>
                    </a:lnTo>
                    <a:cubicBezTo>
                      <a:pt x="0" y="898"/>
                      <a:pt x="118" y="1016"/>
                      <a:pt x="236" y="1016"/>
                    </a:cubicBezTo>
                    <a:cubicBezTo>
                      <a:pt x="378" y="1016"/>
                      <a:pt x="473" y="922"/>
                      <a:pt x="473" y="780"/>
                    </a:cubicBezTo>
                    <a:lnTo>
                      <a:pt x="473" y="260"/>
                    </a:lnTo>
                    <a:cubicBezTo>
                      <a:pt x="473" y="142"/>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1114750" y="7186925"/>
                <a:ext cx="11825" cy="25425"/>
              </a:xfrm>
              <a:custGeom>
                <a:avLst/>
                <a:gdLst/>
                <a:ahLst/>
                <a:cxnLst/>
                <a:rect l="l" t="t" r="r" b="b"/>
                <a:pathLst>
                  <a:path w="473" h="1017" extrusionOk="0">
                    <a:moveTo>
                      <a:pt x="237" y="0"/>
                    </a:moveTo>
                    <a:cubicBezTo>
                      <a:pt x="118" y="0"/>
                      <a:pt x="0" y="142"/>
                      <a:pt x="0" y="260"/>
                    </a:cubicBezTo>
                    <a:lnTo>
                      <a:pt x="0" y="780"/>
                    </a:lnTo>
                    <a:cubicBezTo>
                      <a:pt x="0" y="898"/>
                      <a:pt x="118" y="1016"/>
                      <a:pt x="237" y="1016"/>
                    </a:cubicBezTo>
                    <a:cubicBezTo>
                      <a:pt x="355" y="1016"/>
                      <a:pt x="473" y="922"/>
                      <a:pt x="473" y="780"/>
                    </a:cubicBezTo>
                    <a:lnTo>
                      <a:pt x="473" y="260"/>
                    </a:lnTo>
                    <a:cubicBezTo>
                      <a:pt x="473" y="142"/>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1026725" y="7200575"/>
                <a:ext cx="50250" cy="20025"/>
              </a:xfrm>
              <a:custGeom>
                <a:avLst/>
                <a:gdLst/>
                <a:ahLst/>
                <a:cxnLst/>
                <a:rect l="l" t="t" r="r" b="b"/>
                <a:pathLst>
                  <a:path w="2010" h="801" extrusionOk="0">
                    <a:moveTo>
                      <a:pt x="286" y="0"/>
                    </a:moveTo>
                    <a:cubicBezTo>
                      <a:pt x="231" y="0"/>
                      <a:pt x="176" y="24"/>
                      <a:pt x="143" y="68"/>
                    </a:cubicBezTo>
                    <a:cubicBezTo>
                      <a:pt x="1" y="139"/>
                      <a:pt x="1" y="305"/>
                      <a:pt x="95" y="376"/>
                    </a:cubicBezTo>
                    <a:cubicBezTo>
                      <a:pt x="332" y="659"/>
                      <a:pt x="662" y="801"/>
                      <a:pt x="1017" y="801"/>
                    </a:cubicBezTo>
                    <a:cubicBezTo>
                      <a:pt x="1348" y="801"/>
                      <a:pt x="1678" y="659"/>
                      <a:pt x="1938" y="376"/>
                    </a:cubicBezTo>
                    <a:cubicBezTo>
                      <a:pt x="2009" y="305"/>
                      <a:pt x="1986" y="139"/>
                      <a:pt x="1915" y="68"/>
                    </a:cubicBezTo>
                    <a:cubicBezTo>
                      <a:pt x="1873" y="27"/>
                      <a:pt x="1823" y="8"/>
                      <a:pt x="1771" y="8"/>
                    </a:cubicBezTo>
                    <a:cubicBezTo>
                      <a:pt x="1705" y="8"/>
                      <a:pt x="1637" y="39"/>
                      <a:pt x="1584" y="92"/>
                    </a:cubicBezTo>
                    <a:cubicBezTo>
                      <a:pt x="1418" y="257"/>
                      <a:pt x="1229" y="352"/>
                      <a:pt x="1017" y="352"/>
                    </a:cubicBezTo>
                    <a:cubicBezTo>
                      <a:pt x="804" y="352"/>
                      <a:pt x="615" y="234"/>
                      <a:pt x="450" y="92"/>
                    </a:cubicBezTo>
                    <a:cubicBezTo>
                      <a:pt x="412" y="30"/>
                      <a:pt x="349"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936350" y="6960675"/>
                <a:ext cx="82725" cy="310150"/>
              </a:xfrm>
              <a:custGeom>
                <a:avLst/>
                <a:gdLst/>
                <a:ahLst/>
                <a:cxnLst/>
                <a:rect l="l" t="t" r="r" b="b"/>
                <a:pathLst>
                  <a:path w="3309" h="12406" extrusionOk="0">
                    <a:moveTo>
                      <a:pt x="1324" y="1"/>
                    </a:moveTo>
                    <a:cubicBezTo>
                      <a:pt x="591" y="1"/>
                      <a:pt x="1" y="592"/>
                      <a:pt x="1" y="1324"/>
                    </a:cubicBezTo>
                    <a:lnTo>
                      <a:pt x="1" y="11082"/>
                    </a:lnTo>
                    <a:cubicBezTo>
                      <a:pt x="1" y="11815"/>
                      <a:pt x="591" y="12405"/>
                      <a:pt x="1324" y="12405"/>
                    </a:cubicBezTo>
                    <a:lnTo>
                      <a:pt x="2883" y="12405"/>
                    </a:lnTo>
                    <a:cubicBezTo>
                      <a:pt x="1537" y="10988"/>
                      <a:pt x="710" y="9026"/>
                      <a:pt x="710" y="6947"/>
                    </a:cubicBezTo>
                    <a:cubicBezTo>
                      <a:pt x="710" y="3285"/>
                      <a:pt x="1418" y="1111"/>
                      <a:pt x="3309"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3" name="Google Shape;3223;p71"/>
          <p:cNvGrpSpPr/>
          <p:nvPr/>
        </p:nvGrpSpPr>
        <p:grpSpPr>
          <a:xfrm>
            <a:off x="4038983" y="4124006"/>
            <a:ext cx="392250" cy="384225"/>
            <a:chOff x="3990463" y="4177963"/>
            <a:chExt cx="392250" cy="384225"/>
          </a:xfrm>
        </p:grpSpPr>
        <p:sp>
          <p:nvSpPr>
            <p:cNvPr id="3224" name="Google Shape;3224;p71"/>
            <p:cNvSpPr/>
            <p:nvPr/>
          </p:nvSpPr>
          <p:spPr>
            <a:xfrm>
              <a:off x="3990463" y="4177975"/>
              <a:ext cx="392250" cy="383475"/>
            </a:xfrm>
            <a:custGeom>
              <a:avLst/>
              <a:gdLst/>
              <a:ahLst/>
              <a:cxnLst/>
              <a:rect l="l" t="t" r="r" b="b"/>
              <a:pathLst>
                <a:path w="15690" h="15339" extrusionOk="0">
                  <a:moveTo>
                    <a:pt x="9453" y="0"/>
                  </a:moveTo>
                  <a:cubicBezTo>
                    <a:pt x="9164" y="0"/>
                    <a:pt x="8872" y="97"/>
                    <a:pt x="8625" y="301"/>
                  </a:cubicBezTo>
                  <a:lnTo>
                    <a:pt x="5057" y="3136"/>
                  </a:lnTo>
                  <a:cubicBezTo>
                    <a:pt x="4750" y="3373"/>
                    <a:pt x="4443" y="3514"/>
                    <a:pt x="4041" y="3562"/>
                  </a:cubicBezTo>
                  <a:cubicBezTo>
                    <a:pt x="3805" y="3585"/>
                    <a:pt x="3568" y="3680"/>
                    <a:pt x="3427" y="3869"/>
                  </a:cubicBezTo>
                  <a:cubicBezTo>
                    <a:pt x="3143" y="4223"/>
                    <a:pt x="3143" y="4767"/>
                    <a:pt x="3427" y="5097"/>
                  </a:cubicBezTo>
                  <a:cubicBezTo>
                    <a:pt x="3630" y="5301"/>
                    <a:pt x="3895" y="5407"/>
                    <a:pt x="4159" y="5407"/>
                  </a:cubicBezTo>
                  <a:cubicBezTo>
                    <a:pt x="4262" y="5407"/>
                    <a:pt x="4366" y="5391"/>
                    <a:pt x="4466" y="5357"/>
                  </a:cubicBezTo>
                  <a:lnTo>
                    <a:pt x="4466" y="5357"/>
                  </a:lnTo>
                  <a:lnTo>
                    <a:pt x="3167" y="6397"/>
                  </a:lnTo>
                  <a:cubicBezTo>
                    <a:pt x="2789" y="6680"/>
                    <a:pt x="2600" y="7153"/>
                    <a:pt x="2671" y="7602"/>
                  </a:cubicBezTo>
                  <a:lnTo>
                    <a:pt x="2269" y="7980"/>
                  </a:lnTo>
                  <a:cubicBezTo>
                    <a:pt x="2198" y="8074"/>
                    <a:pt x="2127" y="8122"/>
                    <a:pt x="2080" y="8216"/>
                  </a:cubicBezTo>
                  <a:cubicBezTo>
                    <a:pt x="1631" y="8831"/>
                    <a:pt x="1536" y="9634"/>
                    <a:pt x="1867" y="10343"/>
                  </a:cubicBezTo>
                  <a:cubicBezTo>
                    <a:pt x="2033" y="10697"/>
                    <a:pt x="2104" y="11075"/>
                    <a:pt x="2033" y="11500"/>
                  </a:cubicBezTo>
                  <a:cubicBezTo>
                    <a:pt x="2009" y="11737"/>
                    <a:pt x="1962" y="11973"/>
                    <a:pt x="1844" y="12186"/>
                  </a:cubicBezTo>
                  <a:lnTo>
                    <a:pt x="1607" y="12611"/>
                  </a:lnTo>
                  <a:lnTo>
                    <a:pt x="261" y="13958"/>
                  </a:lnTo>
                  <a:cubicBezTo>
                    <a:pt x="1" y="14218"/>
                    <a:pt x="95" y="14666"/>
                    <a:pt x="426" y="14832"/>
                  </a:cubicBezTo>
                  <a:lnTo>
                    <a:pt x="1324" y="15257"/>
                  </a:lnTo>
                  <a:cubicBezTo>
                    <a:pt x="1458" y="15312"/>
                    <a:pt x="1594" y="15339"/>
                    <a:pt x="1728" y="15339"/>
                  </a:cubicBezTo>
                  <a:cubicBezTo>
                    <a:pt x="1996" y="15339"/>
                    <a:pt x="2253" y="15234"/>
                    <a:pt x="2458" y="15045"/>
                  </a:cubicBezTo>
                  <a:lnTo>
                    <a:pt x="3214" y="14265"/>
                  </a:lnTo>
                  <a:lnTo>
                    <a:pt x="3663" y="14029"/>
                  </a:lnTo>
                  <a:cubicBezTo>
                    <a:pt x="3734" y="14005"/>
                    <a:pt x="3805" y="13981"/>
                    <a:pt x="3876" y="13958"/>
                  </a:cubicBezTo>
                  <a:cubicBezTo>
                    <a:pt x="3899" y="13958"/>
                    <a:pt x="3923" y="13910"/>
                    <a:pt x="3970" y="13910"/>
                  </a:cubicBezTo>
                  <a:cubicBezTo>
                    <a:pt x="4017" y="13910"/>
                    <a:pt x="4041" y="13887"/>
                    <a:pt x="4112" y="13887"/>
                  </a:cubicBezTo>
                  <a:cubicBezTo>
                    <a:pt x="4135" y="13887"/>
                    <a:pt x="4159" y="13887"/>
                    <a:pt x="4206" y="13863"/>
                  </a:cubicBezTo>
                  <a:cubicBezTo>
                    <a:pt x="4230" y="13863"/>
                    <a:pt x="4277" y="13816"/>
                    <a:pt x="4324" y="13816"/>
                  </a:cubicBezTo>
                  <a:lnTo>
                    <a:pt x="4395" y="13816"/>
                  </a:lnTo>
                  <a:cubicBezTo>
                    <a:pt x="4440" y="13813"/>
                    <a:pt x="4486" y="13811"/>
                    <a:pt x="4532" y="13811"/>
                  </a:cubicBezTo>
                  <a:cubicBezTo>
                    <a:pt x="4850" y="13811"/>
                    <a:pt x="5190" y="13881"/>
                    <a:pt x="5459" y="14005"/>
                  </a:cubicBezTo>
                  <a:cubicBezTo>
                    <a:pt x="5747" y="14141"/>
                    <a:pt x="6054" y="14206"/>
                    <a:pt x="6357" y="14206"/>
                  </a:cubicBezTo>
                  <a:cubicBezTo>
                    <a:pt x="6898" y="14206"/>
                    <a:pt x="7428" y="13997"/>
                    <a:pt x="7821" y="13603"/>
                  </a:cubicBezTo>
                  <a:lnTo>
                    <a:pt x="8223" y="13202"/>
                  </a:lnTo>
                  <a:cubicBezTo>
                    <a:pt x="8270" y="13207"/>
                    <a:pt x="8318" y="13209"/>
                    <a:pt x="8366" y="13209"/>
                  </a:cubicBezTo>
                  <a:cubicBezTo>
                    <a:pt x="8751" y="13209"/>
                    <a:pt x="9155" y="13041"/>
                    <a:pt x="9428" y="12705"/>
                  </a:cubicBezTo>
                  <a:lnTo>
                    <a:pt x="13374" y="7720"/>
                  </a:lnTo>
                  <a:lnTo>
                    <a:pt x="15146" y="5475"/>
                  </a:lnTo>
                  <a:cubicBezTo>
                    <a:pt x="15689" y="4979"/>
                    <a:pt x="15666" y="4223"/>
                    <a:pt x="15193" y="3751"/>
                  </a:cubicBezTo>
                  <a:lnTo>
                    <a:pt x="13161" y="1719"/>
                  </a:lnTo>
                  <a:lnTo>
                    <a:pt x="12145" y="726"/>
                  </a:lnTo>
                  <a:cubicBezTo>
                    <a:pt x="11909" y="490"/>
                    <a:pt x="11625" y="372"/>
                    <a:pt x="11295" y="325"/>
                  </a:cubicBezTo>
                  <a:cubicBezTo>
                    <a:pt x="11011" y="325"/>
                    <a:pt x="10751" y="396"/>
                    <a:pt x="10538" y="537"/>
                  </a:cubicBezTo>
                  <a:lnTo>
                    <a:pt x="10397" y="396"/>
                  </a:lnTo>
                  <a:cubicBezTo>
                    <a:pt x="10139" y="138"/>
                    <a:pt x="9798" y="0"/>
                    <a:pt x="9453"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5" name="Google Shape;3225;p71"/>
            <p:cNvGrpSpPr/>
            <p:nvPr/>
          </p:nvGrpSpPr>
          <p:grpSpPr>
            <a:xfrm>
              <a:off x="3991063" y="4177963"/>
              <a:ext cx="390475" cy="384225"/>
              <a:chOff x="903875" y="8318225"/>
              <a:chExt cx="390475" cy="384225"/>
            </a:xfrm>
          </p:grpSpPr>
          <p:sp>
            <p:nvSpPr>
              <p:cNvPr id="3226" name="Google Shape;3226;p71"/>
              <p:cNvSpPr/>
              <p:nvPr/>
            </p:nvSpPr>
            <p:spPr>
              <a:xfrm>
                <a:off x="903875" y="8634675"/>
                <a:ext cx="80350" cy="67775"/>
              </a:xfrm>
              <a:custGeom>
                <a:avLst/>
                <a:gdLst/>
                <a:ahLst/>
                <a:cxnLst/>
                <a:rect l="l" t="t" r="r" b="b"/>
                <a:pathLst>
                  <a:path w="3214" h="2711" extrusionOk="0">
                    <a:moveTo>
                      <a:pt x="1583" y="1"/>
                    </a:moveTo>
                    <a:lnTo>
                      <a:pt x="260" y="1324"/>
                    </a:lnTo>
                    <a:cubicBezTo>
                      <a:pt x="0" y="1584"/>
                      <a:pt x="95" y="2033"/>
                      <a:pt x="402" y="2198"/>
                    </a:cubicBezTo>
                    <a:lnTo>
                      <a:pt x="1323" y="2623"/>
                    </a:lnTo>
                    <a:cubicBezTo>
                      <a:pt x="1456" y="2681"/>
                      <a:pt x="1597" y="2710"/>
                      <a:pt x="1737" y="2710"/>
                    </a:cubicBezTo>
                    <a:cubicBezTo>
                      <a:pt x="1998" y="2710"/>
                      <a:pt x="2258" y="2610"/>
                      <a:pt x="2458" y="2411"/>
                    </a:cubicBezTo>
                    <a:lnTo>
                      <a:pt x="3214" y="1631"/>
                    </a:lnTo>
                    <a:lnTo>
                      <a:pt x="2977" y="237"/>
                    </a:lnTo>
                    <a:lnTo>
                      <a:pt x="15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980650" y="8318225"/>
                <a:ext cx="194375" cy="152275"/>
              </a:xfrm>
              <a:custGeom>
                <a:avLst/>
                <a:gdLst/>
                <a:ahLst/>
                <a:cxnLst/>
                <a:rect l="l" t="t" r="r" b="b"/>
                <a:pathLst>
                  <a:path w="7775" h="6091" extrusionOk="0">
                    <a:moveTo>
                      <a:pt x="6310" y="0"/>
                    </a:moveTo>
                    <a:cubicBezTo>
                      <a:pt x="6021" y="0"/>
                      <a:pt x="5730" y="97"/>
                      <a:pt x="5482" y="302"/>
                    </a:cubicBezTo>
                    <a:lnTo>
                      <a:pt x="1915" y="3137"/>
                    </a:lnTo>
                    <a:cubicBezTo>
                      <a:pt x="1631" y="3373"/>
                      <a:pt x="1300" y="3515"/>
                      <a:pt x="922" y="3562"/>
                    </a:cubicBezTo>
                    <a:cubicBezTo>
                      <a:pt x="686" y="3586"/>
                      <a:pt x="450" y="3657"/>
                      <a:pt x="284" y="3869"/>
                    </a:cubicBezTo>
                    <a:cubicBezTo>
                      <a:pt x="1" y="4224"/>
                      <a:pt x="1" y="4767"/>
                      <a:pt x="284" y="5098"/>
                    </a:cubicBezTo>
                    <a:cubicBezTo>
                      <a:pt x="467" y="5305"/>
                      <a:pt x="725" y="5405"/>
                      <a:pt x="984" y="5405"/>
                    </a:cubicBezTo>
                    <a:cubicBezTo>
                      <a:pt x="1228" y="5405"/>
                      <a:pt x="1472" y="5317"/>
                      <a:pt x="1655" y="5145"/>
                    </a:cubicBezTo>
                    <a:lnTo>
                      <a:pt x="2600" y="6090"/>
                    </a:lnTo>
                    <a:lnTo>
                      <a:pt x="7774" y="916"/>
                    </a:lnTo>
                    <a:lnTo>
                      <a:pt x="7254" y="396"/>
                    </a:lnTo>
                    <a:cubicBezTo>
                      <a:pt x="6997" y="139"/>
                      <a:pt x="6656" y="0"/>
                      <a:pt x="6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939900" y="8499400"/>
                <a:ext cx="179000" cy="174875"/>
              </a:xfrm>
              <a:custGeom>
                <a:avLst/>
                <a:gdLst/>
                <a:ahLst/>
                <a:cxnLst/>
                <a:rect l="l" t="t" r="r" b="b"/>
                <a:pathLst>
                  <a:path w="7160" h="6995" extrusionOk="0">
                    <a:moveTo>
                      <a:pt x="1536" y="1"/>
                    </a:moveTo>
                    <a:lnTo>
                      <a:pt x="804" y="733"/>
                    </a:lnTo>
                    <a:cubicBezTo>
                      <a:pt x="166" y="1348"/>
                      <a:pt x="1" y="2293"/>
                      <a:pt x="379" y="3096"/>
                    </a:cubicBezTo>
                    <a:cubicBezTo>
                      <a:pt x="662" y="3663"/>
                      <a:pt x="662" y="4348"/>
                      <a:pt x="379" y="4892"/>
                    </a:cubicBezTo>
                    <a:lnTo>
                      <a:pt x="142" y="5341"/>
                    </a:lnTo>
                    <a:lnTo>
                      <a:pt x="1796" y="6995"/>
                    </a:lnTo>
                    <a:lnTo>
                      <a:pt x="2245" y="6758"/>
                    </a:lnTo>
                    <a:cubicBezTo>
                      <a:pt x="2535" y="6626"/>
                      <a:pt x="2855" y="6554"/>
                      <a:pt x="3172" y="6554"/>
                    </a:cubicBezTo>
                    <a:cubicBezTo>
                      <a:pt x="3475" y="6554"/>
                      <a:pt x="3775" y="6620"/>
                      <a:pt x="4041" y="6758"/>
                    </a:cubicBezTo>
                    <a:cubicBezTo>
                      <a:pt x="4329" y="6894"/>
                      <a:pt x="4636" y="6960"/>
                      <a:pt x="4939" y="6960"/>
                    </a:cubicBezTo>
                    <a:cubicBezTo>
                      <a:pt x="5480" y="6960"/>
                      <a:pt x="6010" y="6750"/>
                      <a:pt x="6404" y="6357"/>
                    </a:cubicBezTo>
                    <a:lnTo>
                      <a:pt x="7160" y="5601"/>
                    </a:lnTo>
                    <a:lnTo>
                      <a:pt x="1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105875" y="8327550"/>
                <a:ext cx="188475" cy="184875"/>
              </a:xfrm>
              <a:custGeom>
                <a:avLst/>
                <a:gdLst/>
                <a:ahLst/>
                <a:cxnLst/>
                <a:rect l="l" t="t" r="r" b="b"/>
                <a:pathLst>
                  <a:path w="7539" h="7395" extrusionOk="0">
                    <a:moveTo>
                      <a:pt x="3083" y="1"/>
                    </a:moveTo>
                    <a:cubicBezTo>
                      <a:pt x="2793" y="1"/>
                      <a:pt x="2499" y="96"/>
                      <a:pt x="2245" y="283"/>
                    </a:cubicBezTo>
                    <a:lnTo>
                      <a:pt x="1" y="2055"/>
                    </a:lnTo>
                    <a:lnTo>
                      <a:pt x="1962" y="5292"/>
                    </a:lnTo>
                    <a:lnTo>
                      <a:pt x="5317" y="7395"/>
                    </a:lnTo>
                    <a:lnTo>
                      <a:pt x="7089" y="5150"/>
                    </a:lnTo>
                    <a:cubicBezTo>
                      <a:pt x="7538" y="4630"/>
                      <a:pt x="7514" y="3898"/>
                      <a:pt x="7042" y="3425"/>
                    </a:cubicBezTo>
                    <a:lnTo>
                      <a:pt x="3994" y="377"/>
                    </a:lnTo>
                    <a:cubicBezTo>
                      <a:pt x="3742" y="125"/>
                      <a:pt x="3415" y="1"/>
                      <a:pt x="3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939900" y="8500000"/>
                <a:ext cx="76825" cy="174875"/>
              </a:xfrm>
              <a:custGeom>
                <a:avLst/>
                <a:gdLst/>
                <a:ahLst/>
                <a:cxnLst/>
                <a:rect l="l" t="t" r="r" b="b"/>
                <a:pathLst>
                  <a:path w="3073" h="6995" extrusionOk="0">
                    <a:moveTo>
                      <a:pt x="1536" y="1"/>
                    </a:moveTo>
                    <a:lnTo>
                      <a:pt x="804" y="733"/>
                    </a:lnTo>
                    <a:cubicBezTo>
                      <a:pt x="166" y="1371"/>
                      <a:pt x="1" y="2316"/>
                      <a:pt x="379" y="3096"/>
                    </a:cubicBezTo>
                    <a:cubicBezTo>
                      <a:pt x="662" y="3663"/>
                      <a:pt x="662" y="4348"/>
                      <a:pt x="379" y="4915"/>
                    </a:cubicBezTo>
                    <a:lnTo>
                      <a:pt x="142" y="5340"/>
                    </a:lnTo>
                    <a:lnTo>
                      <a:pt x="1796" y="6994"/>
                    </a:lnTo>
                    <a:lnTo>
                      <a:pt x="2245" y="6758"/>
                    </a:lnTo>
                    <a:cubicBezTo>
                      <a:pt x="2505" y="6640"/>
                      <a:pt x="2789" y="6569"/>
                      <a:pt x="3049" y="6569"/>
                    </a:cubicBezTo>
                    <a:cubicBezTo>
                      <a:pt x="2812" y="5742"/>
                      <a:pt x="2670" y="4868"/>
                      <a:pt x="2670" y="3970"/>
                    </a:cubicBezTo>
                    <a:cubicBezTo>
                      <a:pt x="2670" y="3143"/>
                      <a:pt x="2812" y="2316"/>
                      <a:pt x="3072" y="1536"/>
                    </a:cubicBezTo>
                    <a:lnTo>
                      <a:pt x="1536" y="1"/>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105875" y="8327550"/>
                <a:ext cx="125250" cy="77975"/>
              </a:xfrm>
              <a:custGeom>
                <a:avLst/>
                <a:gdLst/>
                <a:ahLst/>
                <a:cxnLst/>
                <a:rect l="l" t="t" r="r" b="b"/>
                <a:pathLst>
                  <a:path w="5010" h="3119" extrusionOk="0">
                    <a:moveTo>
                      <a:pt x="3083" y="1"/>
                    </a:moveTo>
                    <a:cubicBezTo>
                      <a:pt x="2793" y="1"/>
                      <a:pt x="2499" y="96"/>
                      <a:pt x="2245" y="283"/>
                    </a:cubicBezTo>
                    <a:lnTo>
                      <a:pt x="1" y="2055"/>
                    </a:lnTo>
                    <a:lnTo>
                      <a:pt x="639" y="3118"/>
                    </a:lnTo>
                    <a:cubicBezTo>
                      <a:pt x="1986" y="2197"/>
                      <a:pt x="3498" y="1582"/>
                      <a:pt x="5010" y="1370"/>
                    </a:cubicBezTo>
                    <a:lnTo>
                      <a:pt x="3994" y="377"/>
                    </a:lnTo>
                    <a:cubicBezTo>
                      <a:pt x="3742" y="125"/>
                      <a:pt x="3415" y="1"/>
                      <a:pt x="3083"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964125" y="8378900"/>
                <a:ext cx="275875" cy="270850"/>
              </a:xfrm>
              <a:custGeom>
                <a:avLst/>
                <a:gdLst/>
                <a:ahLst/>
                <a:cxnLst/>
                <a:rect l="l" t="t" r="r" b="b"/>
                <a:pathLst>
                  <a:path w="11035" h="10834" extrusionOk="0">
                    <a:moveTo>
                      <a:pt x="5718" y="1"/>
                    </a:moveTo>
                    <a:lnTo>
                      <a:pt x="709" y="3970"/>
                    </a:lnTo>
                    <a:cubicBezTo>
                      <a:pt x="71" y="4467"/>
                      <a:pt x="0" y="5435"/>
                      <a:pt x="591" y="6026"/>
                    </a:cubicBezTo>
                    <a:lnTo>
                      <a:pt x="5009" y="10421"/>
                    </a:lnTo>
                    <a:cubicBezTo>
                      <a:pt x="5285" y="10696"/>
                      <a:pt x="5643" y="10833"/>
                      <a:pt x="5998" y="10833"/>
                    </a:cubicBezTo>
                    <a:cubicBezTo>
                      <a:pt x="6402" y="10833"/>
                      <a:pt x="6800" y="10655"/>
                      <a:pt x="7065" y="10302"/>
                    </a:cubicBezTo>
                    <a:lnTo>
                      <a:pt x="11034" y="5317"/>
                    </a:lnTo>
                    <a:lnTo>
                      <a:pt x="57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1051550" y="8543575"/>
                <a:ext cx="20100" cy="18475"/>
              </a:xfrm>
              <a:custGeom>
                <a:avLst/>
                <a:gdLst/>
                <a:ahLst/>
                <a:cxnLst/>
                <a:rect l="l" t="t" r="r" b="b"/>
                <a:pathLst>
                  <a:path w="804" h="739" extrusionOk="0">
                    <a:moveTo>
                      <a:pt x="248" y="0"/>
                    </a:moveTo>
                    <a:cubicBezTo>
                      <a:pt x="189" y="0"/>
                      <a:pt x="130" y="18"/>
                      <a:pt x="95" y="53"/>
                    </a:cubicBezTo>
                    <a:cubicBezTo>
                      <a:pt x="0" y="148"/>
                      <a:pt x="0" y="290"/>
                      <a:pt x="95" y="384"/>
                    </a:cubicBezTo>
                    <a:lnTo>
                      <a:pt x="378" y="691"/>
                    </a:lnTo>
                    <a:cubicBezTo>
                      <a:pt x="449" y="715"/>
                      <a:pt x="496" y="738"/>
                      <a:pt x="567" y="738"/>
                    </a:cubicBezTo>
                    <a:cubicBezTo>
                      <a:pt x="614" y="738"/>
                      <a:pt x="685" y="715"/>
                      <a:pt x="709" y="691"/>
                    </a:cubicBezTo>
                    <a:cubicBezTo>
                      <a:pt x="803" y="597"/>
                      <a:pt x="803" y="455"/>
                      <a:pt x="709" y="360"/>
                    </a:cubicBezTo>
                    <a:lnTo>
                      <a:pt x="402" y="53"/>
                    </a:lnTo>
                    <a:cubicBezTo>
                      <a:pt x="366" y="18"/>
                      <a:pt x="307"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131275" y="8463825"/>
                <a:ext cx="20125" cy="18475"/>
              </a:xfrm>
              <a:custGeom>
                <a:avLst/>
                <a:gdLst/>
                <a:ahLst/>
                <a:cxnLst/>
                <a:rect l="l" t="t" r="r" b="b"/>
                <a:pathLst>
                  <a:path w="805" h="739" extrusionOk="0">
                    <a:moveTo>
                      <a:pt x="249" y="0"/>
                    </a:moveTo>
                    <a:cubicBezTo>
                      <a:pt x="190" y="0"/>
                      <a:pt x="131" y="18"/>
                      <a:pt x="95" y="54"/>
                    </a:cubicBezTo>
                    <a:cubicBezTo>
                      <a:pt x="1" y="148"/>
                      <a:pt x="1" y="290"/>
                      <a:pt x="95" y="384"/>
                    </a:cubicBezTo>
                    <a:lnTo>
                      <a:pt x="379" y="691"/>
                    </a:lnTo>
                    <a:cubicBezTo>
                      <a:pt x="450" y="715"/>
                      <a:pt x="497" y="739"/>
                      <a:pt x="568" y="739"/>
                    </a:cubicBezTo>
                    <a:cubicBezTo>
                      <a:pt x="615" y="739"/>
                      <a:pt x="686" y="715"/>
                      <a:pt x="710" y="691"/>
                    </a:cubicBezTo>
                    <a:cubicBezTo>
                      <a:pt x="804" y="597"/>
                      <a:pt x="804" y="455"/>
                      <a:pt x="710" y="361"/>
                    </a:cubicBezTo>
                    <a:lnTo>
                      <a:pt x="403" y="54"/>
                    </a:lnTo>
                    <a:cubicBezTo>
                      <a:pt x="367" y="18"/>
                      <a:pt x="30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1088175" y="8500600"/>
                <a:ext cx="33675" cy="31925"/>
              </a:xfrm>
              <a:custGeom>
                <a:avLst/>
                <a:gdLst/>
                <a:ahLst/>
                <a:cxnLst/>
                <a:rect l="l" t="t" r="r" b="b"/>
                <a:pathLst>
                  <a:path w="1347" h="1277" extrusionOk="0">
                    <a:moveTo>
                      <a:pt x="1063" y="0"/>
                    </a:moveTo>
                    <a:cubicBezTo>
                      <a:pt x="945" y="0"/>
                      <a:pt x="874" y="118"/>
                      <a:pt x="874" y="236"/>
                    </a:cubicBezTo>
                    <a:cubicBezTo>
                      <a:pt x="898" y="425"/>
                      <a:pt x="827" y="567"/>
                      <a:pt x="709" y="685"/>
                    </a:cubicBezTo>
                    <a:cubicBezTo>
                      <a:pt x="591" y="780"/>
                      <a:pt x="425" y="827"/>
                      <a:pt x="284" y="827"/>
                    </a:cubicBezTo>
                    <a:cubicBezTo>
                      <a:pt x="273" y="825"/>
                      <a:pt x="263" y="824"/>
                      <a:pt x="253" y="824"/>
                    </a:cubicBezTo>
                    <a:cubicBezTo>
                      <a:pt x="146" y="824"/>
                      <a:pt x="47" y="932"/>
                      <a:pt x="47" y="1040"/>
                    </a:cubicBezTo>
                    <a:cubicBezTo>
                      <a:pt x="0" y="1158"/>
                      <a:pt x="118" y="1276"/>
                      <a:pt x="236" y="1276"/>
                    </a:cubicBezTo>
                    <a:lnTo>
                      <a:pt x="307" y="1276"/>
                    </a:lnTo>
                    <a:cubicBezTo>
                      <a:pt x="567" y="1276"/>
                      <a:pt x="827" y="1182"/>
                      <a:pt x="1016" y="1016"/>
                    </a:cubicBezTo>
                    <a:cubicBezTo>
                      <a:pt x="1229" y="804"/>
                      <a:pt x="1347" y="520"/>
                      <a:pt x="1300" y="213"/>
                    </a:cubicBezTo>
                    <a:cubicBezTo>
                      <a:pt x="1300" y="95"/>
                      <a:pt x="1181"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964125" y="8378900"/>
                <a:ext cx="164825" cy="182550"/>
              </a:xfrm>
              <a:custGeom>
                <a:avLst/>
                <a:gdLst/>
                <a:ahLst/>
                <a:cxnLst/>
                <a:rect l="l" t="t" r="r" b="b"/>
                <a:pathLst>
                  <a:path w="6593" h="7302" extrusionOk="0">
                    <a:moveTo>
                      <a:pt x="5718" y="1"/>
                    </a:moveTo>
                    <a:lnTo>
                      <a:pt x="709" y="3970"/>
                    </a:lnTo>
                    <a:cubicBezTo>
                      <a:pt x="71" y="4467"/>
                      <a:pt x="0" y="5435"/>
                      <a:pt x="591" y="6026"/>
                    </a:cubicBezTo>
                    <a:lnTo>
                      <a:pt x="1867" y="7302"/>
                    </a:lnTo>
                    <a:cubicBezTo>
                      <a:pt x="2410" y="4726"/>
                      <a:pt x="4230" y="2387"/>
                      <a:pt x="6592" y="899"/>
                    </a:cubicBezTo>
                    <a:lnTo>
                      <a:pt x="5718"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7" name="Google Shape;3237;p71"/>
          <p:cNvGrpSpPr/>
          <p:nvPr/>
        </p:nvGrpSpPr>
        <p:grpSpPr>
          <a:xfrm>
            <a:off x="4067333" y="2046550"/>
            <a:ext cx="335550" cy="385125"/>
            <a:chOff x="3996363" y="2025988"/>
            <a:chExt cx="335550" cy="385125"/>
          </a:xfrm>
        </p:grpSpPr>
        <p:sp>
          <p:nvSpPr>
            <p:cNvPr id="3238" name="Google Shape;3238;p71"/>
            <p:cNvSpPr/>
            <p:nvPr/>
          </p:nvSpPr>
          <p:spPr>
            <a:xfrm>
              <a:off x="3997563" y="2026250"/>
              <a:ext cx="334350" cy="382500"/>
            </a:xfrm>
            <a:custGeom>
              <a:avLst/>
              <a:gdLst/>
              <a:ahLst/>
              <a:cxnLst/>
              <a:rect l="l" t="t" r="r" b="b"/>
              <a:pathLst>
                <a:path w="13374" h="15300" extrusionOk="0">
                  <a:moveTo>
                    <a:pt x="4078" y="1"/>
                  </a:moveTo>
                  <a:cubicBezTo>
                    <a:pt x="3895" y="1"/>
                    <a:pt x="3711" y="43"/>
                    <a:pt x="3544" y="131"/>
                  </a:cubicBezTo>
                  <a:cubicBezTo>
                    <a:pt x="3143" y="343"/>
                    <a:pt x="2788" y="556"/>
                    <a:pt x="2434" y="816"/>
                  </a:cubicBezTo>
                  <a:cubicBezTo>
                    <a:pt x="2150" y="485"/>
                    <a:pt x="1725" y="201"/>
                    <a:pt x="1111" y="131"/>
                  </a:cubicBezTo>
                  <a:cubicBezTo>
                    <a:pt x="1096" y="129"/>
                    <a:pt x="1082" y="129"/>
                    <a:pt x="1067" y="129"/>
                  </a:cubicBezTo>
                  <a:cubicBezTo>
                    <a:pt x="799" y="129"/>
                    <a:pt x="542" y="334"/>
                    <a:pt x="520" y="603"/>
                  </a:cubicBezTo>
                  <a:cubicBezTo>
                    <a:pt x="496" y="910"/>
                    <a:pt x="709" y="1170"/>
                    <a:pt x="993" y="1194"/>
                  </a:cubicBezTo>
                  <a:cubicBezTo>
                    <a:pt x="1300" y="1217"/>
                    <a:pt x="1465" y="1383"/>
                    <a:pt x="1583" y="1525"/>
                  </a:cubicBezTo>
                  <a:cubicBezTo>
                    <a:pt x="1347" y="1761"/>
                    <a:pt x="1111" y="2021"/>
                    <a:pt x="898" y="2281"/>
                  </a:cubicBezTo>
                  <a:cubicBezTo>
                    <a:pt x="544" y="2730"/>
                    <a:pt x="591" y="3391"/>
                    <a:pt x="898" y="3793"/>
                  </a:cubicBezTo>
                  <a:lnTo>
                    <a:pt x="827" y="3958"/>
                  </a:lnTo>
                  <a:cubicBezTo>
                    <a:pt x="827" y="4005"/>
                    <a:pt x="780" y="4029"/>
                    <a:pt x="780" y="4053"/>
                  </a:cubicBezTo>
                  <a:cubicBezTo>
                    <a:pt x="733" y="4194"/>
                    <a:pt x="662" y="4360"/>
                    <a:pt x="615" y="4478"/>
                  </a:cubicBezTo>
                  <a:cubicBezTo>
                    <a:pt x="615" y="4502"/>
                    <a:pt x="591" y="4525"/>
                    <a:pt x="591" y="4525"/>
                  </a:cubicBezTo>
                  <a:cubicBezTo>
                    <a:pt x="520" y="4667"/>
                    <a:pt x="496" y="4832"/>
                    <a:pt x="425" y="4974"/>
                  </a:cubicBezTo>
                  <a:lnTo>
                    <a:pt x="425" y="4998"/>
                  </a:lnTo>
                  <a:cubicBezTo>
                    <a:pt x="402" y="5140"/>
                    <a:pt x="378" y="5329"/>
                    <a:pt x="355" y="5470"/>
                  </a:cubicBezTo>
                  <a:cubicBezTo>
                    <a:pt x="355" y="5494"/>
                    <a:pt x="355" y="5541"/>
                    <a:pt x="307" y="5565"/>
                  </a:cubicBezTo>
                  <a:cubicBezTo>
                    <a:pt x="284" y="5707"/>
                    <a:pt x="260" y="5896"/>
                    <a:pt x="260" y="6037"/>
                  </a:cubicBezTo>
                  <a:lnTo>
                    <a:pt x="260" y="6132"/>
                  </a:lnTo>
                  <a:lnTo>
                    <a:pt x="260" y="6179"/>
                  </a:lnTo>
                  <a:cubicBezTo>
                    <a:pt x="71" y="6392"/>
                    <a:pt x="0" y="6652"/>
                    <a:pt x="0" y="6959"/>
                  </a:cubicBezTo>
                  <a:cubicBezTo>
                    <a:pt x="0" y="7313"/>
                    <a:pt x="142" y="7620"/>
                    <a:pt x="378" y="7833"/>
                  </a:cubicBezTo>
                  <a:cubicBezTo>
                    <a:pt x="378" y="8164"/>
                    <a:pt x="355" y="8447"/>
                    <a:pt x="284" y="8731"/>
                  </a:cubicBezTo>
                  <a:cubicBezTo>
                    <a:pt x="166" y="9487"/>
                    <a:pt x="662" y="10196"/>
                    <a:pt x="1441" y="10314"/>
                  </a:cubicBezTo>
                  <a:cubicBezTo>
                    <a:pt x="1890" y="10408"/>
                    <a:pt x="2410" y="10456"/>
                    <a:pt x="3072" y="10527"/>
                  </a:cubicBezTo>
                  <a:cubicBezTo>
                    <a:pt x="3119" y="10550"/>
                    <a:pt x="3143" y="10621"/>
                    <a:pt x="3214" y="10645"/>
                  </a:cubicBezTo>
                  <a:cubicBezTo>
                    <a:pt x="3261" y="10668"/>
                    <a:pt x="3308" y="10739"/>
                    <a:pt x="3355" y="10763"/>
                  </a:cubicBezTo>
                  <a:lnTo>
                    <a:pt x="3355" y="10810"/>
                  </a:lnTo>
                  <a:lnTo>
                    <a:pt x="3355" y="10928"/>
                  </a:lnTo>
                  <a:lnTo>
                    <a:pt x="3355" y="10999"/>
                  </a:lnTo>
                  <a:lnTo>
                    <a:pt x="3355" y="11141"/>
                  </a:lnTo>
                  <a:cubicBezTo>
                    <a:pt x="3355" y="11448"/>
                    <a:pt x="3450" y="11637"/>
                    <a:pt x="3568" y="11826"/>
                  </a:cubicBezTo>
                  <a:cubicBezTo>
                    <a:pt x="3001" y="12440"/>
                    <a:pt x="2292" y="13574"/>
                    <a:pt x="2292" y="15299"/>
                  </a:cubicBezTo>
                  <a:lnTo>
                    <a:pt x="11152" y="15299"/>
                  </a:lnTo>
                  <a:cubicBezTo>
                    <a:pt x="11152" y="12511"/>
                    <a:pt x="9262" y="11283"/>
                    <a:pt x="9262" y="11283"/>
                  </a:cubicBezTo>
                  <a:cubicBezTo>
                    <a:pt x="9640" y="11094"/>
                    <a:pt x="9995" y="10834"/>
                    <a:pt x="10325" y="10527"/>
                  </a:cubicBezTo>
                  <a:cubicBezTo>
                    <a:pt x="10987" y="10479"/>
                    <a:pt x="11507" y="10385"/>
                    <a:pt x="11956" y="10314"/>
                  </a:cubicBezTo>
                  <a:cubicBezTo>
                    <a:pt x="12712" y="10196"/>
                    <a:pt x="13232" y="9463"/>
                    <a:pt x="13113" y="8731"/>
                  </a:cubicBezTo>
                  <a:cubicBezTo>
                    <a:pt x="13019" y="8495"/>
                    <a:pt x="12995" y="8164"/>
                    <a:pt x="12995" y="7880"/>
                  </a:cubicBezTo>
                  <a:cubicBezTo>
                    <a:pt x="13232" y="7644"/>
                    <a:pt x="13373" y="7313"/>
                    <a:pt x="13373" y="6982"/>
                  </a:cubicBezTo>
                  <a:cubicBezTo>
                    <a:pt x="13373" y="6699"/>
                    <a:pt x="13279" y="6415"/>
                    <a:pt x="13113" y="6226"/>
                  </a:cubicBezTo>
                  <a:cubicBezTo>
                    <a:pt x="12877" y="2871"/>
                    <a:pt x="10089" y="249"/>
                    <a:pt x="6687" y="249"/>
                  </a:cubicBezTo>
                  <a:cubicBezTo>
                    <a:pt x="6120" y="249"/>
                    <a:pt x="5576" y="343"/>
                    <a:pt x="5033" y="461"/>
                  </a:cubicBezTo>
                  <a:cubicBezTo>
                    <a:pt x="4798" y="164"/>
                    <a:pt x="4438" y="1"/>
                    <a:pt x="4078"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9" name="Google Shape;3239;p71"/>
            <p:cNvGrpSpPr/>
            <p:nvPr/>
          </p:nvGrpSpPr>
          <p:grpSpPr>
            <a:xfrm>
              <a:off x="3996363" y="2025988"/>
              <a:ext cx="334375" cy="385125"/>
              <a:chOff x="909175" y="6166250"/>
              <a:chExt cx="334375" cy="385125"/>
            </a:xfrm>
          </p:grpSpPr>
          <p:sp>
            <p:nvSpPr>
              <p:cNvPr id="3240" name="Google Shape;3240;p71"/>
              <p:cNvSpPr/>
              <p:nvPr/>
            </p:nvSpPr>
            <p:spPr>
              <a:xfrm>
                <a:off x="1032050" y="6332800"/>
                <a:ext cx="206775" cy="102800"/>
              </a:xfrm>
              <a:custGeom>
                <a:avLst/>
                <a:gdLst/>
                <a:ahLst/>
                <a:cxnLst/>
                <a:rect l="l" t="t" r="r" b="b"/>
                <a:pathLst>
                  <a:path w="8271" h="4112" extrusionOk="0">
                    <a:moveTo>
                      <a:pt x="0" y="0"/>
                    </a:moveTo>
                    <a:lnTo>
                      <a:pt x="0" y="4088"/>
                    </a:lnTo>
                    <a:cubicBezTo>
                      <a:pt x="544" y="4111"/>
                      <a:pt x="1135" y="4111"/>
                      <a:pt x="1773" y="4111"/>
                    </a:cubicBezTo>
                    <a:cubicBezTo>
                      <a:pt x="4182" y="4111"/>
                      <a:pt x="5907" y="3899"/>
                      <a:pt x="7018" y="3733"/>
                    </a:cubicBezTo>
                    <a:cubicBezTo>
                      <a:pt x="7774" y="3615"/>
                      <a:pt x="8270" y="2906"/>
                      <a:pt x="8152" y="2127"/>
                    </a:cubicBezTo>
                    <a:cubicBezTo>
                      <a:pt x="8081" y="1489"/>
                      <a:pt x="8010" y="685"/>
                      <a:pt x="8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965900" y="6450325"/>
                <a:ext cx="65575" cy="100450"/>
              </a:xfrm>
              <a:custGeom>
                <a:avLst/>
                <a:gdLst/>
                <a:ahLst/>
                <a:cxnLst/>
                <a:rect l="l" t="t" r="r" b="b"/>
                <a:pathLst>
                  <a:path w="2623" h="4018" extrusionOk="0">
                    <a:moveTo>
                      <a:pt x="1890" y="1"/>
                    </a:moveTo>
                    <a:cubicBezTo>
                      <a:pt x="1890" y="1"/>
                      <a:pt x="0" y="1253"/>
                      <a:pt x="0" y="4018"/>
                    </a:cubicBezTo>
                    <a:lnTo>
                      <a:pt x="1890" y="4018"/>
                    </a:lnTo>
                    <a:lnTo>
                      <a:pt x="2623" y="2009"/>
                    </a:lnTo>
                    <a:lnTo>
                      <a:pt x="1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1119475" y="6450925"/>
                <a:ext cx="67350" cy="100450"/>
              </a:xfrm>
              <a:custGeom>
                <a:avLst/>
                <a:gdLst/>
                <a:ahLst/>
                <a:cxnLst/>
                <a:rect l="l" t="t" r="r" b="b"/>
                <a:pathLst>
                  <a:path w="2694" h="4018" extrusionOk="0">
                    <a:moveTo>
                      <a:pt x="804" y="0"/>
                    </a:moveTo>
                    <a:cubicBezTo>
                      <a:pt x="804" y="0"/>
                      <a:pt x="804" y="0"/>
                      <a:pt x="804" y="1"/>
                    </a:cubicBezTo>
                    <a:lnTo>
                      <a:pt x="0" y="2009"/>
                    </a:lnTo>
                    <a:lnTo>
                      <a:pt x="804" y="4017"/>
                    </a:lnTo>
                    <a:lnTo>
                      <a:pt x="2694" y="4017"/>
                    </a:lnTo>
                    <a:cubicBezTo>
                      <a:pt x="2694" y="1255"/>
                      <a:pt x="838" y="0"/>
                      <a:pt x="8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1013150" y="6450325"/>
                <a:ext cx="127025" cy="100450"/>
              </a:xfrm>
              <a:custGeom>
                <a:avLst/>
                <a:gdLst/>
                <a:ahLst/>
                <a:cxnLst/>
                <a:rect l="l" t="t" r="r" b="b"/>
                <a:pathLst>
                  <a:path w="5081" h="4018" extrusionOk="0">
                    <a:moveTo>
                      <a:pt x="0" y="1"/>
                    </a:moveTo>
                    <a:lnTo>
                      <a:pt x="0" y="4018"/>
                    </a:lnTo>
                    <a:lnTo>
                      <a:pt x="5080" y="4018"/>
                    </a:lnTo>
                    <a:lnTo>
                      <a:pt x="50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1039725" y="6421975"/>
                <a:ext cx="72100" cy="72675"/>
              </a:xfrm>
              <a:custGeom>
                <a:avLst/>
                <a:gdLst/>
                <a:ahLst/>
                <a:cxnLst/>
                <a:rect l="l" t="t" r="r" b="b"/>
                <a:pathLst>
                  <a:path w="2884" h="2907" extrusionOk="0">
                    <a:moveTo>
                      <a:pt x="1442" y="1"/>
                    </a:moveTo>
                    <a:cubicBezTo>
                      <a:pt x="639" y="1"/>
                      <a:pt x="1" y="662"/>
                      <a:pt x="1" y="1466"/>
                    </a:cubicBezTo>
                    <a:cubicBezTo>
                      <a:pt x="1" y="2269"/>
                      <a:pt x="639" y="2907"/>
                      <a:pt x="1442" y="2907"/>
                    </a:cubicBezTo>
                    <a:cubicBezTo>
                      <a:pt x="2245" y="2907"/>
                      <a:pt x="2883" y="2245"/>
                      <a:pt x="2883" y="1466"/>
                    </a:cubicBezTo>
                    <a:cubicBezTo>
                      <a:pt x="2883" y="662"/>
                      <a:pt x="2269" y="24"/>
                      <a:pt x="1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913325" y="6333975"/>
                <a:ext cx="118150" cy="101025"/>
              </a:xfrm>
              <a:custGeom>
                <a:avLst/>
                <a:gdLst/>
                <a:ahLst/>
                <a:cxnLst/>
                <a:rect l="l" t="t" r="r" b="b"/>
                <a:pathLst>
                  <a:path w="4726" h="4041" extrusionOk="0">
                    <a:moveTo>
                      <a:pt x="71" y="0"/>
                    </a:moveTo>
                    <a:cubicBezTo>
                      <a:pt x="260" y="638"/>
                      <a:pt x="213" y="1442"/>
                      <a:pt x="118" y="2080"/>
                    </a:cubicBezTo>
                    <a:cubicBezTo>
                      <a:pt x="0" y="2836"/>
                      <a:pt x="497" y="3568"/>
                      <a:pt x="1276" y="3686"/>
                    </a:cubicBezTo>
                    <a:cubicBezTo>
                      <a:pt x="2080" y="3828"/>
                      <a:pt x="3214" y="3970"/>
                      <a:pt x="4726" y="4041"/>
                    </a:cubicBezTo>
                    <a:lnTo>
                      <a:pt x="47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921600" y="6169725"/>
                <a:ext cx="59075" cy="43775"/>
              </a:xfrm>
              <a:custGeom>
                <a:avLst/>
                <a:gdLst/>
                <a:ahLst/>
                <a:cxnLst/>
                <a:rect l="l" t="t" r="r" b="b"/>
                <a:pathLst>
                  <a:path w="2363" h="1751" extrusionOk="0">
                    <a:moveTo>
                      <a:pt x="568" y="0"/>
                    </a:moveTo>
                    <a:cubicBezTo>
                      <a:pt x="281" y="0"/>
                      <a:pt x="46" y="205"/>
                      <a:pt x="24" y="474"/>
                    </a:cubicBezTo>
                    <a:cubicBezTo>
                      <a:pt x="0" y="782"/>
                      <a:pt x="213" y="1042"/>
                      <a:pt x="496" y="1065"/>
                    </a:cubicBezTo>
                    <a:cubicBezTo>
                      <a:pt x="1111" y="1160"/>
                      <a:pt x="1323" y="1727"/>
                      <a:pt x="1323" y="1750"/>
                    </a:cubicBezTo>
                    <a:lnTo>
                      <a:pt x="2363" y="1396"/>
                    </a:lnTo>
                    <a:cubicBezTo>
                      <a:pt x="2197" y="947"/>
                      <a:pt x="1654" y="120"/>
                      <a:pt x="614" y="2"/>
                    </a:cubicBezTo>
                    <a:cubicBezTo>
                      <a:pt x="599" y="1"/>
                      <a:pt x="583" y="0"/>
                      <a:pt x="5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915675" y="6172125"/>
                <a:ext cx="321950" cy="160700"/>
              </a:xfrm>
              <a:custGeom>
                <a:avLst/>
                <a:gdLst/>
                <a:ahLst/>
                <a:cxnLst/>
                <a:rect l="l" t="t" r="r" b="b"/>
                <a:pathLst>
                  <a:path w="12878" h="6428" extrusionOk="0">
                    <a:moveTo>
                      <a:pt x="6428" y="0"/>
                    </a:moveTo>
                    <a:cubicBezTo>
                      <a:pt x="2883" y="0"/>
                      <a:pt x="1" y="2883"/>
                      <a:pt x="1" y="6427"/>
                    </a:cubicBezTo>
                    <a:lnTo>
                      <a:pt x="12878" y="6427"/>
                    </a:lnTo>
                    <a:cubicBezTo>
                      <a:pt x="12878" y="2883"/>
                      <a:pt x="9972" y="0"/>
                      <a:pt x="6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916275" y="6177450"/>
                <a:ext cx="120525" cy="155375"/>
              </a:xfrm>
              <a:custGeom>
                <a:avLst/>
                <a:gdLst/>
                <a:ahLst/>
                <a:cxnLst/>
                <a:rect l="l" t="t" r="r" b="b"/>
                <a:pathLst>
                  <a:path w="4821" h="6215" extrusionOk="0">
                    <a:moveTo>
                      <a:pt x="4820" y="0"/>
                    </a:moveTo>
                    <a:cubicBezTo>
                      <a:pt x="2032" y="709"/>
                      <a:pt x="0" y="3237"/>
                      <a:pt x="0" y="6214"/>
                    </a:cubicBezTo>
                    <a:lnTo>
                      <a:pt x="2387" y="6214"/>
                    </a:lnTo>
                    <a:cubicBezTo>
                      <a:pt x="2316" y="5931"/>
                      <a:pt x="2316" y="5600"/>
                      <a:pt x="2316" y="5316"/>
                    </a:cubicBezTo>
                    <a:cubicBezTo>
                      <a:pt x="2316" y="3190"/>
                      <a:pt x="3285" y="1252"/>
                      <a:pt x="4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921600" y="6166250"/>
                <a:ext cx="125250" cy="107500"/>
              </a:xfrm>
              <a:custGeom>
                <a:avLst/>
                <a:gdLst/>
                <a:ahLst/>
                <a:cxnLst/>
                <a:rect l="l" t="t" r="r" b="b"/>
                <a:pathLst>
                  <a:path w="5010" h="4300" extrusionOk="0">
                    <a:moveTo>
                      <a:pt x="3568" y="1"/>
                    </a:moveTo>
                    <a:cubicBezTo>
                      <a:pt x="3379" y="1"/>
                      <a:pt x="3186" y="45"/>
                      <a:pt x="3001" y="141"/>
                    </a:cubicBezTo>
                    <a:cubicBezTo>
                      <a:pt x="2008" y="637"/>
                      <a:pt x="1087" y="1417"/>
                      <a:pt x="402" y="2291"/>
                    </a:cubicBezTo>
                    <a:cubicBezTo>
                      <a:pt x="0" y="2834"/>
                      <a:pt x="118" y="3638"/>
                      <a:pt x="638" y="4039"/>
                    </a:cubicBezTo>
                    <a:cubicBezTo>
                      <a:pt x="874" y="4228"/>
                      <a:pt x="1158" y="4299"/>
                      <a:pt x="1418" y="4299"/>
                    </a:cubicBezTo>
                    <a:cubicBezTo>
                      <a:pt x="1772" y="4299"/>
                      <a:pt x="2150" y="4134"/>
                      <a:pt x="2386" y="3827"/>
                    </a:cubicBezTo>
                    <a:cubicBezTo>
                      <a:pt x="2859" y="3212"/>
                      <a:pt x="3473" y="2716"/>
                      <a:pt x="4159" y="2362"/>
                    </a:cubicBezTo>
                    <a:cubicBezTo>
                      <a:pt x="4749" y="2031"/>
                      <a:pt x="5009" y="1299"/>
                      <a:pt x="4702" y="684"/>
                    </a:cubicBezTo>
                    <a:cubicBezTo>
                      <a:pt x="4467" y="265"/>
                      <a:pt x="40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179725" y="6309150"/>
                <a:ext cx="63825" cy="63825"/>
              </a:xfrm>
              <a:custGeom>
                <a:avLst/>
                <a:gdLst/>
                <a:ahLst/>
                <a:cxnLst/>
                <a:rect l="l" t="t" r="r" b="b"/>
                <a:pathLst>
                  <a:path w="2553" h="2553" extrusionOk="0">
                    <a:moveTo>
                      <a:pt x="1276" y="1"/>
                    </a:moveTo>
                    <a:cubicBezTo>
                      <a:pt x="567" y="1"/>
                      <a:pt x="0" y="568"/>
                      <a:pt x="0" y="1277"/>
                    </a:cubicBezTo>
                    <a:cubicBezTo>
                      <a:pt x="0" y="1986"/>
                      <a:pt x="567" y="2553"/>
                      <a:pt x="1276" y="2553"/>
                    </a:cubicBezTo>
                    <a:cubicBezTo>
                      <a:pt x="1985" y="2553"/>
                      <a:pt x="2552" y="1986"/>
                      <a:pt x="2552" y="1277"/>
                    </a:cubicBezTo>
                    <a:cubicBezTo>
                      <a:pt x="2552" y="568"/>
                      <a:pt x="1985" y="1"/>
                      <a:pt x="1276"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942275" y="6248175"/>
                <a:ext cx="268175" cy="218125"/>
              </a:xfrm>
              <a:custGeom>
                <a:avLst/>
                <a:gdLst/>
                <a:ahLst/>
                <a:cxnLst/>
                <a:rect l="l" t="t" r="r" b="b"/>
                <a:pathLst>
                  <a:path w="10727" h="8725" extrusionOk="0">
                    <a:moveTo>
                      <a:pt x="5364" y="0"/>
                    </a:moveTo>
                    <a:cubicBezTo>
                      <a:pt x="5216" y="0"/>
                      <a:pt x="5068" y="65"/>
                      <a:pt x="4962" y="195"/>
                    </a:cubicBezTo>
                    <a:cubicBezTo>
                      <a:pt x="4400" y="870"/>
                      <a:pt x="3197" y="1929"/>
                      <a:pt x="1128" y="1929"/>
                    </a:cubicBezTo>
                    <a:cubicBezTo>
                      <a:pt x="1022" y="1929"/>
                      <a:pt x="914" y="1926"/>
                      <a:pt x="803" y="1920"/>
                    </a:cubicBezTo>
                    <a:cubicBezTo>
                      <a:pt x="788" y="1919"/>
                      <a:pt x="773" y="1919"/>
                      <a:pt x="759" y="1919"/>
                    </a:cubicBezTo>
                    <a:cubicBezTo>
                      <a:pt x="423" y="1919"/>
                      <a:pt x="140" y="2170"/>
                      <a:pt x="95" y="2487"/>
                    </a:cubicBezTo>
                    <a:cubicBezTo>
                      <a:pt x="24" y="2771"/>
                      <a:pt x="0" y="3078"/>
                      <a:pt x="0" y="3385"/>
                    </a:cubicBezTo>
                    <a:cubicBezTo>
                      <a:pt x="0" y="6338"/>
                      <a:pt x="2386" y="8725"/>
                      <a:pt x="5340" y="8725"/>
                    </a:cubicBezTo>
                    <a:cubicBezTo>
                      <a:pt x="8293" y="8725"/>
                      <a:pt x="10680" y="6338"/>
                      <a:pt x="10680" y="3385"/>
                    </a:cubicBezTo>
                    <a:cubicBezTo>
                      <a:pt x="10727" y="3102"/>
                      <a:pt x="10680" y="2771"/>
                      <a:pt x="10632" y="2487"/>
                    </a:cubicBezTo>
                    <a:cubicBezTo>
                      <a:pt x="10565" y="2149"/>
                      <a:pt x="10304" y="1919"/>
                      <a:pt x="9972" y="1919"/>
                    </a:cubicBezTo>
                    <a:cubicBezTo>
                      <a:pt x="9956" y="1919"/>
                      <a:pt x="9940" y="1919"/>
                      <a:pt x="9924" y="1920"/>
                    </a:cubicBezTo>
                    <a:cubicBezTo>
                      <a:pt x="9813" y="1926"/>
                      <a:pt x="9705" y="1929"/>
                      <a:pt x="9599" y="1929"/>
                    </a:cubicBezTo>
                    <a:cubicBezTo>
                      <a:pt x="7530" y="1929"/>
                      <a:pt x="6327" y="870"/>
                      <a:pt x="5765" y="195"/>
                    </a:cubicBezTo>
                    <a:cubicBezTo>
                      <a:pt x="5659" y="65"/>
                      <a:pt x="5511" y="0"/>
                      <a:pt x="5364"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909175" y="6296125"/>
                <a:ext cx="166025" cy="170775"/>
              </a:xfrm>
              <a:custGeom>
                <a:avLst/>
                <a:gdLst/>
                <a:ahLst/>
                <a:cxnLst/>
                <a:rect l="l" t="t" r="r" b="b"/>
                <a:pathLst>
                  <a:path w="6641" h="6831" extrusionOk="0">
                    <a:moveTo>
                      <a:pt x="2082" y="1"/>
                    </a:moveTo>
                    <a:cubicBezTo>
                      <a:pt x="1769" y="1"/>
                      <a:pt x="1486" y="229"/>
                      <a:pt x="1419" y="522"/>
                    </a:cubicBezTo>
                    <a:lnTo>
                      <a:pt x="1253" y="522"/>
                    </a:lnTo>
                    <a:cubicBezTo>
                      <a:pt x="544" y="522"/>
                      <a:pt x="1" y="1089"/>
                      <a:pt x="1" y="1798"/>
                    </a:cubicBezTo>
                    <a:cubicBezTo>
                      <a:pt x="1" y="2507"/>
                      <a:pt x="544" y="3074"/>
                      <a:pt x="1253" y="3074"/>
                    </a:cubicBezTo>
                    <a:cubicBezTo>
                      <a:pt x="1348" y="3074"/>
                      <a:pt x="1466" y="3074"/>
                      <a:pt x="1560" y="3050"/>
                    </a:cubicBezTo>
                    <a:cubicBezTo>
                      <a:pt x="2246" y="5200"/>
                      <a:pt x="4254" y="6783"/>
                      <a:pt x="6640" y="6830"/>
                    </a:cubicBezTo>
                    <a:cubicBezTo>
                      <a:pt x="4254" y="5767"/>
                      <a:pt x="2553" y="3334"/>
                      <a:pt x="2553" y="569"/>
                    </a:cubicBezTo>
                    <a:cubicBezTo>
                      <a:pt x="2553" y="380"/>
                      <a:pt x="2553" y="168"/>
                      <a:pt x="2600" y="2"/>
                    </a:cubicBezTo>
                    <a:lnTo>
                      <a:pt x="2127" y="2"/>
                    </a:lnTo>
                    <a:cubicBezTo>
                      <a:pt x="2112" y="1"/>
                      <a:pt x="2097" y="1"/>
                      <a:pt x="2082"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966475" y="6343425"/>
                <a:ext cx="59100" cy="47275"/>
              </a:xfrm>
              <a:custGeom>
                <a:avLst/>
                <a:gdLst/>
                <a:ahLst/>
                <a:cxnLst/>
                <a:rect l="l" t="t" r="r" b="b"/>
                <a:pathLst>
                  <a:path w="2364" h="1891" extrusionOk="0">
                    <a:moveTo>
                      <a:pt x="1182" y="0"/>
                    </a:moveTo>
                    <a:cubicBezTo>
                      <a:pt x="544" y="0"/>
                      <a:pt x="1" y="402"/>
                      <a:pt x="1" y="945"/>
                    </a:cubicBezTo>
                    <a:cubicBezTo>
                      <a:pt x="1" y="1465"/>
                      <a:pt x="544" y="1891"/>
                      <a:pt x="1182" y="1891"/>
                    </a:cubicBezTo>
                    <a:cubicBezTo>
                      <a:pt x="1844" y="1891"/>
                      <a:pt x="2364" y="1465"/>
                      <a:pt x="2364" y="945"/>
                    </a:cubicBezTo>
                    <a:cubicBezTo>
                      <a:pt x="2364" y="402"/>
                      <a:pt x="1844" y="0"/>
                      <a:pt x="1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1127750" y="6343425"/>
                <a:ext cx="59075" cy="47275"/>
              </a:xfrm>
              <a:custGeom>
                <a:avLst/>
                <a:gdLst/>
                <a:ahLst/>
                <a:cxnLst/>
                <a:rect l="l" t="t" r="r" b="b"/>
                <a:pathLst>
                  <a:path w="2363" h="1891" extrusionOk="0">
                    <a:moveTo>
                      <a:pt x="1181" y="0"/>
                    </a:moveTo>
                    <a:cubicBezTo>
                      <a:pt x="520" y="0"/>
                      <a:pt x="0" y="402"/>
                      <a:pt x="0" y="945"/>
                    </a:cubicBezTo>
                    <a:cubicBezTo>
                      <a:pt x="0" y="1465"/>
                      <a:pt x="520" y="1891"/>
                      <a:pt x="1181" y="1891"/>
                    </a:cubicBezTo>
                    <a:cubicBezTo>
                      <a:pt x="1819" y="1891"/>
                      <a:pt x="2363" y="1465"/>
                      <a:pt x="2363" y="945"/>
                    </a:cubicBezTo>
                    <a:cubicBezTo>
                      <a:pt x="2363" y="402"/>
                      <a:pt x="1819" y="0"/>
                      <a:pt x="1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1007250" y="6326300"/>
                <a:ext cx="11825" cy="23650"/>
              </a:xfrm>
              <a:custGeom>
                <a:avLst/>
                <a:gdLst/>
                <a:ahLst/>
                <a:cxnLst/>
                <a:rect l="l" t="t" r="r" b="b"/>
                <a:pathLst>
                  <a:path w="473" h="946" extrusionOk="0">
                    <a:moveTo>
                      <a:pt x="236" y="0"/>
                    </a:moveTo>
                    <a:cubicBezTo>
                      <a:pt x="118" y="0"/>
                      <a:pt x="0" y="118"/>
                      <a:pt x="0" y="236"/>
                    </a:cubicBezTo>
                    <a:lnTo>
                      <a:pt x="0" y="709"/>
                    </a:lnTo>
                    <a:cubicBezTo>
                      <a:pt x="0" y="827"/>
                      <a:pt x="118" y="945"/>
                      <a:pt x="236" y="945"/>
                    </a:cubicBezTo>
                    <a:cubicBezTo>
                      <a:pt x="355" y="945"/>
                      <a:pt x="473" y="827"/>
                      <a:pt x="473" y="709"/>
                    </a:cubicBezTo>
                    <a:lnTo>
                      <a:pt x="473" y="236"/>
                    </a:lnTo>
                    <a:cubicBezTo>
                      <a:pt x="473" y="118"/>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1133650" y="6326300"/>
                <a:ext cx="11825" cy="23650"/>
              </a:xfrm>
              <a:custGeom>
                <a:avLst/>
                <a:gdLst/>
                <a:ahLst/>
                <a:cxnLst/>
                <a:rect l="l" t="t" r="r" b="b"/>
                <a:pathLst>
                  <a:path w="473" h="946" extrusionOk="0">
                    <a:moveTo>
                      <a:pt x="237" y="0"/>
                    </a:moveTo>
                    <a:cubicBezTo>
                      <a:pt x="95" y="0"/>
                      <a:pt x="0" y="118"/>
                      <a:pt x="0" y="236"/>
                    </a:cubicBezTo>
                    <a:lnTo>
                      <a:pt x="0" y="709"/>
                    </a:lnTo>
                    <a:cubicBezTo>
                      <a:pt x="0" y="827"/>
                      <a:pt x="118" y="945"/>
                      <a:pt x="237" y="945"/>
                    </a:cubicBezTo>
                    <a:cubicBezTo>
                      <a:pt x="378" y="945"/>
                      <a:pt x="473" y="827"/>
                      <a:pt x="473" y="709"/>
                    </a:cubicBez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1052725" y="6338175"/>
                <a:ext cx="47275" cy="19450"/>
              </a:xfrm>
              <a:custGeom>
                <a:avLst/>
                <a:gdLst/>
                <a:ahLst/>
                <a:cxnLst/>
                <a:rect l="l" t="t" r="r" b="b"/>
                <a:pathLst>
                  <a:path w="1891" h="778" extrusionOk="0">
                    <a:moveTo>
                      <a:pt x="274" y="0"/>
                    </a:moveTo>
                    <a:cubicBezTo>
                      <a:pt x="218" y="0"/>
                      <a:pt x="163" y="24"/>
                      <a:pt x="119" y="69"/>
                    </a:cubicBezTo>
                    <a:cubicBezTo>
                      <a:pt x="0" y="139"/>
                      <a:pt x="0" y="305"/>
                      <a:pt x="95" y="376"/>
                    </a:cubicBezTo>
                    <a:cubicBezTo>
                      <a:pt x="331" y="612"/>
                      <a:pt x="638" y="777"/>
                      <a:pt x="946" y="777"/>
                    </a:cubicBezTo>
                    <a:cubicBezTo>
                      <a:pt x="1276" y="777"/>
                      <a:pt x="1583" y="612"/>
                      <a:pt x="1820" y="376"/>
                    </a:cubicBezTo>
                    <a:cubicBezTo>
                      <a:pt x="1891" y="305"/>
                      <a:pt x="1867" y="139"/>
                      <a:pt x="1772" y="69"/>
                    </a:cubicBezTo>
                    <a:cubicBezTo>
                      <a:pt x="1741" y="27"/>
                      <a:pt x="1692" y="8"/>
                      <a:pt x="1641" y="8"/>
                    </a:cubicBezTo>
                    <a:cubicBezTo>
                      <a:pt x="1575" y="8"/>
                      <a:pt x="1505" y="39"/>
                      <a:pt x="1465" y="92"/>
                    </a:cubicBezTo>
                    <a:cubicBezTo>
                      <a:pt x="1300" y="234"/>
                      <a:pt x="1158" y="328"/>
                      <a:pt x="946" y="328"/>
                    </a:cubicBezTo>
                    <a:cubicBezTo>
                      <a:pt x="756" y="328"/>
                      <a:pt x="567" y="234"/>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1006650" y="6435575"/>
                <a:ext cx="36650" cy="94525"/>
              </a:xfrm>
              <a:custGeom>
                <a:avLst/>
                <a:gdLst/>
                <a:ahLst/>
                <a:cxnLst/>
                <a:rect l="l" t="t" r="r" b="b"/>
                <a:pathLst>
                  <a:path w="1466" h="3781" extrusionOk="0">
                    <a:moveTo>
                      <a:pt x="0" y="0"/>
                    </a:moveTo>
                    <a:lnTo>
                      <a:pt x="0" y="3781"/>
                    </a:lnTo>
                    <a:lnTo>
                      <a:pt x="1465" y="3781"/>
                    </a:lnTo>
                    <a:lnTo>
                      <a:pt x="1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993075" y="6396575"/>
                <a:ext cx="63800" cy="78000"/>
              </a:xfrm>
              <a:custGeom>
                <a:avLst/>
                <a:gdLst/>
                <a:ahLst/>
                <a:cxnLst/>
                <a:rect l="l" t="t" r="r" b="b"/>
                <a:pathLst>
                  <a:path w="2552" h="3120" extrusionOk="0">
                    <a:moveTo>
                      <a:pt x="1276" y="1"/>
                    </a:moveTo>
                    <a:cubicBezTo>
                      <a:pt x="567" y="1"/>
                      <a:pt x="0" y="1277"/>
                      <a:pt x="0" y="2033"/>
                    </a:cubicBezTo>
                    <a:cubicBezTo>
                      <a:pt x="0" y="2789"/>
                      <a:pt x="567" y="3120"/>
                      <a:pt x="1276" y="3120"/>
                    </a:cubicBezTo>
                    <a:cubicBezTo>
                      <a:pt x="1985" y="3120"/>
                      <a:pt x="2552" y="2789"/>
                      <a:pt x="2552" y="2033"/>
                    </a:cubicBezTo>
                    <a:cubicBezTo>
                      <a:pt x="2552" y="1277"/>
                      <a:pt x="1961" y="1"/>
                      <a:pt x="1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995425" y="6509400"/>
                <a:ext cx="58500" cy="41975"/>
              </a:xfrm>
              <a:custGeom>
                <a:avLst/>
                <a:gdLst/>
                <a:ahLst/>
                <a:cxnLst/>
                <a:rect l="l" t="t" r="r" b="b"/>
                <a:pathLst>
                  <a:path w="2340" h="1679" extrusionOk="0">
                    <a:moveTo>
                      <a:pt x="1158" y="1"/>
                    </a:moveTo>
                    <a:cubicBezTo>
                      <a:pt x="497" y="1"/>
                      <a:pt x="1" y="497"/>
                      <a:pt x="1" y="1158"/>
                    </a:cubicBezTo>
                    <a:cubicBezTo>
                      <a:pt x="1" y="1442"/>
                      <a:pt x="237" y="1678"/>
                      <a:pt x="520" y="1678"/>
                    </a:cubicBezTo>
                    <a:lnTo>
                      <a:pt x="1796" y="1678"/>
                    </a:lnTo>
                    <a:cubicBezTo>
                      <a:pt x="2103" y="1678"/>
                      <a:pt x="2340" y="1442"/>
                      <a:pt x="2340" y="1158"/>
                    </a:cubicBezTo>
                    <a:cubicBezTo>
                      <a:pt x="2292" y="544"/>
                      <a:pt x="1796" y="1"/>
                      <a:pt x="1158"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992475" y="6396575"/>
                <a:ext cx="32500" cy="78000"/>
              </a:xfrm>
              <a:custGeom>
                <a:avLst/>
                <a:gdLst/>
                <a:ahLst/>
                <a:cxnLst/>
                <a:rect l="l" t="t" r="r" b="b"/>
                <a:pathLst>
                  <a:path w="1300" h="3120" extrusionOk="0">
                    <a:moveTo>
                      <a:pt x="1229" y="1"/>
                    </a:moveTo>
                    <a:lnTo>
                      <a:pt x="1229" y="1"/>
                    </a:lnTo>
                    <a:cubicBezTo>
                      <a:pt x="567" y="48"/>
                      <a:pt x="0" y="1277"/>
                      <a:pt x="0" y="2033"/>
                    </a:cubicBezTo>
                    <a:cubicBezTo>
                      <a:pt x="0" y="2812"/>
                      <a:pt x="567" y="3120"/>
                      <a:pt x="1276" y="3120"/>
                    </a:cubicBezTo>
                    <a:lnTo>
                      <a:pt x="1300" y="3120"/>
                    </a:lnTo>
                    <a:cubicBezTo>
                      <a:pt x="1064" y="2623"/>
                      <a:pt x="922" y="2104"/>
                      <a:pt x="922" y="1513"/>
                    </a:cubicBezTo>
                    <a:cubicBezTo>
                      <a:pt x="922" y="970"/>
                      <a:pt x="1016" y="473"/>
                      <a:pt x="1229"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2" name="Google Shape;3262;p71"/>
          <p:cNvGrpSpPr/>
          <p:nvPr/>
        </p:nvGrpSpPr>
        <p:grpSpPr>
          <a:xfrm>
            <a:off x="4041946" y="1422581"/>
            <a:ext cx="386325" cy="247525"/>
            <a:chOff x="4007013" y="1444725"/>
            <a:chExt cx="386325" cy="247525"/>
          </a:xfrm>
        </p:grpSpPr>
        <p:sp>
          <p:nvSpPr>
            <p:cNvPr id="3263" name="Google Shape;3263;p71"/>
            <p:cNvSpPr/>
            <p:nvPr/>
          </p:nvSpPr>
          <p:spPr>
            <a:xfrm>
              <a:off x="4007013" y="1444725"/>
              <a:ext cx="386325" cy="247525"/>
            </a:xfrm>
            <a:custGeom>
              <a:avLst/>
              <a:gdLst/>
              <a:ahLst/>
              <a:cxnLst/>
              <a:rect l="l" t="t" r="r" b="b"/>
              <a:pathLst>
                <a:path w="15453" h="9901" extrusionOk="0">
                  <a:moveTo>
                    <a:pt x="11625" y="1"/>
                  </a:moveTo>
                  <a:cubicBezTo>
                    <a:pt x="11200" y="1"/>
                    <a:pt x="10798" y="355"/>
                    <a:pt x="10798" y="827"/>
                  </a:cubicBezTo>
                  <a:lnTo>
                    <a:pt x="10798" y="1489"/>
                  </a:lnTo>
                  <a:lnTo>
                    <a:pt x="5104" y="1489"/>
                  </a:lnTo>
                  <a:cubicBezTo>
                    <a:pt x="4655" y="1300"/>
                    <a:pt x="4182" y="1182"/>
                    <a:pt x="3662" y="1182"/>
                  </a:cubicBezTo>
                  <a:cubicBezTo>
                    <a:pt x="1654" y="1182"/>
                    <a:pt x="0" y="2836"/>
                    <a:pt x="0" y="4844"/>
                  </a:cubicBezTo>
                  <a:cubicBezTo>
                    <a:pt x="0" y="5813"/>
                    <a:pt x="378" y="6734"/>
                    <a:pt x="1063" y="7443"/>
                  </a:cubicBezTo>
                  <a:cubicBezTo>
                    <a:pt x="1371" y="7774"/>
                    <a:pt x="1772" y="8034"/>
                    <a:pt x="2174" y="8223"/>
                  </a:cubicBezTo>
                  <a:lnTo>
                    <a:pt x="2174" y="9073"/>
                  </a:lnTo>
                  <a:cubicBezTo>
                    <a:pt x="2174" y="9546"/>
                    <a:pt x="2552" y="9900"/>
                    <a:pt x="3001" y="9900"/>
                  </a:cubicBezTo>
                  <a:lnTo>
                    <a:pt x="4277" y="9900"/>
                  </a:lnTo>
                  <a:cubicBezTo>
                    <a:pt x="4749" y="9900"/>
                    <a:pt x="5104" y="9522"/>
                    <a:pt x="5104" y="9073"/>
                  </a:cubicBezTo>
                  <a:lnTo>
                    <a:pt x="5104" y="8223"/>
                  </a:lnTo>
                  <a:lnTo>
                    <a:pt x="11247" y="8223"/>
                  </a:lnTo>
                  <a:lnTo>
                    <a:pt x="11247" y="9050"/>
                  </a:lnTo>
                  <a:cubicBezTo>
                    <a:pt x="11247" y="9522"/>
                    <a:pt x="11625" y="9853"/>
                    <a:pt x="12074" y="9853"/>
                  </a:cubicBezTo>
                  <a:lnTo>
                    <a:pt x="13350" y="9853"/>
                  </a:lnTo>
                  <a:cubicBezTo>
                    <a:pt x="13822" y="9853"/>
                    <a:pt x="14177" y="9475"/>
                    <a:pt x="14177" y="9050"/>
                  </a:cubicBezTo>
                  <a:lnTo>
                    <a:pt x="14177" y="8223"/>
                  </a:lnTo>
                  <a:cubicBezTo>
                    <a:pt x="14815" y="8223"/>
                    <a:pt x="15311" y="7679"/>
                    <a:pt x="15311" y="7065"/>
                  </a:cubicBezTo>
                  <a:lnTo>
                    <a:pt x="15311" y="2623"/>
                  </a:lnTo>
                  <a:cubicBezTo>
                    <a:pt x="15453" y="2009"/>
                    <a:pt x="14909" y="1489"/>
                    <a:pt x="14295" y="1489"/>
                  </a:cubicBezTo>
                  <a:lnTo>
                    <a:pt x="13964" y="1489"/>
                  </a:lnTo>
                  <a:lnTo>
                    <a:pt x="13964" y="827"/>
                  </a:lnTo>
                  <a:cubicBezTo>
                    <a:pt x="13964" y="379"/>
                    <a:pt x="13610" y="1"/>
                    <a:pt x="13137"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4" name="Google Shape;3264;p71"/>
            <p:cNvGrpSpPr/>
            <p:nvPr/>
          </p:nvGrpSpPr>
          <p:grpSpPr>
            <a:xfrm>
              <a:off x="4007013" y="1445313"/>
              <a:ext cx="385150" cy="246925"/>
              <a:chOff x="919825" y="5585575"/>
              <a:chExt cx="385150" cy="246925"/>
            </a:xfrm>
          </p:grpSpPr>
          <p:sp>
            <p:nvSpPr>
              <p:cNvPr id="3265" name="Google Shape;3265;p71"/>
              <p:cNvSpPr/>
              <p:nvPr/>
            </p:nvSpPr>
            <p:spPr>
              <a:xfrm>
                <a:off x="1202175" y="5782875"/>
                <a:ext cx="73250" cy="49625"/>
              </a:xfrm>
              <a:custGeom>
                <a:avLst/>
                <a:gdLst/>
                <a:ahLst/>
                <a:cxnLst/>
                <a:rect l="l" t="t" r="r" b="b"/>
                <a:pathLst>
                  <a:path w="2930" h="1985" extrusionOk="0">
                    <a:moveTo>
                      <a:pt x="0" y="0"/>
                    </a:moveTo>
                    <a:lnTo>
                      <a:pt x="0" y="1158"/>
                    </a:lnTo>
                    <a:cubicBezTo>
                      <a:pt x="0" y="1630"/>
                      <a:pt x="378" y="1985"/>
                      <a:pt x="827" y="1985"/>
                    </a:cubicBezTo>
                    <a:lnTo>
                      <a:pt x="2103" y="1985"/>
                    </a:lnTo>
                    <a:cubicBezTo>
                      <a:pt x="2576" y="1985"/>
                      <a:pt x="2930" y="1607"/>
                      <a:pt x="2930" y="1158"/>
                    </a:cubicBezTo>
                    <a:lnTo>
                      <a:pt x="29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974750" y="5782875"/>
                <a:ext cx="73275" cy="49625"/>
              </a:xfrm>
              <a:custGeom>
                <a:avLst/>
                <a:gdLst/>
                <a:ahLst/>
                <a:cxnLst/>
                <a:rect l="l" t="t" r="r" b="b"/>
                <a:pathLst>
                  <a:path w="2931" h="1985" extrusionOk="0">
                    <a:moveTo>
                      <a:pt x="1" y="0"/>
                    </a:moveTo>
                    <a:lnTo>
                      <a:pt x="1" y="1158"/>
                    </a:lnTo>
                    <a:cubicBezTo>
                      <a:pt x="1" y="1630"/>
                      <a:pt x="379" y="1985"/>
                      <a:pt x="828" y="1985"/>
                    </a:cubicBezTo>
                    <a:lnTo>
                      <a:pt x="2103" y="1985"/>
                    </a:lnTo>
                    <a:cubicBezTo>
                      <a:pt x="2576" y="1985"/>
                      <a:pt x="2930" y="1607"/>
                      <a:pt x="2930" y="1158"/>
                    </a:cubicBezTo>
                    <a:lnTo>
                      <a:pt x="29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189175" y="5585575"/>
                <a:ext cx="79175" cy="45500"/>
              </a:xfrm>
              <a:custGeom>
                <a:avLst/>
                <a:gdLst/>
                <a:ahLst/>
                <a:cxnLst/>
                <a:rect l="l" t="t" r="r" b="b"/>
                <a:pathLst>
                  <a:path w="3167" h="1820" extrusionOk="0">
                    <a:moveTo>
                      <a:pt x="827" y="1"/>
                    </a:moveTo>
                    <a:cubicBezTo>
                      <a:pt x="402" y="1"/>
                      <a:pt x="0" y="355"/>
                      <a:pt x="0" y="827"/>
                    </a:cubicBezTo>
                    <a:lnTo>
                      <a:pt x="0" y="1820"/>
                    </a:lnTo>
                    <a:lnTo>
                      <a:pt x="3143" y="1820"/>
                    </a:lnTo>
                    <a:lnTo>
                      <a:pt x="3143" y="827"/>
                    </a:lnTo>
                    <a:cubicBezTo>
                      <a:pt x="3166" y="355"/>
                      <a:pt x="2788" y="1"/>
                      <a:pt x="2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189750" y="5585575"/>
                <a:ext cx="44925" cy="45500"/>
              </a:xfrm>
              <a:custGeom>
                <a:avLst/>
                <a:gdLst/>
                <a:ahLst/>
                <a:cxnLst/>
                <a:rect l="l" t="t" r="r" b="b"/>
                <a:pathLst>
                  <a:path w="1797" h="1820" extrusionOk="0">
                    <a:moveTo>
                      <a:pt x="828" y="1"/>
                    </a:moveTo>
                    <a:cubicBezTo>
                      <a:pt x="379" y="1"/>
                      <a:pt x="1" y="355"/>
                      <a:pt x="1" y="827"/>
                    </a:cubicBezTo>
                    <a:lnTo>
                      <a:pt x="1" y="1820"/>
                    </a:lnTo>
                    <a:lnTo>
                      <a:pt x="1797" y="1820"/>
                    </a:lnTo>
                    <a:cubicBezTo>
                      <a:pt x="1419" y="1276"/>
                      <a:pt x="1135" y="662"/>
                      <a:pt x="1017" y="1"/>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011375" y="5622800"/>
                <a:ext cx="293600" cy="168350"/>
              </a:xfrm>
              <a:custGeom>
                <a:avLst/>
                <a:gdLst/>
                <a:ahLst/>
                <a:cxnLst/>
                <a:rect l="l" t="t" r="r" b="b"/>
                <a:pathLst>
                  <a:path w="11744" h="6734" extrusionOk="0">
                    <a:moveTo>
                      <a:pt x="0" y="0"/>
                    </a:moveTo>
                    <a:lnTo>
                      <a:pt x="0" y="6734"/>
                    </a:lnTo>
                    <a:lnTo>
                      <a:pt x="10586" y="6734"/>
                    </a:lnTo>
                    <a:cubicBezTo>
                      <a:pt x="11224" y="6734"/>
                      <a:pt x="11743" y="6190"/>
                      <a:pt x="11743" y="5576"/>
                    </a:cubicBezTo>
                    <a:lnTo>
                      <a:pt x="11743" y="1158"/>
                    </a:lnTo>
                    <a:cubicBezTo>
                      <a:pt x="11743" y="496"/>
                      <a:pt x="11224" y="0"/>
                      <a:pt x="10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011375" y="5622800"/>
                <a:ext cx="148875" cy="168350"/>
              </a:xfrm>
              <a:custGeom>
                <a:avLst/>
                <a:gdLst/>
                <a:ahLst/>
                <a:cxnLst/>
                <a:rect l="l" t="t" r="r" b="b"/>
                <a:pathLst>
                  <a:path w="5955" h="6734" extrusionOk="0">
                    <a:moveTo>
                      <a:pt x="0" y="0"/>
                    </a:moveTo>
                    <a:lnTo>
                      <a:pt x="0" y="6734"/>
                    </a:lnTo>
                    <a:lnTo>
                      <a:pt x="5955" y="6734"/>
                    </a:lnTo>
                    <a:cubicBezTo>
                      <a:pt x="4891" y="5576"/>
                      <a:pt x="4230" y="4040"/>
                      <a:pt x="4230" y="2363"/>
                    </a:cubicBezTo>
                    <a:cubicBezTo>
                      <a:pt x="4230" y="1536"/>
                      <a:pt x="4372" y="733"/>
                      <a:pt x="4679"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919825" y="5615100"/>
                <a:ext cx="183125" cy="183150"/>
              </a:xfrm>
              <a:custGeom>
                <a:avLst/>
                <a:gdLst/>
                <a:ahLst/>
                <a:cxnLst/>
                <a:rect l="l" t="t" r="r" b="b"/>
                <a:pathLst>
                  <a:path w="7325" h="7326" extrusionOk="0">
                    <a:moveTo>
                      <a:pt x="3662" y="1"/>
                    </a:moveTo>
                    <a:cubicBezTo>
                      <a:pt x="1654" y="1"/>
                      <a:pt x="0" y="1655"/>
                      <a:pt x="0" y="3663"/>
                    </a:cubicBezTo>
                    <a:cubicBezTo>
                      <a:pt x="0" y="4632"/>
                      <a:pt x="402" y="5601"/>
                      <a:pt x="1063" y="6262"/>
                    </a:cubicBezTo>
                    <a:cubicBezTo>
                      <a:pt x="1772" y="6947"/>
                      <a:pt x="2694" y="7325"/>
                      <a:pt x="3662" y="7325"/>
                    </a:cubicBezTo>
                    <a:cubicBezTo>
                      <a:pt x="5671" y="7325"/>
                      <a:pt x="7325" y="5671"/>
                      <a:pt x="7325" y="3663"/>
                    </a:cubicBezTo>
                    <a:cubicBezTo>
                      <a:pt x="7325" y="1631"/>
                      <a:pt x="5671" y="1"/>
                      <a:pt x="36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951125" y="5649900"/>
                <a:ext cx="121700" cy="113125"/>
              </a:xfrm>
              <a:custGeom>
                <a:avLst/>
                <a:gdLst/>
                <a:ahLst/>
                <a:cxnLst/>
                <a:rect l="l" t="t" r="r" b="b"/>
                <a:pathLst>
                  <a:path w="4868" h="4525" extrusionOk="0">
                    <a:moveTo>
                      <a:pt x="2400" y="0"/>
                    </a:moveTo>
                    <a:cubicBezTo>
                      <a:pt x="2286" y="0"/>
                      <a:pt x="2171" y="9"/>
                      <a:pt x="2056" y="27"/>
                    </a:cubicBezTo>
                    <a:cubicBezTo>
                      <a:pt x="851" y="239"/>
                      <a:pt x="0" y="1397"/>
                      <a:pt x="213" y="2626"/>
                    </a:cubicBezTo>
                    <a:cubicBezTo>
                      <a:pt x="383" y="3727"/>
                      <a:pt x="1331" y="4525"/>
                      <a:pt x="2428" y="4525"/>
                    </a:cubicBezTo>
                    <a:cubicBezTo>
                      <a:pt x="2554" y="4525"/>
                      <a:pt x="2683" y="4514"/>
                      <a:pt x="2812" y="4492"/>
                    </a:cubicBezTo>
                    <a:cubicBezTo>
                      <a:pt x="4017" y="4279"/>
                      <a:pt x="4868" y="3145"/>
                      <a:pt x="4655" y="1893"/>
                    </a:cubicBezTo>
                    <a:cubicBezTo>
                      <a:pt x="4484" y="801"/>
                      <a:pt x="3498" y="0"/>
                      <a:pt x="2400"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990100" y="5684800"/>
                <a:ext cx="43150" cy="42575"/>
              </a:xfrm>
              <a:custGeom>
                <a:avLst/>
                <a:gdLst/>
                <a:ahLst/>
                <a:cxnLst/>
                <a:rect l="l" t="t" r="r" b="b"/>
                <a:pathLst>
                  <a:path w="1726" h="1703" extrusionOk="0">
                    <a:moveTo>
                      <a:pt x="851" y="1"/>
                    </a:moveTo>
                    <a:cubicBezTo>
                      <a:pt x="379" y="1"/>
                      <a:pt x="1" y="379"/>
                      <a:pt x="1" y="852"/>
                    </a:cubicBezTo>
                    <a:cubicBezTo>
                      <a:pt x="1" y="1324"/>
                      <a:pt x="379" y="1702"/>
                      <a:pt x="851" y="1702"/>
                    </a:cubicBezTo>
                    <a:cubicBezTo>
                      <a:pt x="1324" y="1702"/>
                      <a:pt x="1702" y="1324"/>
                      <a:pt x="1702" y="852"/>
                    </a:cubicBezTo>
                    <a:cubicBezTo>
                      <a:pt x="1726" y="403"/>
                      <a:pt x="1324" y="1"/>
                      <a:pt x="851" y="1"/>
                    </a:cubicBezTo>
                    <a:close/>
                  </a:path>
                </a:pathLst>
              </a:custGeom>
              <a:solidFill>
                <a:srgbClr val="343063">
                  <a:alpha val="18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134225" y="5688950"/>
                <a:ext cx="11850" cy="24825"/>
              </a:xfrm>
              <a:custGeom>
                <a:avLst/>
                <a:gdLst/>
                <a:ahLst/>
                <a:cxnLst/>
                <a:rect l="l" t="t" r="r" b="b"/>
                <a:pathLst>
                  <a:path w="474" h="993" extrusionOk="0">
                    <a:moveTo>
                      <a:pt x="237" y="0"/>
                    </a:moveTo>
                    <a:cubicBezTo>
                      <a:pt x="119" y="0"/>
                      <a:pt x="1" y="118"/>
                      <a:pt x="1" y="237"/>
                    </a:cubicBezTo>
                    <a:lnTo>
                      <a:pt x="1" y="756"/>
                    </a:lnTo>
                    <a:cubicBezTo>
                      <a:pt x="1" y="875"/>
                      <a:pt x="119" y="993"/>
                      <a:pt x="237" y="993"/>
                    </a:cubicBezTo>
                    <a:cubicBezTo>
                      <a:pt x="355" y="993"/>
                      <a:pt x="474" y="875"/>
                      <a:pt x="474" y="756"/>
                    </a:cubicBezTo>
                    <a:lnTo>
                      <a:pt x="474" y="237"/>
                    </a:lnTo>
                    <a:cubicBezTo>
                      <a:pt x="474"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262425" y="5688950"/>
                <a:ext cx="11825" cy="24825"/>
              </a:xfrm>
              <a:custGeom>
                <a:avLst/>
                <a:gdLst/>
                <a:ahLst/>
                <a:cxnLst/>
                <a:rect l="l" t="t" r="r" b="b"/>
                <a:pathLst>
                  <a:path w="473" h="993" extrusionOk="0">
                    <a:moveTo>
                      <a:pt x="236" y="0"/>
                    </a:moveTo>
                    <a:cubicBezTo>
                      <a:pt x="118" y="0"/>
                      <a:pt x="0" y="118"/>
                      <a:pt x="0" y="237"/>
                    </a:cubicBezTo>
                    <a:lnTo>
                      <a:pt x="0" y="756"/>
                    </a:lnTo>
                    <a:cubicBezTo>
                      <a:pt x="0" y="875"/>
                      <a:pt x="118" y="993"/>
                      <a:pt x="236" y="993"/>
                    </a:cubicBezTo>
                    <a:cubicBezTo>
                      <a:pt x="355" y="993"/>
                      <a:pt x="449" y="875"/>
                      <a:pt x="473" y="756"/>
                    </a:cubicBezTo>
                    <a:lnTo>
                      <a:pt x="473" y="237"/>
                    </a:lnTo>
                    <a:cubicBezTo>
                      <a:pt x="473" y="118"/>
                      <a:pt x="355" y="0"/>
                      <a:pt x="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180900" y="5701425"/>
                <a:ext cx="47275" cy="19450"/>
              </a:xfrm>
              <a:custGeom>
                <a:avLst/>
                <a:gdLst/>
                <a:ahLst/>
                <a:cxnLst/>
                <a:rect l="l" t="t" r="r" b="b"/>
                <a:pathLst>
                  <a:path w="1891" h="778" extrusionOk="0">
                    <a:moveTo>
                      <a:pt x="262" y="0"/>
                    </a:moveTo>
                    <a:cubicBezTo>
                      <a:pt x="207" y="0"/>
                      <a:pt x="152" y="24"/>
                      <a:pt x="119" y="68"/>
                    </a:cubicBezTo>
                    <a:cubicBezTo>
                      <a:pt x="1" y="163"/>
                      <a:pt x="1" y="305"/>
                      <a:pt x="71" y="399"/>
                    </a:cubicBezTo>
                    <a:cubicBezTo>
                      <a:pt x="284" y="635"/>
                      <a:pt x="615" y="777"/>
                      <a:pt x="946" y="777"/>
                    </a:cubicBezTo>
                    <a:cubicBezTo>
                      <a:pt x="1253" y="777"/>
                      <a:pt x="1560" y="635"/>
                      <a:pt x="1796" y="399"/>
                    </a:cubicBezTo>
                    <a:cubicBezTo>
                      <a:pt x="1891" y="305"/>
                      <a:pt x="1843" y="163"/>
                      <a:pt x="1773" y="68"/>
                    </a:cubicBezTo>
                    <a:cubicBezTo>
                      <a:pt x="1731" y="27"/>
                      <a:pt x="1681" y="8"/>
                      <a:pt x="1629" y="8"/>
                    </a:cubicBezTo>
                    <a:cubicBezTo>
                      <a:pt x="1563" y="8"/>
                      <a:pt x="1495" y="39"/>
                      <a:pt x="1442" y="92"/>
                    </a:cubicBezTo>
                    <a:cubicBezTo>
                      <a:pt x="1324" y="234"/>
                      <a:pt x="1135" y="328"/>
                      <a:pt x="946" y="328"/>
                    </a:cubicBezTo>
                    <a:cubicBezTo>
                      <a:pt x="733" y="328"/>
                      <a:pt x="544" y="234"/>
                      <a:pt x="426" y="92"/>
                    </a:cubicBezTo>
                    <a:cubicBezTo>
                      <a:pt x="388" y="30"/>
                      <a:pt x="325"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7" name="Google Shape;3277;p71"/>
          <p:cNvGrpSpPr/>
          <p:nvPr/>
        </p:nvGrpSpPr>
        <p:grpSpPr>
          <a:xfrm>
            <a:off x="3342475" y="2739019"/>
            <a:ext cx="307175" cy="385750"/>
            <a:chOff x="3228488" y="2750125"/>
            <a:chExt cx="307175" cy="385750"/>
          </a:xfrm>
        </p:grpSpPr>
        <p:sp>
          <p:nvSpPr>
            <p:cNvPr id="3278" name="Google Shape;3278;p71"/>
            <p:cNvSpPr/>
            <p:nvPr/>
          </p:nvSpPr>
          <p:spPr>
            <a:xfrm>
              <a:off x="3230263" y="2750125"/>
              <a:ext cx="305400" cy="385750"/>
            </a:xfrm>
            <a:custGeom>
              <a:avLst/>
              <a:gdLst/>
              <a:ahLst/>
              <a:cxnLst/>
              <a:rect l="l" t="t" r="r" b="b"/>
              <a:pathLst>
                <a:path w="12216" h="15430" extrusionOk="0">
                  <a:moveTo>
                    <a:pt x="1087" y="1"/>
                  </a:moveTo>
                  <a:cubicBezTo>
                    <a:pt x="496" y="1"/>
                    <a:pt x="0" y="497"/>
                    <a:pt x="0" y="1088"/>
                  </a:cubicBezTo>
                  <a:lnTo>
                    <a:pt x="0" y="3049"/>
                  </a:lnTo>
                  <a:cubicBezTo>
                    <a:pt x="0" y="3545"/>
                    <a:pt x="142" y="4088"/>
                    <a:pt x="473" y="4490"/>
                  </a:cubicBezTo>
                  <a:cubicBezTo>
                    <a:pt x="1134" y="5388"/>
                    <a:pt x="1560" y="6498"/>
                    <a:pt x="1560" y="7703"/>
                  </a:cubicBezTo>
                  <a:cubicBezTo>
                    <a:pt x="1560" y="8932"/>
                    <a:pt x="1134" y="10042"/>
                    <a:pt x="473" y="10940"/>
                  </a:cubicBezTo>
                  <a:cubicBezTo>
                    <a:pt x="166" y="11342"/>
                    <a:pt x="0" y="11838"/>
                    <a:pt x="0" y="12382"/>
                  </a:cubicBezTo>
                  <a:lnTo>
                    <a:pt x="0" y="14319"/>
                  </a:lnTo>
                  <a:cubicBezTo>
                    <a:pt x="0" y="14910"/>
                    <a:pt x="473" y="15429"/>
                    <a:pt x="1087" y="15429"/>
                  </a:cubicBezTo>
                  <a:lnTo>
                    <a:pt x="11129" y="15429"/>
                  </a:lnTo>
                  <a:cubicBezTo>
                    <a:pt x="11719" y="15429"/>
                    <a:pt x="12216" y="14910"/>
                    <a:pt x="12216" y="14319"/>
                  </a:cubicBezTo>
                  <a:lnTo>
                    <a:pt x="12216" y="12382"/>
                  </a:lnTo>
                  <a:cubicBezTo>
                    <a:pt x="12216" y="11885"/>
                    <a:pt x="12074" y="11342"/>
                    <a:pt x="11743" y="10940"/>
                  </a:cubicBezTo>
                  <a:cubicBezTo>
                    <a:pt x="11081" y="10042"/>
                    <a:pt x="10656" y="8932"/>
                    <a:pt x="10656" y="7703"/>
                  </a:cubicBezTo>
                  <a:cubicBezTo>
                    <a:pt x="10656" y="6498"/>
                    <a:pt x="11081" y="5388"/>
                    <a:pt x="11743" y="4490"/>
                  </a:cubicBezTo>
                  <a:cubicBezTo>
                    <a:pt x="11979" y="4041"/>
                    <a:pt x="12168" y="3545"/>
                    <a:pt x="12168" y="3049"/>
                  </a:cubicBezTo>
                  <a:lnTo>
                    <a:pt x="12168" y="1088"/>
                  </a:lnTo>
                  <a:cubicBezTo>
                    <a:pt x="12168" y="497"/>
                    <a:pt x="11672" y="1"/>
                    <a:pt x="1108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9" name="Google Shape;3279;p71"/>
            <p:cNvGrpSpPr/>
            <p:nvPr/>
          </p:nvGrpSpPr>
          <p:grpSpPr>
            <a:xfrm>
              <a:off x="3228488" y="2750138"/>
              <a:ext cx="304225" cy="385725"/>
              <a:chOff x="141300" y="6890400"/>
              <a:chExt cx="304225" cy="385725"/>
            </a:xfrm>
          </p:grpSpPr>
          <p:sp>
            <p:nvSpPr>
              <p:cNvPr id="3280" name="Google Shape;3280;p71"/>
              <p:cNvSpPr/>
              <p:nvPr/>
            </p:nvSpPr>
            <p:spPr>
              <a:xfrm>
                <a:off x="141300" y="6890400"/>
                <a:ext cx="304225" cy="385725"/>
              </a:xfrm>
              <a:custGeom>
                <a:avLst/>
                <a:gdLst/>
                <a:ahLst/>
                <a:cxnLst/>
                <a:rect l="l" t="t" r="r" b="b"/>
                <a:pathLst>
                  <a:path w="12169" h="15429" extrusionOk="0">
                    <a:moveTo>
                      <a:pt x="1087" y="0"/>
                    </a:moveTo>
                    <a:cubicBezTo>
                      <a:pt x="496" y="0"/>
                      <a:pt x="0" y="496"/>
                      <a:pt x="0" y="1087"/>
                    </a:cubicBezTo>
                    <a:lnTo>
                      <a:pt x="0" y="3048"/>
                    </a:lnTo>
                    <a:cubicBezTo>
                      <a:pt x="0" y="3568"/>
                      <a:pt x="166" y="4088"/>
                      <a:pt x="473" y="4489"/>
                    </a:cubicBezTo>
                    <a:cubicBezTo>
                      <a:pt x="1134" y="5387"/>
                      <a:pt x="1560" y="6498"/>
                      <a:pt x="1560" y="7703"/>
                    </a:cubicBezTo>
                    <a:cubicBezTo>
                      <a:pt x="1560" y="8931"/>
                      <a:pt x="1134" y="10042"/>
                      <a:pt x="473" y="10940"/>
                    </a:cubicBezTo>
                    <a:cubicBezTo>
                      <a:pt x="142" y="11341"/>
                      <a:pt x="0" y="11885"/>
                      <a:pt x="0" y="12381"/>
                    </a:cubicBezTo>
                    <a:lnTo>
                      <a:pt x="0" y="14318"/>
                    </a:lnTo>
                    <a:cubicBezTo>
                      <a:pt x="0" y="14909"/>
                      <a:pt x="496" y="15429"/>
                      <a:pt x="1087" y="15429"/>
                    </a:cubicBezTo>
                    <a:lnTo>
                      <a:pt x="3261" y="15429"/>
                    </a:lnTo>
                    <a:lnTo>
                      <a:pt x="6049" y="14129"/>
                    </a:lnTo>
                    <a:lnTo>
                      <a:pt x="8884" y="15429"/>
                    </a:lnTo>
                    <a:lnTo>
                      <a:pt x="11058" y="15429"/>
                    </a:lnTo>
                    <a:cubicBezTo>
                      <a:pt x="11649" y="15429"/>
                      <a:pt x="12168" y="14909"/>
                      <a:pt x="12168" y="14318"/>
                    </a:cubicBezTo>
                    <a:lnTo>
                      <a:pt x="12168" y="12381"/>
                    </a:lnTo>
                    <a:cubicBezTo>
                      <a:pt x="12168" y="11837"/>
                      <a:pt x="11979" y="11341"/>
                      <a:pt x="11696" y="10940"/>
                    </a:cubicBezTo>
                    <a:cubicBezTo>
                      <a:pt x="11011" y="10042"/>
                      <a:pt x="10585" y="8931"/>
                      <a:pt x="10585" y="7703"/>
                    </a:cubicBezTo>
                    <a:cubicBezTo>
                      <a:pt x="10585" y="6498"/>
                      <a:pt x="11011" y="5387"/>
                      <a:pt x="11696" y="4489"/>
                    </a:cubicBezTo>
                    <a:cubicBezTo>
                      <a:pt x="12003" y="4088"/>
                      <a:pt x="12168" y="3544"/>
                      <a:pt x="12168" y="3048"/>
                    </a:cubicBezTo>
                    <a:lnTo>
                      <a:pt x="12168" y="1087"/>
                    </a:lnTo>
                    <a:cubicBezTo>
                      <a:pt x="12168" y="496"/>
                      <a:pt x="11649" y="0"/>
                      <a:pt x="11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247625" y="7006150"/>
                <a:ext cx="116975" cy="269975"/>
              </a:xfrm>
              <a:custGeom>
                <a:avLst/>
                <a:gdLst/>
                <a:ahLst/>
                <a:cxnLst/>
                <a:rect l="l" t="t" r="r" b="b"/>
                <a:pathLst>
                  <a:path w="4679" h="10799" extrusionOk="0">
                    <a:moveTo>
                      <a:pt x="1887" y="1"/>
                    </a:moveTo>
                    <a:cubicBezTo>
                      <a:pt x="1873" y="1"/>
                      <a:pt x="1858" y="1"/>
                      <a:pt x="1843" y="1"/>
                    </a:cubicBezTo>
                    <a:cubicBezTo>
                      <a:pt x="1536" y="1"/>
                      <a:pt x="1229" y="72"/>
                      <a:pt x="945" y="167"/>
                    </a:cubicBezTo>
                    <a:lnTo>
                      <a:pt x="0" y="5483"/>
                    </a:lnTo>
                    <a:lnTo>
                      <a:pt x="945" y="10799"/>
                    </a:lnTo>
                    <a:lnTo>
                      <a:pt x="4678" y="10799"/>
                    </a:lnTo>
                    <a:lnTo>
                      <a:pt x="4678" y="2789"/>
                    </a:lnTo>
                    <a:cubicBezTo>
                      <a:pt x="4678" y="1244"/>
                      <a:pt x="3449" y="1"/>
                      <a:pt x="18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41875" y="6890400"/>
                <a:ext cx="106950" cy="385150"/>
              </a:xfrm>
              <a:custGeom>
                <a:avLst/>
                <a:gdLst/>
                <a:ahLst/>
                <a:cxnLst/>
                <a:rect l="l" t="t" r="r" b="b"/>
                <a:pathLst>
                  <a:path w="4278" h="15406" extrusionOk="0">
                    <a:moveTo>
                      <a:pt x="1088" y="0"/>
                    </a:moveTo>
                    <a:cubicBezTo>
                      <a:pt x="497" y="0"/>
                      <a:pt x="1" y="496"/>
                      <a:pt x="1" y="1087"/>
                    </a:cubicBezTo>
                    <a:lnTo>
                      <a:pt x="1" y="3048"/>
                    </a:lnTo>
                    <a:cubicBezTo>
                      <a:pt x="1" y="3544"/>
                      <a:pt x="143" y="4064"/>
                      <a:pt x="473" y="4489"/>
                    </a:cubicBezTo>
                    <a:cubicBezTo>
                      <a:pt x="1159" y="5364"/>
                      <a:pt x="1560" y="6498"/>
                      <a:pt x="1560" y="7703"/>
                    </a:cubicBezTo>
                    <a:cubicBezTo>
                      <a:pt x="1560" y="8908"/>
                      <a:pt x="1159" y="10042"/>
                      <a:pt x="473" y="10940"/>
                    </a:cubicBezTo>
                    <a:cubicBezTo>
                      <a:pt x="166" y="11341"/>
                      <a:pt x="1" y="11837"/>
                      <a:pt x="1" y="12381"/>
                    </a:cubicBezTo>
                    <a:lnTo>
                      <a:pt x="1" y="14318"/>
                    </a:lnTo>
                    <a:cubicBezTo>
                      <a:pt x="1" y="14909"/>
                      <a:pt x="497" y="15405"/>
                      <a:pt x="1088" y="15405"/>
                    </a:cubicBezTo>
                    <a:lnTo>
                      <a:pt x="3262" y="15405"/>
                    </a:lnTo>
                    <a:lnTo>
                      <a:pt x="4277" y="14956"/>
                    </a:lnTo>
                    <a:cubicBezTo>
                      <a:pt x="2954" y="13113"/>
                      <a:pt x="2175" y="10845"/>
                      <a:pt x="2175" y="8364"/>
                    </a:cubicBezTo>
                    <a:cubicBezTo>
                      <a:pt x="2175" y="4986"/>
                      <a:pt x="1560" y="2009"/>
                      <a:pt x="319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22800" y="7009125"/>
                <a:ext cx="48475" cy="267000"/>
              </a:xfrm>
              <a:custGeom>
                <a:avLst/>
                <a:gdLst/>
                <a:ahLst/>
                <a:cxnLst/>
                <a:rect l="l" t="t" r="r" b="b"/>
                <a:pathLst>
                  <a:path w="1939" h="10680" extrusionOk="0">
                    <a:moveTo>
                      <a:pt x="1938" y="0"/>
                    </a:moveTo>
                    <a:cubicBezTo>
                      <a:pt x="804" y="402"/>
                      <a:pt x="1" y="1418"/>
                      <a:pt x="48" y="2670"/>
                    </a:cubicBezTo>
                    <a:lnTo>
                      <a:pt x="48" y="10680"/>
                    </a:lnTo>
                    <a:lnTo>
                      <a:pt x="1938" y="10680"/>
                    </a:lnTo>
                    <a:lnTo>
                      <a:pt x="19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301375" y="7140250"/>
                <a:ext cx="32500" cy="31925"/>
              </a:xfrm>
              <a:custGeom>
                <a:avLst/>
                <a:gdLst/>
                <a:ahLst/>
                <a:cxnLst/>
                <a:rect l="l" t="t" r="r" b="b"/>
                <a:pathLst>
                  <a:path w="1300" h="1277" extrusionOk="0">
                    <a:moveTo>
                      <a:pt x="638" y="1"/>
                    </a:moveTo>
                    <a:cubicBezTo>
                      <a:pt x="284" y="1"/>
                      <a:pt x="0" y="284"/>
                      <a:pt x="0" y="638"/>
                    </a:cubicBezTo>
                    <a:cubicBezTo>
                      <a:pt x="0" y="993"/>
                      <a:pt x="284" y="1276"/>
                      <a:pt x="638" y="1276"/>
                    </a:cubicBezTo>
                    <a:cubicBezTo>
                      <a:pt x="993" y="1276"/>
                      <a:pt x="1300" y="993"/>
                      <a:pt x="1300" y="638"/>
                    </a:cubicBezTo>
                    <a:cubicBezTo>
                      <a:pt x="1300" y="284"/>
                      <a:pt x="993" y="1"/>
                      <a:pt x="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186775" y="6942375"/>
                <a:ext cx="57925" cy="45500"/>
              </a:xfrm>
              <a:custGeom>
                <a:avLst/>
                <a:gdLst/>
                <a:ahLst/>
                <a:cxnLst/>
                <a:rect l="l" t="t" r="r" b="b"/>
                <a:pathLst>
                  <a:path w="2317" h="1820" extrusionOk="0">
                    <a:moveTo>
                      <a:pt x="1158" y="0"/>
                    </a:moveTo>
                    <a:cubicBezTo>
                      <a:pt x="497" y="0"/>
                      <a:pt x="1" y="402"/>
                      <a:pt x="1" y="898"/>
                    </a:cubicBezTo>
                    <a:cubicBezTo>
                      <a:pt x="1" y="1418"/>
                      <a:pt x="497" y="1820"/>
                      <a:pt x="1158" y="1820"/>
                    </a:cubicBezTo>
                    <a:cubicBezTo>
                      <a:pt x="1796" y="1820"/>
                      <a:pt x="2316" y="1418"/>
                      <a:pt x="2316" y="898"/>
                    </a:cubicBezTo>
                    <a:cubicBezTo>
                      <a:pt x="2316" y="402"/>
                      <a:pt x="1796" y="0"/>
                      <a:pt x="1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343300" y="6942375"/>
                <a:ext cx="57925" cy="45500"/>
              </a:xfrm>
              <a:custGeom>
                <a:avLst/>
                <a:gdLst/>
                <a:ahLst/>
                <a:cxnLst/>
                <a:rect l="l" t="t" r="r" b="b"/>
                <a:pathLst>
                  <a:path w="2317" h="1820" extrusionOk="0">
                    <a:moveTo>
                      <a:pt x="1159" y="0"/>
                    </a:moveTo>
                    <a:cubicBezTo>
                      <a:pt x="497" y="0"/>
                      <a:pt x="1" y="402"/>
                      <a:pt x="1" y="898"/>
                    </a:cubicBezTo>
                    <a:cubicBezTo>
                      <a:pt x="1" y="1418"/>
                      <a:pt x="497" y="1820"/>
                      <a:pt x="1159" y="1820"/>
                    </a:cubicBezTo>
                    <a:cubicBezTo>
                      <a:pt x="1797" y="1820"/>
                      <a:pt x="2316" y="1418"/>
                      <a:pt x="2316" y="898"/>
                    </a:cubicBezTo>
                    <a:cubicBezTo>
                      <a:pt x="2316" y="402"/>
                      <a:pt x="1797"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12775" y="6920525"/>
                <a:ext cx="39000" cy="25425"/>
              </a:xfrm>
              <a:custGeom>
                <a:avLst/>
                <a:gdLst/>
                <a:ahLst/>
                <a:cxnLst/>
                <a:rect l="l" t="t" r="r" b="b"/>
                <a:pathLst>
                  <a:path w="1560" h="1017" extrusionOk="0">
                    <a:moveTo>
                      <a:pt x="756" y="0"/>
                    </a:moveTo>
                    <a:cubicBezTo>
                      <a:pt x="355" y="0"/>
                      <a:pt x="0" y="331"/>
                      <a:pt x="0" y="780"/>
                    </a:cubicBezTo>
                    <a:cubicBezTo>
                      <a:pt x="0" y="898"/>
                      <a:pt x="118" y="1016"/>
                      <a:pt x="236" y="1016"/>
                    </a:cubicBezTo>
                    <a:cubicBezTo>
                      <a:pt x="355" y="1016"/>
                      <a:pt x="473" y="898"/>
                      <a:pt x="473" y="780"/>
                    </a:cubicBezTo>
                    <a:cubicBezTo>
                      <a:pt x="473" y="591"/>
                      <a:pt x="615" y="449"/>
                      <a:pt x="780" y="449"/>
                    </a:cubicBezTo>
                    <a:cubicBezTo>
                      <a:pt x="969" y="449"/>
                      <a:pt x="1111" y="591"/>
                      <a:pt x="1111" y="780"/>
                    </a:cubicBezTo>
                    <a:cubicBezTo>
                      <a:pt x="1111" y="898"/>
                      <a:pt x="1229" y="1016"/>
                      <a:pt x="1347" y="1016"/>
                    </a:cubicBezTo>
                    <a:cubicBezTo>
                      <a:pt x="1465" y="1016"/>
                      <a:pt x="1560" y="898"/>
                      <a:pt x="1536" y="780"/>
                    </a:cubicBezTo>
                    <a:cubicBezTo>
                      <a:pt x="1536" y="355"/>
                      <a:pt x="1205"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335050" y="6920525"/>
                <a:ext cx="39600" cy="25425"/>
              </a:xfrm>
              <a:custGeom>
                <a:avLst/>
                <a:gdLst/>
                <a:ahLst/>
                <a:cxnLst/>
                <a:rect l="l" t="t" r="r" b="b"/>
                <a:pathLst>
                  <a:path w="1584" h="1017" extrusionOk="0">
                    <a:moveTo>
                      <a:pt x="780" y="0"/>
                    </a:moveTo>
                    <a:cubicBezTo>
                      <a:pt x="354" y="0"/>
                      <a:pt x="0" y="331"/>
                      <a:pt x="0" y="780"/>
                    </a:cubicBezTo>
                    <a:cubicBezTo>
                      <a:pt x="0" y="898"/>
                      <a:pt x="118" y="1016"/>
                      <a:pt x="236" y="1016"/>
                    </a:cubicBezTo>
                    <a:cubicBezTo>
                      <a:pt x="354" y="1016"/>
                      <a:pt x="473" y="898"/>
                      <a:pt x="473" y="780"/>
                    </a:cubicBezTo>
                    <a:cubicBezTo>
                      <a:pt x="473" y="591"/>
                      <a:pt x="614" y="449"/>
                      <a:pt x="803" y="449"/>
                    </a:cubicBezTo>
                    <a:cubicBezTo>
                      <a:pt x="992" y="449"/>
                      <a:pt x="1134" y="591"/>
                      <a:pt x="1134" y="780"/>
                    </a:cubicBezTo>
                    <a:cubicBezTo>
                      <a:pt x="1134" y="898"/>
                      <a:pt x="1252" y="1016"/>
                      <a:pt x="1370" y="1016"/>
                    </a:cubicBezTo>
                    <a:cubicBezTo>
                      <a:pt x="1489" y="1016"/>
                      <a:pt x="1583" y="898"/>
                      <a:pt x="1536" y="780"/>
                    </a:cubicBezTo>
                    <a:cubicBezTo>
                      <a:pt x="1536" y="355"/>
                      <a:pt x="1205" y="0"/>
                      <a:pt x="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72425" y="6950125"/>
                <a:ext cx="42550" cy="18850"/>
              </a:xfrm>
              <a:custGeom>
                <a:avLst/>
                <a:gdLst/>
                <a:ahLst/>
                <a:cxnLst/>
                <a:rect l="l" t="t" r="r" b="b"/>
                <a:pathLst>
                  <a:path w="1702" h="754" extrusionOk="0">
                    <a:moveTo>
                      <a:pt x="274" y="0"/>
                    </a:moveTo>
                    <a:cubicBezTo>
                      <a:pt x="218" y="0"/>
                      <a:pt x="163" y="24"/>
                      <a:pt x="119" y="68"/>
                    </a:cubicBezTo>
                    <a:cubicBezTo>
                      <a:pt x="1" y="163"/>
                      <a:pt x="1" y="305"/>
                      <a:pt x="95" y="399"/>
                    </a:cubicBezTo>
                    <a:cubicBezTo>
                      <a:pt x="308" y="636"/>
                      <a:pt x="568" y="754"/>
                      <a:pt x="851" y="754"/>
                    </a:cubicBezTo>
                    <a:cubicBezTo>
                      <a:pt x="1158" y="754"/>
                      <a:pt x="1418" y="588"/>
                      <a:pt x="1631" y="399"/>
                    </a:cubicBezTo>
                    <a:cubicBezTo>
                      <a:pt x="1702" y="305"/>
                      <a:pt x="1678" y="163"/>
                      <a:pt x="1607" y="68"/>
                    </a:cubicBezTo>
                    <a:cubicBezTo>
                      <a:pt x="1566" y="27"/>
                      <a:pt x="1511" y="8"/>
                      <a:pt x="1456" y="8"/>
                    </a:cubicBezTo>
                    <a:cubicBezTo>
                      <a:pt x="1386" y="8"/>
                      <a:pt x="1316" y="39"/>
                      <a:pt x="1276" y="92"/>
                    </a:cubicBezTo>
                    <a:cubicBezTo>
                      <a:pt x="1158" y="210"/>
                      <a:pt x="1017" y="281"/>
                      <a:pt x="851" y="281"/>
                    </a:cubicBezTo>
                    <a:cubicBezTo>
                      <a:pt x="686" y="281"/>
                      <a:pt x="544" y="210"/>
                      <a:pt x="450" y="92"/>
                    </a:cubicBezTo>
                    <a:cubicBezTo>
                      <a:pt x="400" y="30"/>
                      <a:pt x="337"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2800" y="7221175"/>
                <a:ext cx="34875" cy="54950"/>
              </a:xfrm>
              <a:custGeom>
                <a:avLst/>
                <a:gdLst/>
                <a:ahLst/>
                <a:cxnLst/>
                <a:rect l="l" t="t" r="r" b="b"/>
                <a:pathLst>
                  <a:path w="1395" h="2198" extrusionOk="0">
                    <a:moveTo>
                      <a:pt x="1" y="0"/>
                    </a:moveTo>
                    <a:lnTo>
                      <a:pt x="1" y="2198"/>
                    </a:lnTo>
                    <a:lnTo>
                      <a:pt x="1395" y="2198"/>
                    </a:lnTo>
                    <a:cubicBezTo>
                      <a:pt x="875" y="1513"/>
                      <a:pt x="379" y="804"/>
                      <a:pt x="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1" name="Google Shape;3291;p71"/>
          <p:cNvGrpSpPr/>
          <p:nvPr/>
        </p:nvGrpSpPr>
        <p:grpSpPr>
          <a:xfrm>
            <a:off x="3294038" y="4146581"/>
            <a:ext cx="404050" cy="339075"/>
            <a:chOff x="3313538" y="4267600"/>
            <a:chExt cx="404050" cy="339075"/>
          </a:xfrm>
        </p:grpSpPr>
        <p:sp>
          <p:nvSpPr>
            <p:cNvPr id="3292" name="Google Shape;3292;p71"/>
            <p:cNvSpPr/>
            <p:nvPr/>
          </p:nvSpPr>
          <p:spPr>
            <a:xfrm>
              <a:off x="3318863" y="4267600"/>
              <a:ext cx="398725" cy="339075"/>
            </a:xfrm>
            <a:custGeom>
              <a:avLst/>
              <a:gdLst/>
              <a:ahLst/>
              <a:cxnLst/>
              <a:rect l="l" t="t" r="r" b="b"/>
              <a:pathLst>
                <a:path w="15949" h="13563" extrusionOk="0">
                  <a:moveTo>
                    <a:pt x="8766" y="0"/>
                  </a:moveTo>
                  <a:cubicBezTo>
                    <a:pt x="8175" y="0"/>
                    <a:pt x="7726" y="473"/>
                    <a:pt x="7726" y="1040"/>
                  </a:cubicBezTo>
                  <a:lnTo>
                    <a:pt x="7726" y="2339"/>
                  </a:lnTo>
                  <a:lnTo>
                    <a:pt x="6403" y="3828"/>
                  </a:lnTo>
                  <a:cubicBezTo>
                    <a:pt x="6285" y="3946"/>
                    <a:pt x="6191" y="4111"/>
                    <a:pt x="6120" y="4230"/>
                  </a:cubicBezTo>
                  <a:cubicBezTo>
                    <a:pt x="6002" y="4371"/>
                    <a:pt x="5907" y="4537"/>
                    <a:pt x="5836" y="4726"/>
                  </a:cubicBezTo>
                  <a:cubicBezTo>
                    <a:pt x="5789" y="4726"/>
                    <a:pt x="5765" y="4749"/>
                    <a:pt x="5718" y="4773"/>
                  </a:cubicBezTo>
                  <a:cubicBezTo>
                    <a:pt x="5364" y="5009"/>
                    <a:pt x="5080" y="5316"/>
                    <a:pt x="4868" y="5600"/>
                  </a:cubicBezTo>
                  <a:lnTo>
                    <a:pt x="4608" y="5246"/>
                  </a:lnTo>
                  <a:cubicBezTo>
                    <a:pt x="4324" y="4986"/>
                    <a:pt x="4017" y="4820"/>
                    <a:pt x="3686" y="4749"/>
                  </a:cubicBezTo>
                  <a:lnTo>
                    <a:pt x="3663" y="4749"/>
                  </a:lnTo>
                  <a:cubicBezTo>
                    <a:pt x="3639" y="4749"/>
                    <a:pt x="3592" y="4749"/>
                    <a:pt x="3568" y="4726"/>
                  </a:cubicBezTo>
                  <a:lnTo>
                    <a:pt x="3214" y="4726"/>
                  </a:lnTo>
                  <a:cubicBezTo>
                    <a:pt x="3166" y="4726"/>
                    <a:pt x="3095" y="4726"/>
                    <a:pt x="3048" y="4749"/>
                  </a:cubicBezTo>
                  <a:cubicBezTo>
                    <a:pt x="2741" y="4820"/>
                    <a:pt x="2528" y="5009"/>
                    <a:pt x="2481" y="5316"/>
                  </a:cubicBezTo>
                  <a:cubicBezTo>
                    <a:pt x="2387" y="5765"/>
                    <a:pt x="2505" y="6191"/>
                    <a:pt x="2765" y="6616"/>
                  </a:cubicBezTo>
                  <a:cubicBezTo>
                    <a:pt x="2717" y="6616"/>
                    <a:pt x="2694" y="6640"/>
                    <a:pt x="2623" y="6640"/>
                  </a:cubicBezTo>
                  <a:cubicBezTo>
                    <a:pt x="2599" y="6640"/>
                    <a:pt x="2576" y="6640"/>
                    <a:pt x="2528" y="6663"/>
                  </a:cubicBezTo>
                  <a:lnTo>
                    <a:pt x="2269" y="6758"/>
                  </a:lnTo>
                  <a:cubicBezTo>
                    <a:pt x="0" y="7585"/>
                    <a:pt x="118" y="10963"/>
                    <a:pt x="1631" y="12499"/>
                  </a:cubicBezTo>
                  <a:cubicBezTo>
                    <a:pt x="1701" y="12570"/>
                    <a:pt x="1820" y="12665"/>
                    <a:pt x="1938" y="12759"/>
                  </a:cubicBezTo>
                  <a:cubicBezTo>
                    <a:pt x="1961" y="12759"/>
                    <a:pt x="1961" y="12783"/>
                    <a:pt x="2009" y="12783"/>
                  </a:cubicBezTo>
                  <a:cubicBezTo>
                    <a:pt x="2127" y="12877"/>
                    <a:pt x="2221" y="12924"/>
                    <a:pt x="2316" y="12995"/>
                  </a:cubicBezTo>
                  <a:cubicBezTo>
                    <a:pt x="2363" y="12995"/>
                    <a:pt x="2387" y="13019"/>
                    <a:pt x="2387" y="13019"/>
                  </a:cubicBezTo>
                  <a:cubicBezTo>
                    <a:pt x="2505" y="13090"/>
                    <a:pt x="2623" y="13137"/>
                    <a:pt x="2741" y="13161"/>
                  </a:cubicBezTo>
                  <a:cubicBezTo>
                    <a:pt x="2765" y="13161"/>
                    <a:pt x="2765" y="13161"/>
                    <a:pt x="2812" y="13208"/>
                  </a:cubicBezTo>
                  <a:cubicBezTo>
                    <a:pt x="2930" y="13232"/>
                    <a:pt x="3048" y="13279"/>
                    <a:pt x="3166" y="13326"/>
                  </a:cubicBezTo>
                  <a:cubicBezTo>
                    <a:pt x="3190" y="13326"/>
                    <a:pt x="3190" y="13326"/>
                    <a:pt x="3214" y="13350"/>
                  </a:cubicBezTo>
                  <a:cubicBezTo>
                    <a:pt x="3308" y="13373"/>
                    <a:pt x="3403" y="13397"/>
                    <a:pt x="3521" y="13397"/>
                  </a:cubicBezTo>
                  <a:cubicBezTo>
                    <a:pt x="4017" y="13491"/>
                    <a:pt x="4513" y="13562"/>
                    <a:pt x="4986" y="13562"/>
                  </a:cubicBezTo>
                  <a:cubicBezTo>
                    <a:pt x="5694" y="13562"/>
                    <a:pt x="6427" y="13491"/>
                    <a:pt x="7112" y="13232"/>
                  </a:cubicBezTo>
                  <a:lnTo>
                    <a:pt x="14342" y="13232"/>
                  </a:lnTo>
                  <a:cubicBezTo>
                    <a:pt x="15240" y="13232"/>
                    <a:pt x="15949" y="12523"/>
                    <a:pt x="15949" y="11625"/>
                  </a:cubicBezTo>
                  <a:lnTo>
                    <a:pt x="15949" y="10656"/>
                  </a:lnTo>
                  <a:lnTo>
                    <a:pt x="15949" y="5576"/>
                  </a:lnTo>
                  <a:cubicBezTo>
                    <a:pt x="15760" y="5127"/>
                    <a:pt x="15618" y="4726"/>
                    <a:pt x="15334" y="4371"/>
                  </a:cubicBezTo>
                  <a:lnTo>
                    <a:pt x="13562" y="2339"/>
                  </a:lnTo>
                  <a:lnTo>
                    <a:pt x="13562" y="1040"/>
                  </a:lnTo>
                  <a:cubicBezTo>
                    <a:pt x="13562" y="449"/>
                    <a:pt x="13090" y="0"/>
                    <a:pt x="12523"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3" name="Google Shape;3293;p71"/>
            <p:cNvGrpSpPr/>
            <p:nvPr/>
          </p:nvGrpSpPr>
          <p:grpSpPr>
            <a:xfrm>
              <a:off x="3313538" y="4268188"/>
              <a:ext cx="398150" cy="338475"/>
              <a:chOff x="226350" y="8408450"/>
              <a:chExt cx="398150" cy="338475"/>
            </a:xfrm>
          </p:grpSpPr>
          <p:sp>
            <p:nvSpPr>
              <p:cNvPr id="3294" name="Google Shape;3294;p71"/>
              <p:cNvSpPr/>
              <p:nvPr/>
            </p:nvSpPr>
            <p:spPr>
              <a:xfrm>
                <a:off x="366925" y="8648275"/>
                <a:ext cx="167800" cy="91575"/>
              </a:xfrm>
              <a:custGeom>
                <a:avLst/>
                <a:gdLst/>
                <a:ahLst/>
                <a:cxnLst/>
                <a:rect l="l" t="t" r="r" b="b"/>
                <a:pathLst>
                  <a:path w="6712" h="3663" extrusionOk="0">
                    <a:moveTo>
                      <a:pt x="3191" y="0"/>
                    </a:moveTo>
                    <a:lnTo>
                      <a:pt x="1" y="1087"/>
                    </a:lnTo>
                    <a:lnTo>
                      <a:pt x="1" y="2079"/>
                    </a:lnTo>
                    <a:cubicBezTo>
                      <a:pt x="1" y="2953"/>
                      <a:pt x="710" y="3662"/>
                      <a:pt x="1608" y="3662"/>
                    </a:cubicBezTo>
                    <a:lnTo>
                      <a:pt x="5861" y="3662"/>
                    </a:lnTo>
                    <a:lnTo>
                      <a:pt x="6711" y="2363"/>
                    </a:lnTo>
                    <a:lnTo>
                      <a:pt x="5861" y="1063"/>
                    </a:lnTo>
                    <a:lnTo>
                      <a:pt x="3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513425" y="8655950"/>
                <a:ext cx="111075" cy="83300"/>
              </a:xfrm>
              <a:custGeom>
                <a:avLst/>
                <a:gdLst/>
                <a:ahLst/>
                <a:cxnLst/>
                <a:rect l="l" t="t" r="r" b="b"/>
                <a:pathLst>
                  <a:path w="4443" h="3332" extrusionOk="0">
                    <a:moveTo>
                      <a:pt x="2529" y="0"/>
                    </a:moveTo>
                    <a:lnTo>
                      <a:pt x="1" y="756"/>
                    </a:lnTo>
                    <a:lnTo>
                      <a:pt x="1" y="3332"/>
                    </a:lnTo>
                    <a:lnTo>
                      <a:pt x="2859" y="3332"/>
                    </a:lnTo>
                    <a:cubicBezTo>
                      <a:pt x="3734" y="3332"/>
                      <a:pt x="4443" y="2623"/>
                      <a:pt x="4443" y="1749"/>
                    </a:cubicBezTo>
                    <a:lnTo>
                      <a:pt x="4443" y="756"/>
                    </a:lnTo>
                    <a:lnTo>
                      <a:pt x="25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422450" y="8408450"/>
                <a:ext cx="145925" cy="82125"/>
              </a:xfrm>
              <a:custGeom>
                <a:avLst/>
                <a:gdLst/>
                <a:ahLst/>
                <a:cxnLst/>
                <a:rect l="l" t="t" r="r" b="b"/>
                <a:pathLst>
                  <a:path w="5837" h="3285" extrusionOk="0">
                    <a:moveTo>
                      <a:pt x="1041" y="0"/>
                    </a:moveTo>
                    <a:cubicBezTo>
                      <a:pt x="473" y="0"/>
                      <a:pt x="1" y="449"/>
                      <a:pt x="1" y="1040"/>
                    </a:cubicBezTo>
                    <a:lnTo>
                      <a:pt x="1" y="2339"/>
                    </a:lnTo>
                    <a:lnTo>
                      <a:pt x="2340" y="3285"/>
                    </a:lnTo>
                    <a:lnTo>
                      <a:pt x="5837" y="2339"/>
                    </a:lnTo>
                    <a:lnTo>
                      <a:pt x="5837" y="1040"/>
                    </a:lnTo>
                    <a:cubicBezTo>
                      <a:pt x="5837" y="449"/>
                      <a:pt x="5412" y="0"/>
                      <a:pt x="4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423050" y="8408450"/>
                <a:ext cx="100450" cy="68550"/>
              </a:xfrm>
              <a:custGeom>
                <a:avLst/>
                <a:gdLst/>
                <a:ahLst/>
                <a:cxnLst/>
                <a:rect l="l" t="t" r="r" b="b"/>
                <a:pathLst>
                  <a:path w="4018" h="2742" extrusionOk="0">
                    <a:moveTo>
                      <a:pt x="1040" y="0"/>
                    </a:moveTo>
                    <a:cubicBezTo>
                      <a:pt x="449" y="0"/>
                      <a:pt x="1" y="473"/>
                      <a:pt x="1" y="1040"/>
                    </a:cubicBezTo>
                    <a:lnTo>
                      <a:pt x="1" y="2339"/>
                    </a:lnTo>
                    <a:lnTo>
                      <a:pt x="1064" y="2741"/>
                    </a:lnTo>
                    <a:cubicBezTo>
                      <a:pt x="1796" y="1442"/>
                      <a:pt x="2859" y="567"/>
                      <a:pt x="4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368700" y="8467525"/>
                <a:ext cx="199675" cy="105150"/>
              </a:xfrm>
              <a:custGeom>
                <a:avLst/>
                <a:gdLst/>
                <a:ahLst/>
                <a:cxnLst/>
                <a:rect l="l" t="t" r="r" b="b"/>
                <a:pathLst>
                  <a:path w="7987" h="4206" extrusionOk="0">
                    <a:moveTo>
                      <a:pt x="2151" y="0"/>
                    </a:moveTo>
                    <a:lnTo>
                      <a:pt x="828" y="1512"/>
                    </a:lnTo>
                    <a:cubicBezTo>
                      <a:pt x="403" y="1985"/>
                      <a:pt x="119" y="2599"/>
                      <a:pt x="1" y="3213"/>
                    </a:cubicBezTo>
                    <a:lnTo>
                      <a:pt x="2907" y="4206"/>
                    </a:lnTo>
                    <a:lnTo>
                      <a:pt x="5790" y="3213"/>
                    </a:lnTo>
                    <a:lnTo>
                      <a:pt x="79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512250" y="8466925"/>
                <a:ext cx="112250" cy="106925"/>
              </a:xfrm>
              <a:custGeom>
                <a:avLst/>
                <a:gdLst/>
                <a:ahLst/>
                <a:cxnLst/>
                <a:rect l="l" t="t" r="r" b="b"/>
                <a:pathLst>
                  <a:path w="4490" h="4277" extrusionOk="0">
                    <a:moveTo>
                      <a:pt x="2245" y="0"/>
                    </a:moveTo>
                    <a:lnTo>
                      <a:pt x="520" y="1985"/>
                    </a:lnTo>
                    <a:cubicBezTo>
                      <a:pt x="213" y="2340"/>
                      <a:pt x="48" y="2765"/>
                      <a:pt x="0" y="3237"/>
                    </a:cubicBezTo>
                    <a:lnTo>
                      <a:pt x="2481" y="4277"/>
                    </a:lnTo>
                    <a:lnTo>
                      <a:pt x="4490" y="3237"/>
                    </a:lnTo>
                    <a:cubicBezTo>
                      <a:pt x="4490" y="2812"/>
                      <a:pt x="4348" y="2363"/>
                      <a:pt x="4017" y="2032"/>
                    </a:cubicBezTo>
                    <a:lnTo>
                      <a:pt x="22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366925" y="8547250"/>
                <a:ext cx="167800" cy="127625"/>
              </a:xfrm>
              <a:custGeom>
                <a:avLst/>
                <a:gdLst/>
                <a:ahLst/>
                <a:cxnLst/>
                <a:rect l="l" t="t" r="r" b="b"/>
                <a:pathLst>
                  <a:path w="6712" h="5105" extrusionOk="0">
                    <a:moveTo>
                      <a:pt x="48" y="1"/>
                    </a:moveTo>
                    <a:cubicBezTo>
                      <a:pt x="25" y="237"/>
                      <a:pt x="1" y="450"/>
                      <a:pt x="1" y="686"/>
                    </a:cubicBezTo>
                    <a:lnTo>
                      <a:pt x="1" y="5104"/>
                    </a:lnTo>
                    <a:lnTo>
                      <a:pt x="5861" y="5104"/>
                    </a:lnTo>
                    <a:lnTo>
                      <a:pt x="6711" y="2576"/>
                    </a:lnTo>
                    <a:lnTo>
                      <a:pt x="5861" y="95"/>
                    </a:lnTo>
                    <a:lnTo>
                      <a:pt x="5861" y="24"/>
                    </a:lnTo>
                    <a:lnTo>
                      <a:pt x="58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86025" y="8526375"/>
                <a:ext cx="75625" cy="69750"/>
              </a:xfrm>
              <a:custGeom>
                <a:avLst/>
                <a:gdLst/>
                <a:ahLst/>
                <a:cxnLst/>
                <a:rect l="l" t="t" r="r" b="b"/>
                <a:pathLst>
                  <a:path w="3025" h="2790" extrusionOk="0">
                    <a:moveTo>
                      <a:pt x="977" y="0"/>
                    </a:moveTo>
                    <a:cubicBezTo>
                      <a:pt x="871" y="0"/>
                      <a:pt x="766" y="11"/>
                      <a:pt x="662" y="32"/>
                    </a:cubicBezTo>
                    <a:cubicBezTo>
                      <a:pt x="378" y="103"/>
                      <a:pt x="165" y="292"/>
                      <a:pt x="118" y="599"/>
                    </a:cubicBezTo>
                    <a:cubicBezTo>
                      <a:pt x="0" y="1143"/>
                      <a:pt x="189" y="1757"/>
                      <a:pt x="638" y="2230"/>
                    </a:cubicBezTo>
                    <a:cubicBezTo>
                      <a:pt x="1013" y="2605"/>
                      <a:pt x="1484" y="2789"/>
                      <a:pt x="1934" y="2789"/>
                    </a:cubicBezTo>
                    <a:cubicBezTo>
                      <a:pt x="2193" y="2789"/>
                      <a:pt x="2446" y="2729"/>
                      <a:pt x="2670" y="2608"/>
                    </a:cubicBezTo>
                    <a:cubicBezTo>
                      <a:pt x="3024" y="1993"/>
                      <a:pt x="2883" y="1167"/>
                      <a:pt x="2292" y="576"/>
                    </a:cubicBezTo>
                    <a:cubicBezTo>
                      <a:pt x="1925" y="209"/>
                      <a:pt x="1448" y="0"/>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369300" y="8466925"/>
                <a:ext cx="86850" cy="98075"/>
              </a:xfrm>
              <a:custGeom>
                <a:avLst/>
                <a:gdLst/>
                <a:ahLst/>
                <a:cxnLst/>
                <a:rect l="l" t="t" r="r" b="b"/>
                <a:pathLst>
                  <a:path w="3474" h="3923" extrusionOk="0">
                    <a:moveTo>
                      <a:pt x="2151" y="0"/>
                    </a:moveTo>
                    <a:lnTo>
                      <a:pt x="827" y="1513"/>
                    </a:lnTo>
                    <a:cubicBezTo>
                      <a:pt x="379" y="2009"/>
                      <a:pt x="119" y="2599"/>
                      <a:pt x="0" y="3214"/>
                    </a:cubicBezTo>
                    <a:lnTo>
                      <a:pt x="2151" y="3923"/>
                    </a:lnTo>
                    <a:cubicBezTo>
                      <a:pt x="2292" y="2292"/>
                      <a:pt x="2765" y="993"/>
                      <a:pt x="3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366925" y="8547250"/>
                <a:ext cx="68550" cy="127625"/>
              </a:xfrm>
              <a:custGeom>
                <a:avLst/>
                <a:gdLst/>
                <a:ahLst/>
                <a:cxnLst/>
                <a:rect l="l" t="t" r="r" b="b"/>
                <a:pathLst>
                  <a:path w="2742" h="5105" extrusionOk="0">
                    <a:moveTo>
                      <a:pt x="48" y="1"/>
                    </a:moveTo>
                    <a:cubicBezTo>
                      <a:pt x="25" y="237"/>
                      <a:pt x="1" y="450"/>
                      <a:pt x="1" y="686"/>
                    </a:cubicBezTo>
                    <a:lnTo>
                      <a:pt x="1" y="5104"/>
                    </a:lnTo>
                    <a:lnTo>
                      <a:pt x="2742" y="5104"/>
                    </a:lnTo>
                    <a:cubicBezTo>
                      <a:pt x="2364" y="4159"/>
                      <a:pt x="2151" y="3096"/>
                      <a:pt x="2151" y="2009"/>
                    </a:cubicBezTo>
                    <a:cubicBezTo>
                      <a:pt x="2151" y="1300"/>
                      <a:pt x="2222" y="615"/>
                      <a:pt x="2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333850" y="8525900"/>
                <a:ext cx="63225" cy="97000"/>
              </a:xfrm>
              <a:custGeom>
                <a:avLst/>
                <a:gdLst/>
                <a:ahLst/>
                <a:cxnLst/>
                <a:rect l="l" t="t" r="r" b="b"/>
                <a:pathLst>
                  <a:path w="2529" h="3880" extrusionOk="0">
                    <a:moveTo>
                      <a:pt x="1837" y="0"/>
                    </a:moveTo>
                    <a:cubicBezTo>
                      <a:pt x="1726" y="0"/>
                      <a:pt x="1613" y="32"/>
                      <a:pt x="1513" y="99"/>
                    </a:cubicBezTo>
                    <a:cubicBezTo>
                      <a:pt x="1" y="1044"/>
                      <a:pt x="1" y="3170"/>
                      <a:pt x="1" y="3241"/>
                    </a:cubicBezTo>
                    <a:cubicBezTo>
                      <a:pt x="1" y="3596"/>
                      <a:pt x="284" y="3879"/>
                      <a:pt x="615" y="3879"/>
                    </a:cubicBezTo>
                    <a:cubicBezTo>
                      <a:pt x="970" y="3879"/>
                      <a:pt x="1229" y="3572"/>
                      <a:pt x="1229" y="3241"/>
                    </a:cubicBezTo>
                    <a:cubicBezTo>
                      <a:pt x="1229" y="3241"/>
                      <a:pt x="1229" y="2839"/>
                      <a:pt x="1348" y="2367"/>
                    </a:cubicBezTo>
                    <a:cubicBezTo>
                      <a:pt x="1513" y="1776"/>
                      <a:pt x="1773" y="1398"/>
                      <a:pt x="2151" y="1162"/>
                    </a:cubicBezTo>
                    <a:cubicBezTo>
                      <a:pt x="2458" y="973"/>
                      <a:pt x="2529" y="595"/>
                      <a:pt x="2364" y="288"/>
                    </a:cubicBezTo>
                    <a:cubicBezTo>
                      <a:pt x="2242" y="105"/>
                      <a:pt x="2041" y="0"/>
                      <a:pt x="1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86025" y="8526200"/>
                <a:ext cx="47275" cy="68925"/>
              </a:xfrm>
              <a:custGeom>
                <a:avLst/>
                <a:gdLst/>
                <a:ahLst/>
                <a:cxnLst/>
                <a:rect l="l" t="t" r="r" b="b"/>
                <a:pathLst>
                  <a:path w="1891" h="2757" extrusionOk="0">
                    <a:moveTo>
                      <a:pt x="955" y="0"/>
                    </a:moveTo>
                    <a:cubicBezTo>
                      <a:pt x="857" y="0"/>
                      <a:pt x="759" y="6"/>
                      <a:pt x="662" y="16"/>
                    </a:cubicBezTo>
                    <a:cubicBezTo>
                      <a:pt x="378" y="63"/>
                      <a:pt x="165" y="276"/>
                      <a:pt x="118" y="583"/>
                    </a:cubicBezTo>
                    <a:cubicBezTo>
                      <a:pt x="0" y="1103"/>
                      <a:pt x="189" y="1717"/>
                      <a:pt x="638" y="2190"/>
                    </a:cubicBezTo>
                    <a:cubicBezTo>
                      <a:pt x="992" y="2544"/>
                      <a:pt x="1441" y="2733"/>
                      <a:pt x="1890" y="2757"/>
                    </a:cubicBezTo>
                    <a:cubicBezTo>
                      <a:pt x="1489" y="2284"/>
                      <a:pt x="1229" y="1670"/>
                      <a:pt x="1229" y="961"/>
                    </a:cubicBezTo>
                    <a:cubicBezTo>
                      <a:pt x="1229" y="630"/>
                      <a:pt x="1300" y="347"/>
                      <a:pt x="1370" y="39"/>
                    </a:cubicBezTo>
                    <a:cubicBezTo>
                      <a:pt x="1232" y="12"/>
                      <a:pt x="1094" y="0"/>
                      <a:pt x="955"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6350" y="8573125"/>
                <a:ext cx="249300" cy="173800"/>
              </a:xfrm>
              <a:custGeom>
                <a:avLst/>
                <a:gdLst/>
                <a:ahLst/>
                <a:cxnLst/>
                <a:rect l="l" t="t" r="r" b="b"/>
                <a:pathLst>
                  <a:path w="9972" h="6952" extrusionOk="0">
                    <a:moveTo>
                      <a:pt x="3158" y="0"/>
                    </a:moveTo>
                    <a:cubicBezTo>
                      <a:pt x="2865" y="0"/>
                      <a:pt x="2572" y="48"/>
                      <a:pt x="2293" y="147"/>
                    </a:cubicBezTo>
                    <a:cubicBezTo>
                      <a:pt x="1" y="974"/>
                      <a:pt x="119" y="4353"/>
                      <a:pt x="1631" y="5889"/>
                    </a:cubicBezTo>
                    <a:cubicBezTo>
                      <a:pt x="2482" y="6763"/>
                      <a:pt x="3828" y="6952"/>
                      <a:pt x="4962" y="6952"/>
                    </a:cubicBezTo>
                    <a:cubicBezTo>
                      <a:pt x="6120" y="6952"/>
                      <a:pt x="7420" y="6763"/>
                      <a:pt x="8317" y="5889"/>
                    </a:cubicBezTo>
                    <a:cubicBezTo>
                      <a:pt x="9830" y="4353"/>
                      <a:pt x="9971" y="998"/>
                      <a:pt x="7656" y="147"/>
                    </a:cubicBezTo>
                    <a:cubicBezTo>
                      <a:pt x="7377" y="48"/>
                      <a:pt x="7084" y="0"/>
                      <a:pt x="6790" y="0"/>
                    </a:cubicBezTo>
                    <a:cubicBezTo>
                      <a:pt x="6314" y="0"/>
                      <a:pt x="5835" y="126"/>
                      <a:pt x="5411" y="360"/>
                    </a:cubicBezTo>
                    <a:cubicBezTo>
                      <a:pt x="5281" y="431"/>
                      <a:pt x="5134" y="466"/>
                      <a:pt x="4983" y="466"/>
                    </a:cubicBezTo>
                    <a:cubicBezTo>
                      <a:pt x="4832" y="466"/>
                      <a:pt x="4679" y="431"/>
                      <a:pt x="4537" y="360"/>
                    </a:cubicBezTo>
                    <a:cubicBezTo>
                      <a:pt x="4113" y="126"/>
                      <a:pt x="3635" y="0"/>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87775" y="8635850"/>
                <a:ext cx="11850" cy="23075"/>
              </a:xfrm>
              <a:custGeom>
                <a:avLst/>
                <a:gdLst/>
                <a:ahLst/>
                <a:cxnLst/>
                <a:rect l="l" t="t" r="r" b="b"/>
                <a:pathLst>
                  <a:path w="474" h="923" extrusionOk="0">
                    <a:moveTo>
                      <a:pt x="237" y="1"/>
                    </a:moveTo>
                    <a:cubicBezTo>
                      <a:pt x="119" y="1"/>
                      <a:pt x="1" y="119"/>
                      <a:pt x="1" y="237"/>
                    </a:cubicBezTo>
                    <a:lnTo>
                      <a:pt x="1" y="686"/>
                    </a:lnTo>
                    <a:cubicBezTo>
                      <a:pt x="1" y="804"/>
                      <a:pt x="119" y="922"/>
                      <a:pt x="237" y="922"/>
                    </a:cubicBezTo>
                    <a:cubicBezTo>
                      <a:pt x="355" y="922"/>
                      <a:pt x="473" y="804"/>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402375" y="8635850"/>
                <a:ext cx="11850" cy="23075"/>
              </a:xfrm>
              <a:custGeom>
                <a:avLst/>
                <a:gdLst/>
                <a:ahLst/>
                <a:cxnLst/>
                <a:rect l="l" t="t" r="r" b="b"/>
                <a:pathLst>
                  <a:path w="474" h="923" extrusionOk="0">
                    <a:moveTo>
                      <a:pt x="237" y="1"/>
                    </a:moveTo>
                    <a:cubicBezTo>
                      <a:pt x="119" y="1"/>
                      <a:pt x="1" y="119"/>
                      <a:pt x="1" y="237"/>
                    </a:cubicBezTo>
                    <a:lnTo>
                      <a:pt x="1" y="686"/>
                    </a:lnTo>
                    <a:cubicBezTo>
                      <a:pt x="1" y="804"/>
                      <a:pt x="119" y="922"/>
                      <a:pt x="237" y="922"/>
                    </a:cubicBezTo>
                    <a:cubicBezTo>
                      <a:pt x="355" y="922"/>
                      <a:pt x="450" y="804"/>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329125" y="8647050"/>
                <a:ext cx="43150" cy="18375"/>
              </a:xfrm>
              <a:custGeom>
                <a:avLst/>
                <a:gdLst/>
                <a:ahLst/>
                <a:cxnLst/>
                <a:rect l="l" t="t" r="r" b="b"/>
                <a:pathLst>
                  <a:path w="1726" h="735" extrusionOk="0">
                    <a:moveTo>
                      <a:pt x="262" y="1"/>
                    </a:moveTo>
                    <a:cubicBezTo>
                      <a:pt x="210" y="1"/>
                      <a:pt x="160" y="18"/>
                      <a:pt x="119" y="49"/>
                    </a:cubicBezTo>
                    <a:cubicBezTo>
                      <a:pt x="1" y="144"/>
                      <a:pt x="1" y="285"/>
                      <a:pt x="95" y="380"/>
                    </a:cubicBezTo>
                    <a:cubicBezTo>
                      <a:pt x="261" y="616"/>
                      <a:pt x="568" y="734"/>
                      <a:pt x="851" y="734"/>
                    </a:cubicBezTo>
                    <a:cubicBezTo>
                      <a:pt x="1159" y="734"/>
                      <a:pt x="1466" y="592"/>
                      <a:pt x="1631" y="380"/>
                    </a:cubicBezTo>
                    <a:cubicBezTo>
                      <a:pt x="1726" y="285"/>
                      <a:pt x="1702" y="144"/>
                      <a:pt x="1607" y="49"/>
                    </a:cubicBezTo>
                    <a:cubicBezTo>
                      <a:pt x="1570" y="21"/>
                      <a:pt x="1526" y="8"/>
                      <a:pt x="1479" y="8"/>
                    </a:cubicBezTo>
                    <a:cubicBezTo>
                      <a:pt x="1408" y="8"/>
                      <a:pt x="1334" y="39"/>
                      <a:pt x="1277" y="96"/>
                    </a:cubicBezTo>
                    <a:cubicBezTo>
                      <a:pt x="1182" y="238"/>
                      <a:pt x="1040" y="285"/>
                      <a:pt x="851" y="285"/>
                    </a:cubicBezTo>
                    <a:cubicBezTo>
                      <a:pt x="710" y="285"/>
                      <a:pt x="568" y="214"/>
                      <a:pt x="450" y="96"/>
                    </a:cubicBezTo>
                    <a:cubicBezTo>
                      <a:pt x="396" y="30"/>
                      <a:pt x="328"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512250" y="8547850"/>
                <a:ext cx="112250" cy="127025"/>
              </a:xfrm>
              <a:custGeom>
                <a:avLst/>
                <a:gdLst/>
                <a:ahLst/>
                <a:cxnLst/>
                <a:rect l="l" t="t" r="r" b="b"/>
                <a:pathLst>
                  <a:path w="4490" h="5081" extrusionOk="0">
                    <a:moveTo>
                      <a:pt x="0" y="0"/>
                    </a:moveTo>
                    <a:lnTo>
                      <a:pt x="0" y="71"/>
                    </a:lnTo>
                    <a:lnTo>
                      <a:pt x="0" y="5080"/>
                    </a:lnTo>
                    <a:lnTo>
                      <a:pt x="4490" y="5080"/>
                    </a:lnTo>
                    <a:lnTo>
                      <a:pt x="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27525" y="8573825"/>
                <a:ext cx="86875" cy="169550"/>
              </a:xfrm>
              <a:custGeom>
                <a:avLst/>
                <a:gdLst/>
                <a:ahLst/>
                <a:cxnLst/>
                <a:rect l="l" t="t" r="r" b="b"/>
                <a:pathLst>
                  <a:path w="3475" h="6782" extrusionOk="0">
                    <a:moveTo>
                      <a:pt x="2765" y="1"/>
                    </a:moveTo>
                    <a:lnTo>
                      <a:pt x="2765" y="1"/>
                    </a:lnTo>
                    <a:cubicBezTo>
                      <a:pt x="2600" y="25"/>
                      <a:pt x="2458" y="72"/>
                      <a:pt x="2269" y="119"/>
                    </a:cubicBezTo>
                    <a:cubicBezTo>
                      <a:pt x="1" y="946"/>
                      <a:pt x="119" y="4301"/>
                      <a:pt x="1631" y="5837"/>
                    </a:cubicBezTo>
                    <a:cubicBezTo>
                      <a:pt x="2127" y="6380"/>
                      <a:pt x="2813" y="6640"/>
                      <a:pt x="3474" y="6782"/>
                    </a:cubicBezTo>
                    <a:cubicBezTo>
                      <a:pt x="2482" y="5861"/>
                      <a:pt x="1867" y="4490"/>
                      <a:pt x="1867" y="2978"/>
                    </a:cubicBezTo>
                    <a:cubicBezTo>
                      <a:pt x="1867" y="1891"/>
                      <a:pt x="2175" y="852"/>
                      <a:pt x="276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12" name="Google Shape;3312;p71"/>
          <p:cNvGrpSpPr/>
          <p:nvPr/>
        </p:nvGrpSpPr>
        <p:grpSpPr>
          <a:xfrm>
            <a:off x="3324463" y="2045644"/>
            <a:ext cx="343200" cy="386938"/>
            <a:chOff x="3321813" y="2015313"/>
            <a:chExt cx="343200" cy="386938"/>
          </a:xfrm>
        </p:grpSpPr>
        <p:sp>
          <p:nvSpPr>
            <p:cNvPr id="3313" name="Google Shape;3313;p71"/>
            <p:cNvSpPr/>
            <p:nvPr/>
          </p:nvSpPr>
          <p:spPr>
            <a:xfrm>
              <a:off x="3324163" y="2016500"/>
              <a:ext cx="340850" cy="385750"/>
            </a:xfrm>
            <a:custGeom>
              <a:avLst/>
              <a:gdLst/>
              <a:ahLst/>
              <a:cxnLst/>
              <a:rect l="l" t="t" r="r" b="b"/>
              <a:pathLst>
                <a:path w="13634" h="15430" extrusionOk="0">
                  <a:moveTo>
                    <a:pt x="6806" y="1"/>
                  </a:moveTo>
                  <a:cubicBezTo>
                    <a:pt x="3947" y="1"/>
                    <a:pt x="1608" y="2151"/>
                    <a:pt x="1300" y="4915"/>
                  </a:cubicBezTo>
                  <a:lnTo>
                    <a:pt x="1253" y="4915"/>
                  </a:lnTo>
                  <a:cubicBezTo>
                    <a:pt x="544" y="4915"/>
                    <a:pt x="1" y="5482"/>
                    <a:pt x="1" y="6191"/>
                  </a:cubicBezTo>
                  <a:cubicBezTo>
                    <a:pt x="1" y="6900"/>
                    <a:pt x="544" y="7467"/>
                    <a:pt x="1253" y="7467"/>
                  </a:cubicBezTo>
                  <a:cubicBezTo>
                    <a:pt x="1371" y="7467"/>
                    <a:pt x="1466" y="7443"/>
                    <a:pt x="1584" y="7443"/>
                  </a:cubicBezTo>
                  <a:cubicBezTo>
                    <a:pt x="1608" y="7561"/>
                    <a:pt x="1678" y="7632"/>
                    <a:pt x="1702" y="7727"/>
                  </a:cubicBezTo>
                  <a:lnTo>
                    <a:pt x="1702" y="7750"/>
                  </a:lnTo>
                  <a:cubicBezTo>
                    <a:pt x="1773" y="7916"/>
                    <a:pt x="1844" y="8058"/>
                    <a:pt x="1915" y="8199"/>
                  </a:cubicBezTo>
                  <a:cubicBezTo>
                    <a:pt x="1938" y="8270"/>
                    <a:pt x="1962" y="8294"/>
                    <a:pt x="2009" y="8341"/>
                  </a:cubicBezTo>
                  <a:cubicBezTo>
                    <a:pt x="2057" y="8436"/>
                    <a:pt x="2127" y="8554"/>
                    <a:pt x="2175" y="8648"/>
                  </a:cubicBezTo>
                  <a:cubicBezTo>
                    <a:pt x="2198" y="8696"/>
                    <a:pt x="2246" y="8719"/>
                    <a:pt x="2269" y="8790"/>
                  </a:cubicBezTo>
                  <a:cubicBezTo>
                    <a:pt x="2316" y="8885"/>
                    <a:pt x="2387" y="8955"/>
                    <a:pt x="2482" y="9050"/>
                  </a:cubicBezTo>
                  <a:cubicBezTo>
                    <a:pt x="2505" y="9097"/>
                    <a:pt x="2529" y="9144"/>
                    <a:pt x="2553" y="9168"/>
                  </a:cubicBezTo>
                  <a:cubicBezTo>
                    <a:pt x="2647" y="9286"/>
                    <a:pt x="2765" y="9381"/>
                    <a:pt x="2860" y="9499"/>
                  </a:cubicBezTo>
                  <a:lnTo>
                    <a:pt x="2883" y="9523"/>
                  </a:lnTo>
                  <a:cubicBezTo>
                    <a:pt x="3002" y="9641"/>
                    <a:pt x="3120" y="9735"/>
                    <a:pt x="3238" y="9853"/>
                  </a:cubicBezTo>
                  <a:cubicBezTo>
                    <a:pt x="3262" y="9877"/>
                    <a:pt x="3332" y="9901"/>
                    <a:pt x="3356" y="9948"/>
                  </a:cubicBezTo>
                  <a:cubicBezTo>
                    <a:pt x="3451" y="9995"/>
                    <a:pt x="3545" y="10090"/>
                    <a:pt x="3616" y="10137"/>
                  </a:cubicBezTo>
                  <a:cubicBezTo>
                    <a:pt x="3687" y="10184"/>
                    <a:pt x="3710" y="10208"/>
                    <a:pt x="3781" y="10231"/>
                  </a:cubicBezTo>
                  <a:lnTo>
                    <a:pt x="4041" y="10420"/>
                  </a:lnTo>
                  <a:cubicBezTo>
                    <a:pt x="4065" y="10444"/>
                    <a:pt x="4088" y="10444"/>
                    <a:pt x="4159" y="10468"/>
                  </a:cubicBezTo>
                  <a:cubicBezTo>
                    <a:pt x="4159" y="10468"/>
                    <a:pt x="2978" y="11413"/>
                    <a:pt x="2482" y="13492"/>
                  </a:cubicBezTo>
                  <a:cubicBezTo>
                    <a:pt x="2316" y="14035"/>
                    <a:pt x="2246" y="14697"/>
                    <a:pt x="2246" y="15429"/>
                  </a:cubicBezTo>
                  <a:lnTo>
                    <a:pt x="11342" y="15429"/>
                  </a:lnTo>
                  <a:cubicBezTo>
                    <a:pt x="11342" y="14697"/>
                    <a:pt x="11248" y="14035"/>
                    <a:pt x="11106" y="13492"/>
                  </a:cubicBezTo>
                  <a:cubicBezTo>
                    <a:pt x="10586" y="11413"/>
                    <a:pt x="9405" y="10468"/>
                    <a:pt x="9405" y="10468"/>
                  </a:cubicBezTo>
                  <a:cubicBezTo>
                    <a:pt x="10633" y="9830"/>
                    <a:pt x="11531" y="8719"/>
                    <a:pt x="12004" y="7420"/>
                  </a:cubicBezTo>
                  <a:cubicBezTo>
                    <a:pt x="12098" y="7467"/>
                    <a:pt x="12216" y="7491"/>
                    <a:pt x="12334" y="7491"/>
                  </a:cubicBezTo>
                  <a:cubicBezTo>
                    <a:pt x="13043" y="7491"/>
                    <a:pt x="13610" y="6924"/>
                    <a:pt x="13610" y="6215"/>
                  </a:cubicBezTo>
                  <a:cubicBezTo>
                    <a:pt x="13634" y="5459"/>
                    <a:pt x="13067" y="4892"/>
                    <a:pt x="12358" y="4892"/>
                  </a:cubicBezTo>
                  <a:lnTo>
                    <a:pt x="12334" y="4892"/>
                  </a:lnTo>
                  <a:cubicBezTo>
                    <a:pt x="12051" y="2174"/>
                    <a:pt x="9759" y="48"/>
                    <a:pt x="697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4" name="Google Shape;3314;p71"/>
            <p:cNvGrpSpPr/>
            <p:nvPr/>
          </p:nvGrpSpPr>
          <p:grpSpPr>
            <a:xfrm>
              <a:off x="3321813" y="2015313"/>
              <a:ext cx="342025" cy="385750"/>
              <a:chOff x="234625" y="6155575"/>
              <a:chExt cx="342025" cy="385750"/>
            </a:xfrm>
          </p:grpSpPr>
          <p:sp>
            <p:nvSpPr>
              <p:cNvPr id="3315" name="Google Shape;3315;p71"/>
              <p:cNvSpPr/>
              <p:nvPr/>
            </p:nvSpPr>
            <p:spPr>
              <a:xfrm>
                <a:off x="297825" y="6417250"/>
                <a:ext cx="216225" cy="124075"/>
              </a:xfrm>
              <a:custGeom>
                <a:avLst/>
                <a:gdLst/>
                <a:ahLst/>
                <a:cxnLst/>
                <a:rect l="l" t="t" r="r" b="b"/>
                <a:pathLst>
                  <a:path w="8649" h="4963" extrusionOk="0">
                    <a:moveTo>
                      <a:pt x="1678" y="1"/>
                    </a:moveTo>
                    <a:cubicBezTo>
                      <a:pt x="1678" y="1"/>
                      <a:pt x="497" y="946"/>
                      <a:pt x="1" y="3001"/>
                    </a:cubicBezTo>
                    <a:lnTo>
                      <a:pt x="1820" y="4962"/>
                    </a:lnTo>
                    <a:lnTo>
                      <a:pt x="6853" y="4962"/>
                    </a:lnTo>
                    <a:lnTo>
                      <a:pt x="8648" y="3001"/>
                    </a:lnTo>
                    <a:cubicBezTo>
                      <a:pt x="8128" y="946"/>
                      <a:pt x="6947" y="1"/>
                      <a:pt x="69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469125" y="6492275"/>
                <a:ext cx="50825" cy="49050"/>
              </a:xfrm>
              <a:custGeom>
                <a:avLst/>
                <a:gdLst/>
                <a:ahLst/>
                <a:cxnLst/>
                <a:rect l="l" t="t" r="r" b="b"/>
                <a:pathLst>
                  <a:path w="2033" h="1962" extrusionOk="0">
                    <a:moveTo>
                      <a:pt x="1" y="0"/>
                    </a:moveTo>
                    <a:lnTo>
                      <a:pt x="1" y="1961"/>
                    </a:lnTo>
                    <a:lnTo>
                      <a:pt x="2032" y="1961"/>
                    </a:lnTo>
                    <a:cubicBezTo>
                      <a:pt x="2032" y="1229"/>
                      <a:pt x="1938" y="567"/>
                      <a:pt x="1820"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97825" y="6417250"/>
                <a:ext cx="54375" cy="101050"/>
              </a:xfrm>
              <a:custGeom>
                <a:avLst/>
                <a:gdLst/>
                <a:ahLst/>
                <a:cxnLst/>
                <a:rect l="l" t="t" r="r" b="b"/>
                <a:pathLst>
                  <a:path w="2175" h="4042" extrusionOk="0">
                    <a:moveTo>
                      <a:pt x="1678" y="1"/>
                    </a:moveTo>
                    <a:cubicBezTo>
                      <a:pt x="1678" y="1"/>
                      <a:pt x="497" y="946"/>
                      <a:pt x="1" y="3001"/>
                    </a:cubicBezTo>
                    <a:lnTo>
                      <a:pt x="969" y="4041"/>
                    </a:lnTo>
                    <a:lnTo>
                      <a:pt x="969" y="3474"/>
                    </a:lnTo>
                    <a:cubicBezTo>
                      <a:pt x="969" y="2174"/>
                      <a:pt x="1418" y="969"/>
                      <a:pt x="2174"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92500" y="6492275"/>
                <a:ext cx="50825" cy="49050"/>
              </a:xfrm>
              <a:custGeom>
                <a:avLst/>
                <a:gdLst/>
                <a:ahLst/>
                <a:cxnLst/>
                <a:rect l="l" t="t" r="r" b="b"/>
                <a:pathLst>
                  <a:path w="2033" h="1962" extrusionOk="0">
                    <a:moveTo>
                      <a:pt x="237" y="0"/>
                    </a:moveTo>
                    <a:cubicBezTo>
                      <a:pt x="95" y="567"/>
                      <a:pt x="1" y="1229"/>
                      <a:pt x="1" y="1961"/>
                    </a:cubicBezTo>
                    <a:lnTo>
                      <a:pt x="2033" y="1961"/>
                    </a:lnTo>
                    <a:lnTo>
                      <a:pt x="2033" y="0"/>
                    </a:ln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348625" y="6402500"/>
                <a:ext cx="115200" cy="82700"/>
              </a:xfrm>
              <a:custGeom>
                <a:avLst/>
                <a:gdLst/>
                <a:ahLst/>
                <a:cxnLst/>
                <a:rect l="l" t="t" r="r" b="b"/>
                <a:pathLst>
                  <a:path w="4608" h="3308" extrusionOk="0">
                    <a:moveTo>
                      <a:pt x="237" y="0"/>
                    </a:moveTo>
                    <a:cubicBezTo>
                      <a:pt x="119" y="0"/>
                      <a:pt x="1" y="118"/>
                      <a:pt x="1" y="236"/>
                    </a:cubicBezTo>
                    <a:cubicBezTo>
                      <a:pt x="1" y="1111"/>
                      <a:pt x="379" y="1914"/>
                      <a:pt x="1111" y="2575"/>
                    </a:cubicBezTo>
                    <a:cubicBezTo>
                      <a:pt x="1654" y="3048"/>
                      <a:pt x="2174" y="3284"/>
                      <a:pt x="2221" y="3284"/>
                    </a:cubicBezTo>
                    <a:cubicBezTo>
                      <a:pt x="2245" y="3308"/>
                      <a:pt x="2269" y="3308"/>
                      <a:pt x="2292" y="3308"/>
                    </a:cubicBezTo>
                    <a:cubicBezTo>
                      <a:pt x="2340" y="3308"/>
                      <a:pt x="2363" y="3308"/>
                      <a:pt x="2387" y="3261"/>
                    </a:cubicBezTo>
                    <a:cubicBezTo>
                      <a:pt x="2387" y="3237"/>
                      <a:pt x="2954" y="3024"/>
                      <a:pt x="3474" y="2552"/>
                    </a:cubicBezTo>
                    <a:cubicBezTo>
                      <a:pt x="4230" y="1938"/>
                      <a:pt x="4608" y="1111"/>
                      <a:pt x="4608" y="236"/>
                    </a:cubicBezTo>
                    <a:cubicBezTo>
                      <a:pt x="4608" y="118"/>
                      <a:pt x="4490" y="0"/>
                      <a:pt x="4372" y="0"/>
                    </a:cubicBezTo>
                    <a:cubicBezTo>
                      <a:pt x="4253" y="0"/>
                      <a:pt x="4135" y="118"/>
                      <a:pt x="4135" y="236"/>
                    </a:cubicBezTo>
                    <a:cubicBezTo>
                      <a:pt x="4135" y="992"/>
                      <a:pt x="3805" y="1654"/>
                      <a:pt x="3190" y="2221"/>
                    </a:cubicBezTo>
                    <a:cubicBezTo>
                      <a:pt x="2836" y="2528"/>
                      <a:pt x="2458" y="2717"/>
                      <a:pt x="2292" y="2812"/>
                    </a:cubicBezTo>
                    <a:cubicBezTo>
                      <a:pt x="1938" y="2623"/>
                      <a:pt x="473" y="1867"/>
                      <a:pt x="473" y="236"/>
                    </a:cubicBezTo>
                    <a:cubicBezTo>
                      <a:pt x="473" y="118"/>
                      <a:pt x="355"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387600" y="6464500"/>
                <a:ext cx="37250" cy="48475"/>
              </a:xfrm>
              <a:custGeom>
                <a:avLst/>
                <a:gdLst/>
                <a:ahLst/>
                <a:cxnLst/>
                <a:rect l="l" t="t" r="r" b="b"/>
                <a:pathLst>
                  <a:path w="1490" h="1939" extrusionOk="0">
                    <a:moveTo>
                      <a:pt x="473" y="1"/>
                    </a:moveTo>
                    <a:cubicBezTo>
                      <a:pt x="214" y="1"/>
                      <a:pt x="1" y="190"/>
                      <a:pt x="1" y="473"/>
                    </a:cubicBezTo>
                    <a:lnTo>
                      <a:pt x="1" y="1466"/>
                    </a:lnTo>
                    <a:cubicBezTo>
                      <a:pt x="1" y="1749"/>
                      <a:pt x="214" y="1938"/>
                      <a:pt x="473" y="1938"/>
                    </a:cubicBezTo>
                    <a:lnTo>
                      <a:pt x="1017" y="1938"/>
                    </a:lnTo>
                    <a:cubicBezTo>
                      <a:pt x="1277" y="1938"/>
                      <a:pt x="1489" y="1749"/>
                      <a:pt x="1489" y="1466"/>
                    </a:cubicBezTo>
                    <a:lnTo>
                      <a:pt x="1489" y="473"/>
                    </a:lnTo>
                    <a:cubicBezTo>
                      <a:pt x="1489" y="190"/>
                      <a:pt x="1277" y="1"/>
                      <a:pt x="1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34625" y="6279025"/>
                <a:ext cx="63825" cy="63825"/>
              </a:xfrm>
              <a:custGeom>
                <a:avLst/>
                <a:gdLst/>
                <a:ahLst/>
                <a:cxnLst/>
                <a:rect l="l" t="t" r="r" b="b"/>
                <a:pathLst>
                  <a:path w="2553" h="2553" extrusionOk="0">
                    <a:moveTo>
                      <a:pt x="1276" y="1"/>
                    </a:moveTo>
                    <a:cubicBezTo>
                      <a:pt x="567" y="1"/>
                      <a:pt x="0" y="568"/>
                      <a:pt x="0" y="1277"/>
                    </a:cubicBezTo>
                    <a:cubicBezTo>
                      <a:pt x="0" y="1986"/>
                      <a:pt x="567" y="2553"/>
                      <a:pt x="1276" y="2553"/>
                    </a:cubicBezTo>
                    <a:cubicBezTo>
                      <a:pt x="1985" y="2553"/>
                      <a:pt x="2552" y="1986"/>
                      <a:pt x="2552" y="1277"/>
                    </a:cubicBezTo>
                    <a:cubicBezTo>
                      <a:pt x="2552" y="568"/>
                      <a:pt x="1985" y="1"/>
                      <a:pt x="1276" y="1"/>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513425" y="6279025"/>
                <a:ext cx="63225" cy="63825"/>
              </a:xfrm>
              <a:custGeom>
                <a:avLst/>
                <a:gdLst/>
                <a:ahLst/>
                <a:cxnLst/>
                <a:rect l="l" t="t" r="r" b="b"/>
                <a:pathLst>
                  <a:path w="2529" h="2553" extrusionOk="0">
                    <a:moveTo>
                      <a:pt x="1253" y="1"/>
                    </a:moveTo>
                    <a:cubicBezTo>
                      <a:pt x="544" y="1"/>
                      <a:pt x="1" y="568"/>
                      <a:pt x="1" y="1277"/>
                    </a:cubicBezTo>
                    <a:cubicBezTo>
                      <a:pt x="1" y="1986"/>
                      <a:pt x="544" y="2553"/>
                      <a:pt x="1253" y="2553"/>
                    </a:cubicBezTo>
                    <a:cubicBezTo>
                      <a:pt x="1962" y="2553"/>
                      <a:pt x="2529" y="1986"/>
                      <a:pt x="2529" y="1277"/>
                    </a:cubicBezTo>
                    <a:cubicBezTo>
                      <a:pt x="2529" y="568"/>
                      <a:pt x="1962" y="1"/>
                      <a:pt x="1253" y="1"/>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67100" y="6155575"/>
                <a:ext cx="277650" cy="277650"/>
              </a:xfrm>
              <a:custGeom>
                <a:avLst/>
                <a:gdLst/>
                <a:ahLst/>
                <a:cxnLst/>
                <a:rect l="l" t="t" r="r" b="b"/>
                <a:pathLst>
                  <a:path w="11106" h="11106" extrusionOk="0">
                    <a:moveTo>
                      <a:pt x="5553" y="1"/>
                    </a:moveTo>
                    <a:cubicBezTo>
                      <a:pt x="2482" y="1"/>
                      <a:pt x="1" y="2482"/>
                      <a:pt x="1" y="5553"/>
                    </a:cubicBezTo>
                    <a:cubicBezTo>
                      <a:pt x="1" y="8625"/>
                      <a:pt x="2482" y="11106"/>
                      <a:pt x="5553" y="11106"/>
                    </a:cubicBezTo>
                    <a:cubicBezTo>
                      <a:pt x="8625" y="11106"/>
                      <a:pt x="11106" y="8625"/>
                      <a:pt x="11106" y="5553"/>
                    </a:cubicBezTo>
                    <a:cubicBezTo>
                      <a:pt x="11106" y="2529"/>
                      <a:pt x="8625" y="1"/>
                      <a:pt x="5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68300" y="6155575"/>
                <a:ext cx="142375" cy="271150"/>
              </a:xfrm>
              <a:custGeom>
                <a:avLst/>
                <a:gdLst/>
                <a:ahLst/>
                <a:cxnLst/>
                <a:rect l="l" t="t" r="r" b="b"/>
                <a:pathLst>
                  <a:path w="5695" h="10846" extrusionOk="0">
                    <a:moveTo>
                      <a:pt x="5553" y="1"/>
                    </a:moveTo>
                    <a:cubicBezTo>
                      <a:pt x="2481" y="1"/>
                      <a:pt x="0" y="2482"/>
                      <a:pt x="0" y="5553"/>
                    </a:cubicBezTo>
                    <a:cubicBezTo>
                      <a:pt x="0" y="8011"/>
                      <a:pt x="1583" y="10113"/>
                      <a:pt x="3804" y="10846"/>
                    </a:cubicBezTo>
                    <a:cubicBezTo>
                      <a:pt x="2646" y="9617"/>
                      <a:pt x="2009" y="7987"/>
                      <a:pt x="2009" y="6191"/>
                    </a:cubicBezTo>
                    <a:cubicBezTo>
                      <a:pt x="2009" y="3521"/>
                      <a:pt x="3473" y="1182"/>
                      <a:pt x="5694"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97825" y="6213525"/>
                <a:ext cx="216225" cy="117125"/>
              </a:xfrm>
              <a:custGeom>
                <a:avLst/>
                <a:gdLst/>
                <a:ahLst/>
                <a:cxnLst/>
                <a:rect l="l" t="t" r="r" b="b"/>
                <a:pathLst>
                  <a:path w="8649" h="4685" extrusionOk="0">
                    <a:moveTo>
                      <a:pt x="6777" y="0"/>
                    </a:moveTo>
                    <a:cubicBezTo>
                      <a:pt x="6684" y="0"/>
                      <a:pt x="6590" y="15"/>
                      <a:pt x="6498" y="46"/>
                    </a:cubicBezTo>
                    <a:cubicBezTo>
                      <a:pt x="5907" y="235"/>
                      <a:pt x="5128" y="329"/>
                      <a:pt x="4324" y="329"/>
                    </a:cubicBezTo>
                    <a:cubicBezTo>
                      <a:pt x="3545" y="329"/>
                      <a:pt x="2765" y="235"/>
                      <a:pt x="2174" y="46"/>
                    </a:cubicBezTo>
                    <a:cubicBezTo>
                      <a:pt x="2092" y="29"/>
                      <a:pt x="2009" y="20"/>
                      <a:pt x="1926" y="20"/>
                    </a:cubicBezTo>
                    <a:cubicBezTo>
                      <a:pt x="1651" y="20"/>
                      <a:pt x="1382" y="117"/>
                      <a:pt x="1182" y="353"/>
                    </a:cubicBezTo>
                    <a:cubicBezTo>
                      <a:pt x="426" y="1156"/>
                      <a:pt x="1" y="2243"/>
                      <a:pt x="24" y="3424"/>
                    </a:cubicBezTo>
                    <a:cubicBezTo>
                      <a:pt x="65" y="4398"/>
                      <a:pt x="445" y="4670"/>
                      <a:pt x="1044" y="4670"/>
                    </a:cubicBezTo>
                    <a:cubicBezTo>
                      <a:pt x="1810" y="4670"/>
                      <a:pt x="2935" y="4225"/>
                      <a:pt x="4169" y="4225"/>
                    </a:cubicBezTo>
                    <a:cubicBezTo>
                      <a:pt x="4220" y="4225"/>
                      <a:pt x="4272" y="4226"/>
                      <a:pt x="4324" y="4228"/>
                    </a:cubicBezTo>
                    <a:cubicBezTo>
                      <a:pt x="5648" y="4253"/>
                      <a:pt x="6811" y="4685"/>
                      <a:pt x="7597" y="4685"/>
                    </a:cubicBezTo>
                    <a:cubicBezTo>
                      <a:pt x="8255" y="4685"/>
                      <a:pt x="8648" y="4382"/>
                      <a:pt x="8648" y="3283"/>
                    </a:cubicBezTo>
                    <a:cubicBezTo>
                      <a:pt x="8648" y="2125"/>
                      <a:pt x="8199" y="1085"/>
                      <a:pt x="7490" y="329"/>
                    </a:cubicBezTo>
                    <a:cubicBezTo>
                      <a:pt x="7298" y="119"/>
                      <a:pt x="7041" y="0"/>
                      <a:pt x="6777" y="0"/>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335050" y="6290250"/>
                <a:ext cx="11825" cy="24250"/>
              </a:xfrm>
              <a:custGeom>
                <a:avLst/>
                <a:gdLst/>
                <a:ahLst/>
                <a:cxnLst/>
                <a:rect l="l" t="t" r="r" b="b"/>
                <a:pathLst>
                  <a:path w="473" h="970" extrusionOk="0">
                    <a:moveTo>
                      <a:pt x="236" y="1"/>
                    </a:moveTo>
                    <a:cubicBezTo>
                      <a:pt x="118" y="1"/>
                      <a:pt x="0" y="119"/>
                      <a:pt x="0" y="237"/>
                    </a:cubicBezTo>
                    <a:lnTo>
                      <a:pt x="0" y="733"/>
                    </a:lnTo>
                    <a:cubicBezTo>
                      <a:pt x="0" y="851"/>
                      <a:pt x="118" y="970"/>
                      <a:pt x="236" y="970"/>
                    </a:cubicBezTo>
                    <a:cubicBezTo>
                      <a:pt x="402" y="970"/>
                      <a:pt x="473" y="875"/>
                      <a:pt x="473" y="733"/>
                    </a:cubicBezTo>
                    <a:lnTo>
                      <a:pt x="473" y="237"/>
                    </a:lnTo>
                    <a:cubicBezTo>
                      <a:pt x="473" y="119"/>
                      <a:pt x="354"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465000" y="6290250"/>
                <a:ext cx="11825" cy="24250"/>
              </a:xfrm>
              <a:custGeom>
                <a:avLst/>
                <a:gdLst/>
                <a:ahLst/>
                <a:cxnLst/>
                <a:rect l="l" t="t" r="r" b="b"/>
                <a:pathLst>
                  <a:path w="473" h="970" extrusionOk="0">
                    <a:moveTo>
                      <a:pt x="236" y="1"/>
                    </a:moveTo>
                    <a:cubicBezTo>
                      <a:pt x="118" y="1"/>
                      <a:pt x="0" y="119"/>
                      <a:pt x="0" y="237"/>
                    </a:cubicBezTo>
                    <a:lnTo>
                      <a:pt x="0" y="733"/>
                    </a:lnTo>
                    <a:cubicBezTo>
                      <a:pt x="0" y="851"/>
                      <a:pt x="118" y="970"/>
                      <a:pt x="236" y="970"/>
                    </a:cubicBezTo>
                    <a:cubicBezTo>
                      <a:pt x="355" y="970"/>
                      <a:pt x="473" y="875"/>
                      <a:pt x="473" y="733"/>
                    </a:cubicBezTo>
                    <a:lnTo>
                      <a:pt x="473" y="237"/>
                    </a:lnTo>
                    <a:cubicBezTo>
                      <a:pt x="473" y="119"/>
                      <a:pt x="355"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382300" y="6335225"/>
                <a:ext cx="47275" cy="19450"/>
              </a:xfrm>
              <a:custGeom>
                <a:avLst/>
                <a:gdLst/>
                <a:ahLst/>
                <a:cxnLst/>
                <a:rect l="l" t="t" r="r" b="b"/>
                <a:pathLst>
                  <a:path w="1891" h="778" extrusionOk="0">
                    <a:moveTo>
                      <a:pt x="274" y="0"/>
                    </a:moveTo>
                    <a:cubicBezTo>
                      <a:pt x="218" y="0"/>
                      <a:pt x="163" y="24"/>
                      <a:pt x="118" y="68"/>
                    </a:cubicBezTo>
                    <a:cubicBezTo>
                      <a:pt x="0" y="139"/>
                      <a:pt x="0" y="305"/>
                      <a:pt x="95" y="376"/>
                    </a:cubicBezTo>
                    <a:cubicBezTo>
                      <a:pt x="307" y="612"/>
                      <a:pt x="615" y="777"/>
                      <a:pt x="945" y="777"/>
                    </a:cubicBezTo>
                    <a:cubicBezTo>
                      <a:pt x="1276" y="777"/>
                      <a:pt x="1607" y="612"/>
                      <a:pt x="1820" y="376"/>
                    </a:cubicBezTo>
                    <a:cubicBezTo>
                      <a:pt x="1890" y="305"/>
                      <a:pt x="1867" y="139"/>
                      <a:pt x="1772" y="68"/>
                    </a:cubicBezTo>
                    <a:cubicBezTo>
                      <a:pt x="1741" y="27"/>
                      <a:pt x="1692" y="8"/>
                      <a:pt x="1641" y="8"/>
                    </a:cubicBezTo>
                    <a:cubicBezTo>
                      <a:pt x="1575" y="8"/>
                      <a:pt x="1505" y="39"/>
                      <a:pt x="1465" y="92"/>
                    </a:cubicBezTo>
                    <a:cubicBezTo>
                      <a:pt x="1347" y="234"/>
                      <a:pt x="1158" y="328"/>
                      <a:pt x="945" y="328"/>
                    </a:cubicBezTo>
                    <a:cubicBezTo>
                      <a:pt x="780" y="328"/>
                      <a:pt x="567" y="234"/>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97825" y="6213400"/>
                <a:ext cx="49050" cy="115875"/>
              </a:xfrm>
              <a:custGeom>
                <a:avLst/>
                <a:gdLst/>
                <a:ahLst/>
                <a:cxnLst/>
                <a:rect l="l" t="t" r="r" b="b"/>
                <a:pathLst>
                  <a:path w="1962" h="4635" extrusionOk="0">
                    <a:moveTo>
                      <a:pt x="1890" y="0"/>
                    </a:moveTo>
                    <a:cubicBezTo>
                      <a:pt x="1627" y="0"/>
                      <a:pt x="1355" y="118"/>
                      <a:pt x="1182" y="334"/>
                    </a:cubicBezTo>
                    <a:cubicBezTo>
                      <a:pt x="426" y="1114"/>
                      <a:pt x="1" y="2224"/>
                      <a:pt x="24" y="3406"/>
                    </a:cubicBezTo>
                    <a:cubicBezTo>
                      <a:pt x="48" y="4280"/>
                      <a:pt x="355" y="4587"/>
                      <a:pt x="851" y="4634"/>
                    </a:cubicBezTo>
                    <a:cubicBezTo>
                      <a:pt x="828" y="4398"/>
                      <a:pt x="828" y="4138"/>
                      <a:pt x="828" y="3878"/>
                    </a:cubicBezTo>
                    <a:cubicBezTo>
                      <a:pt x="828" y="2461"/>
                      <a:pt x="1229" y="1114"/>
                      <a:pt x="1962" y="3"/>
                    </a:cubicBezTo>
                    <a:cubicBezTo>
                      <a:pt x="1938" y="1"/>
                      <a:pt x="1914" y="0"/>
                      <a:pt x="1890"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92500" y="6492275"/>
                <a:ext cx="31925" cy="49050"/>
              </a:xfrm>
              <a:custGeom>
                <a:avLst/>
                <a:gdLst/>
                <a:ahLst/>
                <a:cxnLst/>
                <a:rect l="l" t="t" r="r" b="b"/>
                <a:pathLst>
                  <a:path w="1277" h="1962" extrusionOk="0">
                    <a:moveTo>
                      <a:pt x="237" y="0"/>
                    </a:moveTo>
                    <a:cubicBezTo>
                      <a:pt x="95" y="567"/>
                      <a:pt x="1" y="1229"/>
                      <a:pt x="1" y="1961"/>
                    </a:cubicBezTo>
                    <a:lnTo>
                      <a:pt x="1277" y="1961"/>
                    </a:lnTo>
                    <a:cubicBezTo>
                      <a:pt x="1206" y="1489"/>
                      <a:pt x="1182" y="993"/>
                      <a:pt x="1182" y="473"/>
                    </a:cubicBezTo>
                    <a:cubicBezTo>
                      <a:pt x="1182" y="331"/>
                      <a:pt x="1182" y="166"/>
                      <a:pt x="1206"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1" name="Google Shape;3331;p71"/>
          <p:cNvGrpSpPr/>
          <p:nvPr/>
        </p:nvGrpSpPr>
        <p:grpSpPr>
          <a:xfrm>
            <a:off x="3302888" y="1355831"/>
            <a:ext cx="386350" cy="381025"/>
            <a:chOff x="3245013" y="1343713"/>
            <a:chExt cx="386350" cy="381025"/>
          </a:xfrm>
        </p:grpSpPr>
        <p:sp>
          <p:nvSpPr>
            <p:cNvPr id="3332" name="Google Shape;3332;p71"/>
            <p:cNvSpPr/>
            <p:nvPr/>
          </p:nvSpPr>
          <p:spPr>
            <a:xfrm>
              <a:off x="3246213" y="1343725"/>
              <a:ext cx="385150" cy="379825"/>
            </a:xfrm>
            <a:custGeom>
              <a:avLst/>
              <a:gdLst/>
              <a:ahLst/>
              <a:cxnLst/>
              <a:rect l="l" t="t" r="r" b="b"/>
              <a:pathLst>
                <a:path w="15406" h="15193" extrusionOk="0">
                  <a:moveTo>
                    <a:pt x="992" y="0"/>
                  </a:moveTo>
                  <a:cubicBezTo>
                    <a:pt x="591" y="0"/>
                    <a:pt x="260" y="331"/>
                    <a:pt x="260" y="709"/>
                  </a:cubicBezTo>
                  <a:lnTo>
                    <a:pt x="260" y="1323"/>
                  </a:lnTo>
                  <a:cubicBezTo>
                    <a:pt x="260" y="1701"/>
                    <a:pt x="591" y="2032"/>
                    <a:pt x="992" y="2032"/>
                  </a:cubicBezTo>
                  <a:lnTo>
                    <a:pt x="2434" y="2032"/>
                  </a:lnTo>
                  <a:lnTo>
                    <a:pt x="2434" y="5458"/>
                  </a:lnTo>
                  <a:cubicBezTo>
                    <a:pt x="2410" y="5458"/>
                    <a:pt x="2363" y="5482"/>
                    <a:pt x="2339" y="5529"/>
                  </a:cubicBezTo>
                  <a:cubicBezTo>
                    <a:pt x="2292" y="5553"/>
                    <a:pt x="2245" y="5576"/>
                    <a:pt x="2197" y="5600"/>
                  </a:cubicBezTo>
                  <a:cubicBezTo>
                    <a:pt x="2127" y="5647"/>
                    <a:pt x="2056" y="5694"/>
                    <a:pt x="1985" y="5718"/>
                  </a:cubicBezTo>
                  <a:cubicBezTo>
                    <a:pt x="1938" y="5765"/>
                    <a:pt x="1890" y="5789"/>
                    <a:pt x="1843" y="5813"/>
                  </a:cubicBezTo>
                  <a:cubicBezTo>
                    <a:pt x="1772" y="5860"/>
                    <a:pt x="1725" y="5907"/>
                    <a:pt x="1654" y="5954"/>
                  </a:cubicBezTo>
                  <a:cubicBezTo>
                    <a:pt x="1630" y="6002"/>
                    <a:pt x="1583" y="6025"/>
                    <a:pt x="1536" y="6049"/>
                  </a:cubicBezTo>
                  <a:lnTo>
                    <a:pt x="1371" y="6238"/>
                  </a:lnTo>
                  <a:lnTo>
                    <a:pt x="1276" y="6309"/>
                  </a:lnTo>
                  <a:cubicBezTo>
                    <a:pt x="1181" y="6403"/>
                    <a:pt x="1134" y="6498"/>
                    <a:pt x="1040" y="6592"/>
                  </a:cubicBezTo>
                  <a:lnTo>
                    <a:pt x="1016" y="6616"/>
                  </a:lnTo>
                  <a:cubicBezTo>
                    <a:pt x="922" y="6710"/>
                    <a:pt x="874" y="6829"/>
                    <a:pt x="780" y="6947"/>
                  </a:cubicBezTo>
                  <a:cubicBezTo>
                    <a:pt x="756" y="6970"/>
                    <a:pt x="709" y="6994"/>
                    <a:pt x="709" y="7065"/>
                  </a:cubicBezTo>
                  <a:cubicBezTo>
                    <a:pt x="662" y="7136"/>
                    <a:pt x="638" y="7207"/>
                    <a:pt x="567" y="7301"/>
                  </a:cubicBezTo>
                  <a:cubicBezTo>
                    <a:pt x="544" y="7348"/>
                    <a:pt x="520" y="7372"/>
                    <a:pt x="520" y="7443"/>
                  </a:cubicBezTo>
                  <a:cubicBezTo>
                    <a:pt x="473" y="7490"/>
                    <a:pt x="449" y="7585"/>
                    <a:pt x="402" y="7655"/>
                  </a:cubicBezTo>
                  <a:cubicBezTo>
                    <a:pt x="355" y="7703"/>
                    <a:pt x="355" y="7726"/>
                    <a:pt x="331" y="7797"/>
                  </a:cubicBezTo>
                  <a:cubicBezTo>
                    <a:pt x="307" y="7892"/>
                    <a:pt x="284" y="7939"/>
                    <a:pt x="236" y="8034"/>
                  </a:cubicBezTo>
                  <a:cubicBezTo>
                    <a:pt x="213" y="8081"/>
                    <a:pt x="213" y="8128"/>
                    <a:pt x="189" y="8175"/>
                  </a:cubicBezTo>
                  <a:cubicBezTo>
                    <a:pt x="166" y="8270"/>
                    <a:pt x="166" y="8317"/>
                    <a:pt x="118" y="8412"/>
                  </a:cubicBezTo>
                  <a:cubicBezTo>
                    <a:pt x="118" y="8482"/>
                    <a:pt x="95" y="8506"/>
                    <a:pt x="95" y="8553"/>
                  </a:cubicBezTo>
                  <a:cubicBezTo>
                    <a:pt x="71" y="8648"/>
                    <a:pt x="71" y="8742"/>
                    <a:pt x="71" y="8837"/>
                  </a:cubicBezTo>
                  <a:cubicBezTo>
                    <a:pt x="71" y="8884"/>
                    <a:pt x="71" y="8908"/>
                    <a:pt x="47" y="8979"/>
                  </a:cubicBezTo>
                  <a:cubicBezTo>
                    <a:pt x="47" y="9120"/>
                    <a:pt x="0" y="9239"/>
                    <a:pt x="0" y="9380"/>
                  </a:cubicBezTo>
                  <a:cubicBezTo>
                    <a:pt x="0" y="9546"/>
                    <a:pt x="0" y="9664"/>
                    <a:pt x="47" y="9806"/>
                  </a:cubicBezTo>
                  <a:cubicBezTo>
                    <a:pt x="47" y="9853"/>
                    <a:pt x="47" y="9900"/>
                    <a:pt x="71" y="9924"/>
                  </a:cubicBezTo>
                  <a:cubicBezTo>
                    <a:pt x="71" y="10018"/>
                    <a:pt x="95" y="10089"/>
                    <a:pt x="95" y="10184"/>
                  </a:cubicBezTo>
                  <a:cubicBezTo>
                    <a:pt x="95" y="10254"/>
                    <a:pt x="118" y="10278"/>
                    <a:pt x="118" y="10325"/>
                  </a:cubicBezTo>
                  <a:cubicBezTo>
                    <a:pt x="166" y="10420"/>
                    <a:pt x="166" y="10514"/>
                    <a:pt x="189" y="10562"/>
                  </a:cubicBezTo>
                  <a:cubicBezTo>
                    <a:pt x="189" y="10633"/>
                    <a:pt x="213" y="10656"/>
                    <a:pt x="236" y="10703"/>
                  </a:cubicBezTo>
                  <a:cubicBezTo>
                    <a:pt x="284" y="10798"/>
                    <a:pt x="307" y="10869"/>
                    <a:pt x="331" y="10940"/>
                  </a:cubicBezTo>
                  <a:cubicBezTo>
                    <a:pt x="355" y="11011"/>
                    <a:pt x="355" y="11034"/>
                    <a:pt x="402" y="11105"/>
                  </a:cubicBezTo>
                  <a:cubicBezTo>
                    <a:pt x="425" y="11176"/>
                    <a:pt x="473" y="11270"/>
                    <a:pt x="520" y="11341"/>
                  </a:cubicBezTo>
                  <a:cubicBezTo>
                    <a:pt x="544" y="11365"/>
                    <a:pt x="544" y="11412"/>
                    <a:pt x="567" y="11459"/>
                  </a:cubicBezTo>
                  <a:cubicBezTo>
                    <a:pt x="638" y="11578"/>
                    <a:pt x="685" y="11696"/>
                    <a:pt x="780" y="11767"/>
                  </a:cubicBezTo>
                  <a:cubicBezTo>
                    <a:pt x="780" y="11814"/>
                    <a:pt x="803" y="11814"/>
                    <a:pt x="803" y="11838"/>
                  </a:cubicBezTo>
                  <a:cubicBezTo>
                    <a:pt x="874" y="11932"/>
                    <a:pt x="922" y="12003"/>
                    <a:pt x="1016" y="12097"/>
                  </a:cubicBezTo>
                  <a:cubicBezTo>
                    <a:pt x="1040" y="12121"/>
                    <a:pt x="1063" y="12168"/>
                    <a:pt x="1111" y="12216"/>
                  </a:cubicBezTo>
                  <a:lnTo>
                    <a:pt x="1276" y="12405"/>
                  </a:lnTo>
                  <a:lnTo>
                    <a:pt x="1394" y="12523"/>
                  </a:lnTo>
                  <a:cubicBezTo>
                    <a:pt x="1465" y="12570"/>
                    <a:pt x="1512" y="12641"/>
                    <a:pt x="1583" y="12664"/>
                  </a:cubicBezTo>
                  <a:cubicBezTo>
                    <a:pt x="1607" y="12688"/>
                    <a:pt x="1654" y="12712"/>
                    <a:pt x="1701" y="12783"/>
                  </a:cubicBezTo>
                  <a:cubicBezTo>
                    <a:pt x="1749" y="12830"/>
                    <a:pt x="1819" y="12877"/>
                    <a:pt x="1867" y="12924"/>
                  </a:cubicBezTo>
                  <a:cubicBezTo>
                    <a:pt x="1890" y="12948"/>
                    <a:pt x="1961" y="12995"/>
                    <a:pt x="1985" y="13019"/>
                  </a:cubicBezTo>
                  <a:cubicBezTo>
                    <a:pt x="2056" y="13066"/>
                    <a:pt x="2127" y="13113"/>
                    <a:pt x="2197" y="13161"/>
                  </a:cubicBezTo>
                  <a:cubicBezTo>
                    <a:pt x="2221" y="13184"/>
                    <a:pt x="2292" y="13232"/>
                    <a:pt x="2316" y="13232"/>
                  </a:cubicBezTo>
                  <a:lnTo>
                    <a:pt x="2670" y="13397"/>
                  </a:lnTo>
                  <a:cubicBezTo>
                    <a:pt x="2694" y="13397"/>
                    <a:pt x="2717" y="13421"/>
                    <a:pt x="2765" y="13421"/>
                  </a:cubicBezTo>
                  <a:lnTo>
                    <a:pt x="3024" y="13515"/>
                  </a:lnTo>
                  <a:cubicBezTo>
                    <a:pt x="3072" y="13539"/>
                    <a:pt x="3119" y="13539"/>
                    <a:pt x="3166" y="13539"/>
                  </a:cubicBezTo>
                  <a:cubicBezTo>
                    <a:pt x="3237" y="13586"/>
                    <a:pt x="3284" y="13586"/>
                    <a:pt x="3355" y="13610"/>
                  </a:cubicBezTo>
                  <a:cubicBezTo>
                    <a:pt x="3662" y="13704"/>
                    <a:pt x="4017" y="13728"/>
                    <a:pt x="4371" y="13728"/>
                  </a:cubicBezTo>
                  <a:cubicBezTo>
                    <a:pt x="6734" y="13728"/>
                    <a:pt x="8695" y="11814"/>
                    <a:pt x="8719" y="9451"/>
                  </a:cubicBezTo>
                  <a:lnTo>
                    <a:pt x="13279" y="9451"/>
                  </a:lnTo>
                  <a:lnTo>
                    <a:pt x="13279" y="10562"/>
                  </a:lnTo>
                  <a:cubicBezTo>
                    <a:pt x="13113" y="10751"/>
                    <a:pt x="13042" y="10940"/>
                    <a:pt x="13042" y="11152"/>
                  </a:cubicBezTo>
                  <a:cubicBezTo>
                    <a:pt x="13042" y="11365"/>
                    <a:pt x="13090" y="11530"/>
                    <a:pt x="13184" y="11696"/>
                  </a:cubicBezTo>
                  <a:cubicBezTo>
                    <a:pt x="13184" y="11696"/>
                    <a:pt x="12735" y="12216"/>
                    <a:pt x="12641" y="14437"/>
                  </a:cubicBezTo>
                  <a:cubicBezTo>
                    <a:pt x="12617" y="14838"/>
                    <a:pt x="12972" y="15193"/>
                    <a:pt x="13397" y="15193"/>
                  </a:cubicBezTo>
                  <a:lnTo>
                    <a:pt x="14507" y="15193"/>
                  </a:lnTo>
                  <a:cubicBezTo>
                    <a:pt x="14933" y="15193"/>
                    <a:pt x="15287" y="14838"/>
                    <a:pt x="15240" y="14437"/>
                  </a:cubicBezTo>
                  <a:cubicBezTo>
                    <a:pt x="15169" y="12216"/>
                    <a:pt x="14720" y="11696"/>
                    <a:pt x="14720" y="11696"/>
                  </a:cubicBezTo>
                  <a:cubicBezTo>
                    <a:pt x="14815" y="11530"/>
                    <a:pt x="14862" y="11365"/>
                    <a:pt x="14862" y="11152"/>
                  </a:cubicBezTo>
                  <a:cubicBezTo>
                    <a:pt x="14862" y="10916"/>
                    <a:pt x="14767" y="10703"/>
                    <a:pt x="14625" y="10562"/>
                  </a:cubicBezTo>
                  <a:lnTo>
                    <a:pt x="14625" y="2032"/>
                  </a:lnTo>
                  <a:cubicBezTo>
                    <a:pt x="15098" y="2032"/>
                    <a:pt x="15405" y="1701"/>
                    <a:pt x="15405" y="1300"/>
                  </a:cubicBezTo>
                  <a:lnTo>
                    <a:pt x="15405" y="709"/>
                  </a:lnTo>
                  <a:cubicBezTo>
                    <a:pt x="15405" y="307"/>
                    <a:pt x="15074" y="0"/>
                    <a:pt x="1469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3" name="Google Shape;3333;p71"/>
            <p:cNvGrpSpPr/>
            <p:nvPr/>
          </p:nvGrpSpPr>
          <p:grpSpPr>
            <a:xfrm>
              <a:off x="3245013" y="1343713"/>
              <a:ext cx="385750" cy="381025"/>
              <a:chOff x="157825" y="5483975"/>
              <a:chExt cx="385750" cy="381025"/>
            </a:xfrm>
          </p:grpSpPr>
          <p:sp>
            <p:nvSpPr>
              <p:cNvPr id="3334" name="Google Shape;3334;p71"/>
              <p:cNvSpPr/>
              <p:nvPr/>
            </p:nvSpPr>
            <p:spPr>
              <a:xfrm>
                <a:off x="473250" y="5776950"/>
                <a:ext cx="67375" cy="88050"/>
              </a:xfrm>
              <a:custGeom>
                <a:avLst/>
                <a:gdLst/>
                <a:ahLst/>
                <a:cxnLst/>
                <a:rect l="l" t="t" r="r" b="b"/>
                <a:pathLst>
                  <a:path w="2695" h="3522" extrusionOk="0">
                    <a:moveTo>
                      <a:pt x="568" y="1"/>
                    </a:moveTo>
                    <a:cubicBezTo>
                      <a:pt x="568" y="1"/>
                      <a:pt x="119" y="544"/>
                      <a:pt x="25" y="2742"/>
                    </a:cubicBezTo>
                    <a:cubicBezTo>
                      <a:pt x="1" y="3167"/>
                      <a:pt x="355" y="3521"/>
                      <a:pt x="781" y="3521"/>
                    </a:cubicBezTo>
                    <a:lnTo>
                      <a:pt x="1891" y="3521"/>
                    </a:lnTo>
                    <a:cubicBezTo>
                      <a:pt x="2340" y="3521"/>
                      <a:pt x="2694" y="3167"/>
                      <a:pt x="2671" y="2742"/>
                    </a:cubicBezTo>
                    <a:cubicBezTo>
                      <a:pt x="2576" y="544"/>
                      <a:pt x="2127" y="1"/>
                      <a:pt x="2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19275" y="5507025"/>
                <a:ext cx="288275" cy="171900"/>
              </a:xfrm>
              <a:custGeom>
                <a:avLst/>
                <a:gdLst/>
                <a:ahLst/>
                <a:cxnLst/>
                <a:rect l="l" t="t" r="r" b="b"/>
                <a:pathLst>
                  <a:path w="11531" h="6876" extrusionOk="0">
                    <a:moveTo>
                      <a:pt x="0" y="0"/>
                    </a:moveTo>
                    <a:lnTo>
                      <a:pt x="0" y="5222"/>
                    </a:lnTo>
                    <a:lnTo>
                      <a:pt x="5411" y="6876"/>
                    </a:lnTo>
                    <a:lnTo>
                      <a:pt x="11530" y="5222"/>
                    </a:lnTo>
                    <a:lnTo>
                      <a:pt x="11530" y="0"/>
                    </a:ln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18675" y="5637550"/>
                <a:ext cx="287700" cy="82725"/>
              </a:xfrm>
              <a:custGeom>
                <a:avLst/>
                <a:gdLst/>
                <a:ahLst/>
                <a:cxnLst/>
                <a:rect l="l" t="t" r="r" b="b"/>
                <a:pathLst>
                  <a:path w="11508" h="3309" extrusionOk="0">
                    <a:moveTo>
                      <a:pt x="0" y="1"/>
                    </a:moveTo>
                    <a:lnTo>
                      <a:pt x="0" y="3309"/>
                    </a:lnTo>
                    <a:lnTo>
                      <a:pt x="11507" y="3309"/>
                    </a:lnTo>
                    <a:lnTo>
                      <a:pt x="115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18675" y="5506425"/>
                <a:ext cx="41975" cy="142975"/>
              </a:xfrm>
              <a:custGeom>
                <a:avLst/>
                <a:gdLst/>
                <a:ahLst/>
                <a:cxnLst/>
                <a:rect l="l" t="t" r="r" b="b"/>
                <a:pathLst>
                  <a:path w="1679" h="5719" extrusionOk="0">
                    <a:moveTo>
                      <a:pt x="0" y="0"/>
                    </a:moveTo>
                    <a:lnTo>
                      <a:pt x="0" y="5246"/>
                    </a:lnTo>
                    <a:lnTo>
                      <a:pt x="1513" y="5718"/>
                    </a:lnTo>
                    <a:cubicBezTo>
                      <a:pt x="1205" y="4891"/>
                      <a:pt x="1064" y="3993"/>
                      <a:pt x="1064" y="3096"/>
                    </a:cubicBezTo>
                    <a:cubicBezTo>
                      <a:pt x="1064" y="1985"/>
                      <a:pt x="1300" y="946"/>
                      <a:pt x="1678"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159025" y="5610375"/>
                <a:ext cx="216800" cy="216825"/>
              </a:xfrm>
              <a:custGeom>
                <a:avLst/>
                <a:gdLst/>
                <a:ahLst/>
                <a:cxnLst/>
                <a:rect l="l" t="t" r="r" b="b"/>
                <a:pathLst>
                  <a:path w="8672" h="8673" extrusionOk="0">
                    <a:moveTo>
                      <a:pt x="4324" y="1"/>
                    </a:moveTo>
                    <a:cubicBezTo>
                      <a:pt x="1938" y="1"/>
                      <a:pt x="0" y="1938"/>
                      <a:pt x="0" y="4325"/>
                    </a:cubicBezTo>
                    <a:cubicBezTo>
                      <a:pt x="0" y="6735"/>
                      <a:pt x="1938" y="8672"/>
                      <a:pt x="4324" y="8672"/>
                    </a:cubicBezTo>
                    <a:cubicBezTo>
                      <a:pt x="6734" y="8672"/>
                      <a:pt x="8671" y="6735"/>
                      <a:pt x="8671" y="4325"/>
                    </a:cubicBezTo>
                    <a:cubicBezTo>
                      <a:pt x="8671" y="1938"/>
                      <a:pt x="6734" y="1"/>
                      <a:pt x="4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192675" y="5644650"/>
                <a:ext cx="147700" cy="147700"/>
              </a:xfrm>
              <a:custGeom>
                <a:avLst/>
                <a:gdLst/>
                <a:ahLst/>
                <a:cxnLst/>
                <a:rect l="l" t="t" r="r" b="b"/>
                <a:pathLst>
                  <a:path w="5908" h="5908" extrusionOk="0">
                    <a:moveTo>
                      <a:pt x="2954" y="0"/>
                    </a:moveTo>
                    <a:cubicBezTo>
                      <a:pt x="1324" y="0"/>
                      <a:pt x="1" y="1347"/>
                      <a:pt x="1" y="2954"/>
                    </a:cubicBezTo>
                    <a:cubicBezTo>
                      <a:pt x="1" y="4584"/>
                      <a:pt x="1324" y="5907"/>
                      <a:pt x="2954" y="5907"/>
                    </a:cubicBezTo>
                    <a:cubicBezTo>
                      <a:pt x="4585" y="5907"/>
                      <a:pt x="5908" y="4584"/>
                      <a:pt x="5908" y="2954"/>
                    </a:cubicBezTo>
                    <a:cubicBezTo>
                      <a:pt x="5908" y="2174"/>
                      <a:pt x="5624" y="1418"/>
                      <a:pt x="5034" y="874"/>
                    </a:cubicBezTo>
                    <a:cubicBezTo>
                      <a:pt x="4490" y="307"/>
                      <a:pt x="3734" y="0"/>
                      <a:pt x="2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37575" y="5659400"/>
                <a:ext cx="59100" cy="117575"/>
              </a:xfrm>
              <a:custGeom>
                <a:avLst/>
                <a:gdLst/>
                <a:ahLst/>
                <a:cxnLst/>
                <a:rect l="l" t="t" r="r" b="b"/>
                <a:pathLst>
                  <a:path w="2364" h="4703" extrusionOk="0">
                    <a:moveTo>
                      <a:pt x="898" y="946"/>
                    </a:moveTo>
                    <a:lnTo>
                      <a:pt x="898" y="1844"/>
                    </a:lnTo>
                    <a:cubicBezTo>
                      <a:pt x="828" y="1820"/>
                      <a:pt x="780" y="1749"/>
                      <a:pt x="709" y="1726"/>
                    </a:cubicBezTo>
                    <a:cubicBezTo>
                      <a:pt x="639" y="1631"/>
                      <a:pt x="568" y="1513"/>
                      <a:pt x="591" y="1348"/>
                    </a:cubicBezTo>
                    <a:cubicBezTo>
                      <a:pt x="639" y="1182"/>
                      <a:pt x="709" y="1017"/>
                      <a:pt x="898" y="946"/>
                    </a:cubicBezTo>
                    <a:close/>
                    <a:moveTo>
                      <a:pt x="1395" y="2505"/>
                    </a:moveTo>
                    <a:cubicBezTo>
                      <a:pt x="1418" y="2505"/>
                      <a:pt x="1418" y="2505"/>
                      <a:pt x="1465" y="2553"/>
                    </a:cubicBezTo>
                    <a:cubicBezTo>
                      <a:pt x="1867" y="2718"/>
                      <a:pt x="1844" y="3120"/>
                      <a:pt x="1844" y="3191"/>
                    </a:cubicBezTo>
                    <a:cubicBezTo>
                      <a:pt x="1820" y="3403"/>
                      <a:pt x="1654" y="3640"/>
                      <a:pt x="1395" y="3734"/>
                    </a:cubicBezTo>
                    <a:lnTo>
                      <a:pt x="1395" y="2505"/>
                    </a:lnTo>
                    <a:close/>
                    <a:moveTo>
                      <a:pt x="1158" y="1"/>
                    </a:moveTo>
                    <a:cubicBezTo>
                      <a:pt x="1040" y="1"/>
                      <a:pt x="922" y="119"/>
                      <a:pt x="922" y="237"/>
                    </a:cubicBezTo>
                    <a:lnTo>
                      <a:pt x="922" y="473"/>
                    </a:lnTo>
                    <a:cubicBezTo>
                      <a:pt x="898" y="473"/>
                      <a:pt x="875" y="521"/>
                      <a:pt x="804" y="521"/>
                    </a:cubicBezTo>
                    <a:cubicBezTo>
                      <a:pt x="473" y="592"/>
                      <a:pt x="213" y="899"/>
                      <a:pt x="166" y="1253"/>
                    </a:cubicBezTo>
                    <a:cubicBezTo>
                      <a:pt x="95" y="1584"/>
                      <a:pt x="190" y="1891"/>
                      <a:pt x="426" y="2080"/>
                    </a:cubicBezTo>
                    <a:cubicBezTo>
                      <a:pt x="544" y="2175"/>
                      <a:pt x="686" y="2246"/>
                      <a:pt x="922" y="2340"/>
                    </a:cubicBezTo>
                    <a:lnTo>
                      <a:pt x="922" y="3758"/>
                    </a:lnTo>
                    <a:cubicBezTo>
                      <a:pt x="733" y="3758"/>
                      <a:pt x="591" y="3687"/>
                      <a:pt x="379" y="3545"/>
                    </a:cubicBezTo>
                    <a:cubicBezTo>
                      <a:pt x="347" y="3529"/>
                      <a:pt x="308" y="3521"/>
                      <a:pt x="267" y="3521"/>
                    </a:cubicBezTo>
                    <a:cubicBezTo>
                      <a:pt x="187" y="3521"/>
                      <a:pt x="103" y="3553"/>
                      <a:pt x="71" y="3616"/>
                    </a:cubicBezTo>
                    <a:cubicBezTo>
                      <a:pt x="1" y="3734"/>
                      <a:pt x="24" y="3876"/>
                      <a:pt x="119" y="3923"/>
                    </a:cubicBezTo>
                    <a:cubicBezTo>
                      <a:pt x="426" y="4136"/>
                      <a:pt x="615" y="4207"/>
                      <a:pt x="898" y="4207"/>
                    </a:cubicBezTo>
                    <a:lnTo>
                      <a:pt x="898" y="4467"/>
                    </a:lnTo>
                    <a:cubicBezTo>
                      <a:pt x="898" y="4585"/>
                      <a:pt x="1017" y="4703"/>
                      <a:pt x="1135" y="4703"/>
                    </a:cubicBezTo>
                    <a:cubicBezTo>
                      <a:pt x="1253" y="4703"/>
                      <a:pt x="1371" y="4585"/>
                      <a:pt x="1371" y="4467"/>
                    </a:cubicBezTo>
                    <a:lnTo>
                      <a:pt x="1371" y="4207"/>
                    </a:lnTo>
                    <a:cubicBezTo>
                      <a:pt x="1891" y="4112"/>
                      <a:pt x="2198" y="3663"/>
                      <a:pt x="2292" y="3262"/>
                    </a:cubicBezTo>
                    <a:cubicBezTo>
                      <a:pt x="2363" y="2742"/>
                      <a:pt x="2103" y="2316"/>
                      <a:pt x="1607" y="2127"/>
                    </a:cubicBezTo>
                    <a:cubicBezTo>
                      <a:pt x="1536" y="2104"/>
                      <a:pt x="1465" y="2080"/>
                      <a:pt x="1395" y="2057"/>
                    </a:cubicBezTo>
                    <a:lnTo>
                      <a:pt x="1395" y="922"/>
                    </a:lnTo>
                    <a:cubicBezTo>
                      <a:pt x="1584" y="946"/>
                      <a:pt x="1702" y="1041"/>
                      <a:pt x="1702" y="1064"/>
                    </a:cubicBezTo>
                    <a:cubicBezTo>
                      <a:pt x="1737" y="1111"/>
                      <a:pt x="1796" y="1135"/>
                      <a:pt x="1855" y="1135"/>
                    </a:cubicBezTo>
                    <a:cubicBezTo>
                      <a:pt x="1914" y="1135"/>
                      <a:pt x="1973" y="1111"/>
                      <a:pt x="2009" y="1064"/>
                    </a:cubicBezTo>
                    <a:cubicBezTo>
                      <a:pt x="2103" y="970"/>
                      <a:pt x="2103" y="828"/>
                      <a:pt x="2009" y="733"/>
                    </a:cubicBezTo>
                    <a:cubicBezTo>
                      <a:pt x="2009" y="733"/>
                      <a:pt x="1773" y="544"/>
                      <a:pt x="1395" y="473"/>
                    </a:cubicBezTo>
                    <a:lnTo>
                      <a:pt x="1395" y="237"/>
                    </a:lnTo>
                    <a:cubicBezTo>
                      <a:pt x="1395" y="119"/>
                      <a:pt x="1276" y="1"/>
                      <a:pt x="1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75375" y="5559575"/>
                <a:ext cx="11850" cy="26025"/>
              </a:xfrm>
              <a:custGeom>
                <a:avLst/>
                <a:gdLst/>
                <a:ahLst/>
                <a:cxnLst/>
                <a:rect l="l" t="t" r="r" b="b"/>
                <a:pathLst>
                  <a:path w="474" h="1041" extrusionOk="0">
                    <a:moveTo>
                      <a:pt x="237" y="1"/>
                    </a:moveTo>
                    <a:cubicBezTo>
                      <a:pt x="119" y="1"/>
                      <a:pt x="1" y="119"/>
                      <a:pt x="1" y="261"/>
                    </a:cubicBezTo>
                    <a:lnTo>
                      <a:pt x="1" y="804"/>
                    </a:lnTo>
                    <a:cubicBezTo>
                      <a:pt x="1" y="922"/>
                      <a:pt x="119" y="1041"/>
                      <a:pt x="237" y="1041"/>
                    </a:cubicBezTo>
                    <a:cubicBezTo>
                      <a:pt x="355" y="1041"/>
                      <a:pt x="473" y="922"/>
                      <a:pt x="473" y="804"/>
                    </a:cubicBezTo>
                    <a:lnTo>
                      <a:pt x="473" y="261"/>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420700" y="5560175"/>
                <a:ext cx="11825" cy="25425"/>
              </a:xfrm>
              <a:custGeom>
                <a:avLst/>
                <a:gdLst/>
                <a:ahLst/>
                <a:cxnLst/>
                <a:rect l="l" t="t" r="r" b="b"/>
                <a:pathLst>
                  <a:path w="473" h="1017" extrusionOk="0">
                    <a:moveTo>
                      <a:pt x="236" y="1"/>
                    </a:moveTo>
                    <a:cubicBezTo>
                      <a:pt x="118" y="1"/>
                      <a:pt x="0" y="119"/>
                      <a:pt x="0" y="237"/>
                    </a:cubicBezTo>
                    <a:lnTo>
                      <a:pt x="0" y="780"/>
                    </a:lnTo>
                    <a:cubicBezTo>
                      <a:pt x="0" y="898"/>
                      <a:pt x="118" y="1017"/>
                      <a:pt x="236" y="1017"/>
                    </a:cubicBezTo>
                    <a:cubicBezTo>
                      <a:pt x="354" y="1017"/>
                      <a:pt x="473" y="898"/>
                      <a:pt x="473" y="780"/>
                    </a:cubicBezTo>
                    <a:lnTo>
                      <a:pt x="473" y="237"/>
                    </a:lnTo>
                    <a:cubicBezTo>
                      <a:pt x="473" y="71"/>
                      <a:pt x="354"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327950" y="5573250"/>
                <a:ext cx="51425" cy="20625"/>
              </a:xfrm>
              <a:custGeom>
                <a:avLst/>
                <a:gdLst/>
                <a:ahLst/>
                <a:cxnLst/>
                <a:rect l="l" t="t" r="r" b="b"/>
                <a:pathLst>
                  <a:path w="2057" h="825" extrusionOk="0">
                    <a:moveTo>
                      <a:pt x="1792" y="0"/>
                    </a:moveTo>
                    <a:cubicBezTo>
                      <a:pt x="1727" y="0"/>
                      <a:pt x="1657" y="30"/>
                      <a:pt x="1607" y="92"/>
                    </a:cubicBezTo>
                    <a:cubicBezTo>
                      <a:pt x="1465" y="257"/>
                      <a:pt x="1276" y="352"/>
                      <a:pt x="1017" y="352"/>
                    </a:cubicBezTo>
                    <a:cubicBezTo>
                      <a:pt x="780" y="352"/>
                      <a:pt x="591" y="257"/>
                      <a:pt x="426" y="92"/>
                    </a:cubicBezTo>
                    <a:cubicBezTo>
                      <a:pt x="386" y="39"/>
                      <a:pt x="316" y="8"/>
                      <a:pt x="251" y="8"/>
                    </a:cubicBezTo>
                    <a:cubicBezTo>
                      <a:pt x="199" y="8"/>
                      <a:pt x="150" y="27"/>
                      <a:pt x="119" y="68"/>
                    </a:cubicBezTo>
                    <a:cubicBezTo>
                      <a:pt x="24" y="139"/>
                      <a:pt x="1" y="305"/>
                      <a:pt x="71" y="375"/>
                    </a:cubicBezTo>
                    <a:cubicBezTo>
                      <a:pt x="308" y="659"/>
                      <a:pt x="662" y="824"/>
                      <a:pt x="1017" y="824"/>
                    </a:cubicBezTo>
                    <a:cubicBezTo>
                      <a:pt x="1371" y="824"/>
                      <a:pt x="1725" y="683"/>
                      <a:pt x="1962" y="375"/>
                    </a:cubicBezTo>
                    <a:cubicBezTo>
                      <a:pt x="2056" y="305"/>
                      <a:pt x="2056" y="139"/>
                      <a:pt x="1938" y="68"/>
                    </a:cubicBezTo>
                    <a:cubicBezTo>
                      <a:pt x="1905" y="24"/>
                      <a:pt x="1850" y="0"/>
                      <a:pt x="1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488625" y="5506425"/>
                <a:ext cx="36650" cy="253425"/>
              </a:xfrm>
              <a:custGeom>
                <a:avLst/>
                <a:gdLst/>
                <a:ahLst/>
                <a:cxnLst/>
                <a:rect l="l" t="t" r="r" b="b"/>
                <a:pathLst>
                  <a:path w="1466" h="10137" extrusionOk="0">
                    <a:moveTo>
                      <a:pt x="0" y="0"/>
                    </a:moveTo>
                    <a:lnTo>
                      <a:pt x="0" y="10137"/>
                    </a:lnTo>
                    <a:lnTo>
                      <a:pt x="1465" y="10137"/>
                    </a:lnTo>
                    <a:lnTo>
                      <a:pt x="14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473850" y="5776375"/>
                <a:ext cx="41375" cy="88025"/>
              </a:xfrm>
              <a:custGeom>
                <a:avLst/>
                <a:gdLst/>
                <a:ahLst/>
                <a:cxnLst/>
                <a:rect l="l" t="t" r="r" b="b"/>
                <a:pathLst>
                  <a:path w="1655" h="3521" extrusionOk="0">
                    <a:moveTo>
                      <a:pt x="568" y="0"/>
                    </a:moveTo>
                    <a:cubicBezTo>
                      <a:pt x="568" y="0"/>
                      <a:pt x="119" y="520"/>
                      <a:pt x="48" y="2741"/>
                    </a:cubicBezTo>
                    <a:cubicBezTo>
                      <a:pt x="1" y="3143"/>
                      <a:pt x="355" y="3521"/>
                      <a:pt x="780" y="3521"/>
                    </a:cubicBezTo>
                    <a:lnTo>
                      <a:pt x="1654" y="3521"/>
                    </a:lnTo>
                    <a:cubicBezTo>
                      <a:pt x="1229" y="3001"/>
                      <a:pt x="993" y="2363"/>
                      <a:pt x="993" y="1630"/>
                    </a:cubicBezTo>
                    <a:cubicBezTo>
                      <a:pt x="993" y="1040"/>
                      <a:pt x="1158" y="473"/>
                      <a:pt x="1465"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483900" y="5740325"/>
                <a:ext cx="47275" cy="47300"/>
              </a:xfrm>
              <a:custGeom>
                <a:avLst/>
                <a:gdLst/>
                <a:ahLst/>
                <a:cxnLst/>
                <a:rect l="l" t="t" r="r" b="b"/>
                <a:pathLst>
                  <a:path w="1891" h="1892" extrusionOk="0">
                    <a:moveTo>
                      <a:pt x="945" y="1"/>
                    </a:moveTo>
                    <a:cubicBezTo>
                      <a:pt x="402" y="1"/>
                      <a:pt x="0" y="403"/>
                      <a:pt x="0" y="946"/>
                    </a:cubicBezTo>
                    <a:cubicBezTo>
                      <a:pt x="0" y="1466"/>
                      <a:pt x="402" y="1891"/>
                      <a:pt x="945" y="1891"/>
                    </a:cubicBezTo>
                    <a:cubicBezTo>
                      <a:pt x="1465" y="1891"/>
                      <a:pt x="1890" y="1466"/>
                      <a:pt x="1890" y="946"/>
                    </a:cubicBezTo>
                    <a:cubicBezTo>
                      <a:pt x="1890" y="403"/>
                      <a:pt x="1441" y="1"/>
                      <a:pt x="9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164925" y="5483975"/>
                <a:ext cx="378650" cy="50825"/>
              </a:xfrm>
              <a:custGeom>
                <a:avLst/>
                <a:gdLst/>
                <a:ahLst/>
                <a:cxnLst/>
                <a:rect l="l" t="t" r="r" b="b"/>
                <a:pathLst>
                  <a:path w="15146" h="2033" extrusionOk="0">
                    <a:moveTo>
                      <a:pt x="709" y="1"/>
                    </a:moveTo>
                    <a:cubicBezTo>
                      <a:pt x="308" y="1"/>
                      <a:pt x="0" y="331"/>
                      <a:pt x="0" y="709"/>
                    </a:cubicBezTo>
                    <a:lnTo>
                      <a:pt x="0" y="1324"/>
                    </a:lnTo>
                    <a:cubicBezTo>
                      <a:pt x="0" y="1702"/>
                      <a:pt x="308" y="2033"/>
                      <a:pt x="709" y="2033"/>
                    </a:cubicBezTo>
                    <a:lnTo>
                      <a:pt x="14413" y="2033"/>
                    </a:lnTo>
                    <a:cubicBezTo>
                      <a:pt x="14791" y="2033"/>
                      <a:pt x="15122" y="1702"/>
                      <a:pt x="15122" y="1324"/>
                    </a:cubicBezTo>
                    <a:lnTo>
                      <a:pt x="15122" y="709"/>
                    </a:lnTo>
                    <a:cubicBezTo>
                      <a:pt x="15146" y="331"/>
                      <a:pt x="14815" y="1"/>
                      <a:pt x="144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164925" y="5483975"/>
                <a:ext cx="107525" cy="50825"/>
              </a:xfrm>
              <a:custGeom>
                <a:avLst/>
                <a:gdLst/>
                <a:ahLst/>
                <a:cxnLst/>
                <a:rect l="l" t="t" r="r" b="b"/>
                <a:pathLst>
                  <a:path w="4301" h="2033" extrusionOk="0">
                    <a:moveTo>
                      <a:pt x="709" y="1"/>
                    </a:moveTo>
                    <a:cubicBezTo>
                      <a:pt x="308" y="1"/>
                      <a:pt x="0" y="331"/>
                      <a:pt x="0" y="709"/>
                    </a:cubicBezTo>
                    <a:lnTo>
                      <a:pt x="0" y="1324"/>
                    </a:lnTo>
                    <a:cubicBezTo>
                      <a:pt x="0" y="1702"/>
                      <a:pt x="308" y="2033"/>
                      <a:pt x="709" y="2033"/>
                    </a:cubicBezTo>
                    <a:lnTo>
                      <a:pt x="3450" y="2033"/>
                    </a:lnTo>
                    <a:cubicBezTo>
                      <a:pt x="3615" y="1300"/>
                      <a:pt x="3923" y="615"/>
                      <a:pt x="4301" y="1"/>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157825" y="5612150"/>
                <a:ext cx="86875" cy="212075"/>
              </a:xfrm>
              <a:custGeom>
                <a:avLst/>
                <a:gdLst/>
                <a:ahLst/>
                <a:cxnLst/>
                <a:rect l="l" t="t" r="r" b="b"/>
                <a:pathLst>
                  <a:path w="3475" h="8483" extrusionOk="0">
                    <a:moveTo>
                      <a:pt x="3474" y="1"/>
                    </a:moveTo>
                    <a:lnTo>
                      <a:pt x="3474" y="1"/>
                    </a:lnTo>
                    <a:cubicBezTo>
                      <a:pt x="1489" y="426"/>
                      <a:pt x="1" y="2174"/>
                      <a:pt x="1" y="4254"/>
                    </a:cubicBezTo>
                    <a:cubicBezTo>
                      <a:pt x="1" y="6309"/>
                      <a:pt x="1419" y="8034"/>
                      <a:pt x="3356" y="8483"/>
                    </a:cubicBezTo>
                    <a:cubicBezTo>
                      <a:pt x="1797" y="7609"/>
                      <a:pt x="710" y="6026"/>
                      <a:pt x="710" y="4254"/>
                    </a:cubicBezTo>
                    <a:cubicBezTo>
                      <a:pt x="710" y="2434"/>
                      <a:pt x="1867" y="875"/>
                      <a:pt x="3474" y="1"/>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0" name="Google Shape;3350;p71"/>
          <p:cNvGrpSpPr/>
          <p:nvPr/>
        </p:nvGrpSpPr>
        <p:grpSpPr>
          <a:xfrm>
            <a:off x="2518367" y="3431294"/>
            <a:ext cx="434775" cy="385438"/>
            <a:chOff x="2461763" y="3461038"/>
            <a:chExt cx="434775" cy="385438"/>
          </a:xfrm>
        </p:grpSpPr>
        <p:sp>
          <p:nvSpPr>
            <p:cNvPr id="3351" name="Google Shape;3351;p71"/>
            <p:cNvSpPr/>
            <p:nvPr/>
          </p:nvSpPr>
          <p:spPr>
            <a:xfrm>
              <a:off x="2461763" y="3461650"/>
              <a:ext cx="434775" cy="384825"/>
            </a:xfrm>
            <a:custGeom>
              <a:avLst/>
              <a:gdLst/>
              <a:ahLst/>
              <a:cxnLst/>
              <a:rect l="l" t="t" r="r" b="b"/>
              <a:pathLst>
                <a:path w="17391" h="15393" extrusionOk="0">
                  <a:moveTo>
                    <a:pt x="12034" y="0"/>
                  </a:moveTo>
                  <a:cubicBezTo>
                    <a:pt x="11786" y="0"/>
                    <a:pt x="11539" y="83"/>
                    <a:pt x="11342" y="247"/>
                  </a:cubicBezTo>
                  <a:cubicBezTo>
                    <a:pt x="10775" y="696"/>
                    <a:pt x="9948" y="1098"/>
                    <a:pt x="8696" y="1098"/>
                  </a:cubicBezTo>
                  <a:cubicBezTo>
                    <a:pt x="7467" y="1098"/>
                    <a:pt x="6640" y="696"/>
                    <a:pt x="6073" y="247"/>
                  </a:cubicBezTo>
                  <a:cubicBezTo>
                    <a:pt x="5931" y="129"/>
                    <a:pt x="5766" y="58"/>
                    <a:pt x="5601" y="34"/>
                  </a:cubicBezTo>
                  <a:lnTo>
                    <a:pt x="5270" y="34"/>
                  </a:lnTo>
                  <a:cubicBezTo>
                    <a:pt x="5223" y="34"/>
                    <a:pt x="5199" y="34"/>
                    <a:pt x="5128" y="82"/>
                  </a:cubicBezTo>
                  <a:lnTo>
                    <a:pt x="5081" y="82"/>
                  </a:lnTo>
                  <a:cubicBezTo>
                    <a:pt x="5010" y="105"/>
                    <a:pt x="4963" y="105"/>
                    <a:pt x="4892" y="129"/>
                  </a:cubicBezTo>
                  <a:lnTo>
                    <a:pt x="4868" y="129"/>
                  </a:lnTo>
                  <a:cubicBezTo>
                    <a:pt x="4797" y="152"/>
                    <a:pt x="4774" y="200"/>
                    <a:pt x="4726" y="223"/>
                  </a:cubicBezTo>
                  <a:lnTo>
                    <a:pt x="4679" y="247"/>
                  </a:lnTo>
                  <a:cubicBezTo>
                    <a:pt x="4632" y="271"/>
                    <a:pt x="4608" y="341"/>
                    <a:pt x="4537" y="365"/>
                  </a:cubicBezTo>
                  <a:cubicBezTo>
                    <a:pt x="3829" y="1098"/>
                    <a:pt x="2954" y="2373"/>
                    <a:pt x="2954" y="4287"/>
                  </a:cubicBezTo>
                  <a:cubicBezTo>
                    <a:pt x="1" y="4287"/>
                    <a:pt x="899" y="8729"/>
                    <a:pt x="4254" y="8729"/>
                  </a:cubicBezTo>
                  <a:cubicBezTo>
                    <a:pt x="4490" y="9131"/>
                    <a:pt x="4726" y="9556"/>
                    <a:pt x="5010" y="10005"/>
                  </a:cubicBezTo>
                  <a:cubicBezTo>
                    <a:pt x="3569" y="10052"/>
                    <a:pt x="2411" y="11234"/>
                    <a:pt x="2411" y="12675"/>
                  </a:cubicBezTo>
                  <a:cubicBezTo>
                    <a:pt x="2411" y="14187"/>
                    <a:pt x="3616" y="15392"/>
                    <a:pt x="5128" y="15392"/>
                  </a:cubicBezTo>
                  <a:lnTo>
                    <a:pt x="13988" y="15392"/>
                  </a:lnTo>
                  <a:cubicBezTo>
                    <a:pt x="14485" y="15392"/>
                    <a:pt x="14886" y="14990"/>
                    <a:pt x="14886" y="14518"/>
                  </a:cubicBezTo>
                  <a:cubicBezTo>
                    <a:pt x="14886" y="14022"/>
                    <a:pt x="14461" y="13620"/>
                    <a:pt x="13988" y="13620"/>
                  </a:cubicBezTo>
                  <a:cubicBezTo>
                    <a:pt x="13492" y="13620"/>
                    <a:pt x="13067" y="13218"/>
                    <a:pt x="13067" y="12722"/>
                  </a:cubicBezTo>
                  <a:cubicBezTo>
                    <a:pt x="13067" y="12321"/>
                    <a:pt x="13303" y="12013"/>
                    <a:pt x="13634" y="11848"/>
                  </a:cubicBezTo>
                  <a:cubicBezTo>
                    <a:pt x="13752" y="11801"/>
                    <a:pt x="13870" y="11801"/>
                    <a:pt x="13988" y="11801"/>
                  </a:cubicBezTo>
                  <a:cubicBezTo>
                    <a:pt x="14485" y="11801"/>
                    <a:pt x="14886" y="11375"/>
                    <a:pt x="14886" y="10903"/>
                  </a:cubicBezTo>
                  <a:cubicBezTo>
                    <a:pt x="14886" y="10430"/>
                    <a:pt x="14461" y="10029"/>
                    <a:pt x="13988" y="10029"/>
                  </a:cubicBezTo>
                  <a:lnTo>
                    <a:pt x="12311" y="10029"/>
                  </a:lnTo>
                  <a:cubicBezTo>
                    <a:pt x="12594" y="9580"/>
                    <a:pt x="12878" y="9178"/>
                    <a:pt x="13067" y="8753"/>
                  </a:cubicBezTo>
                  <a:cubicBezTo>
                    <a:pt x="16446" y="8706"/>
                    <a:pt x="17391" y="4264"/>
                    <a:pt x="14437" y="4264"/>
                  </a:cubicBezTo>
                  <a:cubicBezTo>
                    <a:pt x="14437" y="2350"/>
                    <a:pt x="13539" y="1050"/>
                    <a:pt x="12831" y="341"/>
                  </a:cubicBezTo>
                  <a:cubicBezTo>
                    <a:pt x="12615" y="113"/>
                    <a:pt x="12323" y="0"/>
                    <a:pt x="12034"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2" name="Google Shape;3352;p71"/>
            <p:cNvGrpSpPr/>
            <p:nvPr/>
          </p:nvGrpSpPr>
          <p:grpSpPr>
            <a:xfrm>
              <a:off x="2461763" y="3461038"/>
              <a:ext cx="433600" cy="385425"/>
              <a:chOff x="-625425" y="7601300"/>
              <a:chExt cx="433600" cy="385425"/>
            </a:xfrm>
          </p:grpSpPr>
          <p:sp>
            <p:nvSpPr>
              <p:cNvPr id="3353" name="Google Shape;3353;p71"/>
              <p:cNvSpPr/>
              <p:nvPr/>
            </p:nvSpPr>
            <p:spPr>
              <a:xfrm>
                <a:off x="-625425" y="7708500"/>
                <a:ext cx="106350" cy="111050"/>
              </a:xfrm>
              <a:custGeom>
                <a:avLst/>
                <a:gdLst/>
                <a:ahLst/>
                <a:cxnLst/>
                <a:rect l="l" t="t" r="r" b="b"/>
                <a:pathLst>
                  <a:path w="4254" h="4442" extrusionOk="0">
                    <a:moveTo>
                      <a:pt x="2954" y="0"/>
                    </a:moveTo>
                    <a:cubicBezTo>
                      <a:pt x="1" y="0"/>
                      <a:pt x="922" y="4442"/>
                      <a:pt x="4254" y="4442"/>
                    </a:cubicBezTo>
                    <a:lnTo>
                      <a:pt x="29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98175" y="7708500"/>
                <a:ext cx="106350" cy="111050"/>
              </a:xfrm>
              <a:custGeom>
                <a:avLst/>
                <a:gdLst/>
                <a:ahLst/>
                <a:cxnLst/>
                <a:rect l="l" t="t" r="r" b="b"/>
                <a:pathLst>
                  <a:path w="4254" h="4442" extrusionOk="0">
                    <a:moveTo>
                      <a:pt x="1300" y="0"/>
                    </a:moveTo>
                    <a:lnTo>
                      <a:pt x="0" y="4442"/>
                    </a:lnTo>
                    <a:cubicBezTo>
                      <a:pt x="3332" y="4442"/>
                      <a:pt x="4253"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588200" y="7601300"/>
                <a:ext cx="359150" cy="272600"/>
              </a:xfrm>
              <a:custGeom>
                <a:avLst/>
                <a:gdLst/>
                <a:ahLst/>
                <a:cxnLst/>
                <a:rect l="l" t="t" r="r" b="b"/>
                <a:pathLst>
                  <a:path w="14366" h="10904" extrusionOk="0">
                    <a:moveTo>
                      <a:pt x="3869" y="1"/>
                    </a:moveTo>
                    <a:cubicBezTo>
                      <a:pt x="3579" y="1"/>
                      <a:pt x="3288" y="113"/>
                      <a:pt x="3072" y="342"/>
                    </a:cubicBezTo>
                    <a:cubicBezTo>
                      <a:pt x="1796" y="1642"/>
                      <a:pt x="0" y="4713"/>
                      <a:pt x="3545" y="9982"/>
                    </a:cubicBezTo>
                    <a:lnTo>
                      <a:pt x="5553" y="10904"/>
                    </a:lnTo>
                    <a:lnTo>
                      <a:pt x="10869" y="9982"/>
                    </a:lnTo>
                    <a:cubicBezTo>
                      <a:pt x="14366" y="4713"/>
                      <a:pt x="12594" y="1642"/>
                      <a:pt x="11342" y="342"/>
                    </a:cubicBezTo>
                    <a:cubicBezTo>
                      <a:pt x="11113" y="113"/>
                      <a:pt x="10823" y="1"/>
                      <a:pt x="10533" y="1"/>
                    </a:cubicBezTo>
                    <a:cubicBezTo>
                      <a:pt x="10285" y="1"/>
                      <a:pt x="10037" y="84"/>
                      <a:pt x="9829" y="248"/>
                    </a:cubicBezTo>
                    <a:cubicBezTo>
                      <a:pt x="9262" y="697"/>
                      <a:pt x="8412" y="1098"/>
                      <a:pt x="7207" y="1098"/>
                    </a:cubicBezTo>
                    <a:cubicBezTo>
                      <a:pt x="5955" y="1098"/>
                      <a:pt x="5128" y="697"/>
                      <a:pt x="4561" y="248"/>
                    </a:cubicBezTo>
                    <a:cubicBezTo>
                      <a:pt x="4364" y="84"/>
                      <a:pt x="4117" y="1"/>
                      <a:pt x="3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477750" y="7731525"/>
                <a:ext cx="137650" cy="137050"/>
              </a:xfrm>
              <a:custGeom>
                <a:avLst/>
                <a:gdLst/>
                <a:ahLst/>
                <a:cxnLst/>
                <a:rect l="l" t="t" r="r" b="b"/>
                <a:pathLst>
                  <a:path w="5506" h="5482" extrusionOk="0">
                    <a:moveTo>
                      <a:pt x="2742" y="0"/>
                    </a:moveTo>
                    <a:cubicBezTo>
                      <a:pt x="1229" y="0"/>
                      <a:pt x="1" y="1229"/>
                      <a:pt x="1" y="2741"/>
                    </a:cubicBezTo>
                    <a:cubicBezTo>
                      <a:pt x="1" y="4253"/>
                      <a:pt x="1253" y="5482"/>
                      <a:pt x="2742" y="5482"/>
                    </a:cubicBezTo>
                    <a:cubicBezTo>
                      <a:pt x="4254" y="5482"/>
                      <a:pt x="5506" y="4253"/>
                      <a:pt x="5506" y="2741"/>
                    </a:cubicBezTo>
                    <a:cubicBezTo>
                      <a:pt x="5506" y="1229"/>
                      <a:pt x="4254" y="0"/>
                      <a:pt x="2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587600" y="7602025"/>
                <a:ext cx="142375" cy="273650"/>
              </a:xfrm>
              <a:custGeom>
                <a:avLst/>
                <a:gdLst/>
                <a:ahLst/>
                <a:cxnLst/>
                <a:rect l="l" t="t" r="r" b="b"/>
                <a:pathLst>
                  <a:path w="5695" h="10946" extrusionOk="0">
                    <a:moveTo>
                      <a:pt x="3838" y="1"/>
                    </a:moveTo>
                    <a:cubicBezTo>
                      <a:pt x="3548" y="1"/>
                      <a:pt x="3254" y="136"/>
                      <a:pt x="3048" y="361"/>
                    </a:cubicBezTo>
                    <a:cubicBezTo>
                      <a:pt x="1772" y="1660"/>
                      <a:pt x="0" y="4732"/>
                      <a:pt x="3521" y="10024"/>
                    </a:cubicBezTo>
                    <a:lnTo>
                      <a:pt x="5482" y="10946"/>
                    </a:lnTo>
                    <a:lnTo>
                      <a:pt x="5694" y="10898"/>
                    </a:lnTo>
                    <a:cubicBezTo>
                      <a:pt x="3899" y="9339"/>
                      <a:pt x="2741" y="7071"/>
                      <a:pt x="2741" y="4519"/>
                    </a:cubicBezTo>
                    <a:cubicBezTo>
                      <a:pt x="2741" y="2865"/>
                      <a:pt x="3213" y="1329"/>
                      <a:pt x="4064" y="30"/>
                    </a:cubicBezTo>
                    <a:cubicBezTo>
                      <a:pt x="3990" y="10"/>
                      <a:pt x="3914" y="1"/>
                      <a:pt x="3838"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483650" y="7805350"/>
                <a:ext cx="62050" cy="45525"/>
              </a:xfrm>
              <a:custGeom>
                <a:avLst/>
                <a:gdLst/>
                <a:ahLst/>
                <a:cxnLst/>
                <a:rect l="l" t="t" r="r" b="b"/>
                <a:pathLst>
                  <a:path w="2482" h="1821" extrusionOk="0">
                    <a:moveTo>
                      <a:pt x="1253" y="1"/>
                    </a:moveTo>
                    <a:cubicBezTo>
                      <a:pt x="568" y="1"/>
                      <a:pt x="0" y="568"/>
                      <a:pt x="0" y="1229"/>
                    </a:cubicBezTo>
                    <a:cubicBezTo>
                      <a:pt x="0" y="1560"/>
                      <a:pt x="260" y="1820"/>
                      <a:pt x="591" y="1820"/>
                    </a:cubicBezTo>
                    <a:lnTo>
                      <a:pt x="1891" y="1820"/>
                    </a:lnTo>
                    <a:cubicBezTo>
                      <a:pt x="2221" y="1820"/>
                      <a:pt x="2481" y="1560"/>
                      <a:pt x="2481" y="1229"/>
                    </a:cubicBezTo>
                    <a:cubicBezTo>
                      <a:pt x="2481" y="568"/>
                      <a:pt x="1914" y="1"/>
                      <a:pt x="1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396225" y="7805350"/>
                <a:ext cx="62050" cy="45525"/>
              </a:xfrm>
              <a:custGeom>
                <a:avLst/>
                <a:gdLst/>
                <a:ahLst/>
                <a:cxnLst/>
                <a:rect l="l" t="t" r="r" b="b"/>
                <a:pathLst>
                  <a:path w="2482" h="1821" extrusionOk="0">
                    <a:moveTo>
                      <a:pt x="1229" y="1"/>
                    </a:moveTo>
                    <a:cubicBezTo>
                      <a:pt x="544" y="1"/>
                      <a:pt x="0" y="568"/>
                      <a:pt x="0" y="1229"/>
                    </a:cubicBezTo>
                    <a:cubicBezTo>
                      <a:pt x="0" y="1560"/>
                      <a:pt x="260" y="1820"/>
                      <a:pt x="591" y="1820"/>
                    </a:cubicBezTo>
                    <a:lnTo>
                      <a:pt x="1891" y="1820"/>
                    </a:lnTo>
                    <a:cubicBezTo>
                      <a:pt x="2198" y="1820"/>
                      <a:pt x="2481" y="1560"/>
                      <a:pt x="2481" y="1229"/>
                    </a:cubicBezTo>
                    <a:cubicBezTo>
                      <a:pt x="2481" y="568"/>
                      <a:pt x="1914"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439350" y="7717950"/>
                <a:ext cx="60875" cy="27775"/>
              </a:xfrm>
              <a:custGeom>
                <a:avLst/>
                <a:gdLst/>
                <a:ahLst/>
                <a:cxnLst/>
                <a:rect l="l" t="t" r="r" b="b"/>
                <a:pathLst>
                  <a:path w="2435" h="1111" extrusionOk="0">
                    <a:moveTo>
                      <a:pt x="1" y="0"/>
                    </a:moveTo>
                    <a:lnTo>
                      <a:pt x="1" y="189"/>
                    </a:lnTo>
                    <a:cubicBezTo>
                      <a:pt x="1" y="874"/>
                      <a:pt x="544" y="1111"/>
                      <a:pt x="1206" y="1111"/>
                    </a:cubicBezTo>
                    <a:cubicBezTo>
                      <a:pt x="1891" y="1111"/>
                      <a:pt x="2434" y="874"/>
                      <a:pt x="2434" y="189"/>
                    </a:cubicBezTo>
                    <a:lnTo>
                      <a:pt x="24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439350" y="7692550"/>
                <a:ext cx="60875" cy="29550"/>
              </a:xfrm>
              <a:custGeom>
                <a:avLst/>
                <a:gdLst/>
                <a:ahLst/>
                <a:cxnLst/>
                <a:rect l="l" t="t" r="r" b="b"/>
                <a:pathLst>
                  <a:path w="2435" h="1182" extrusionOk="0">
                    <a:moveTo>
                      <a:pt x="1206" y="0"/>
                    </a:moveTo>
                    <a:cubicBezTo>
                      <a:pt x="591" y="0"/>
                      <a:pt x="95" y="425"/>
                      <a:pt x="1" y="1016"/>
                    </a:cubicBezTo>
                    <a:cubicBezTo>
                      <a:pt x="355" y="1111"/>
                      <a:pt x="780" y="1181"/>
                      <a:pt x="1206" y="1181"/>
                    </a:cubicBezTo>
                    <a:cubicBezTo>
                      <a:pt x="1654" y="1181"/>
                      <a:pt x="2080" y="1111"/>
                      <a:pt x="2434" y="1016"/>
                    </a:cubicBezTo>
                    <a:cubicBezTo>
                      <a:pt x="2340" y="425"/>
                      <a:pt x="1843"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513175" y="7696075"/>
                <a:ext cx="56125" cy="44325"/>
              </a:xfrm>
              <a:custGeom>
                <a:avLst/>
                <a:gdLst/>
                <a:ahLst/>
                <a:cxnLst/>
                <a:rect l="l" t="t" r="r" b="b"/>
                <a:pathLst>
                  <a:path w="2245" h="1773" extrusionOk="0">
                    <a:moveTo>
                      <a:pt x="1134" y="1"/>
                    </a:moveTo>
                    <a:cubicBezTo>
                      <a:pt x="496" y="1"/>
                      <a:pt x="0" y="379"/>
                      <a:pt x="0" y="875"/>
                    </a:cubicBezTo>
                    <a:cubicBezTo>
                      <a:pt x="0" y="1395"/>
                      <a:pt x="496" y="1773"/>
                      <a:pt x="1134" y="1773"/>
                    </a:cubicBezTo>
                    <a:cubicBezTo>
                      <a:pt x="1749" y="1773"/>
                      <a:pt x="2245" y="1395"/>
                      <a:pt x="2245" y="875"/>
                    </a:cubicBezTo>
                    <a:cubicBezTo>
                      <a:pt x="2245" y="402"/>
                      <a:pt x="1772"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361375" y="7696075"/>
                <a:ext cx="56725" cy="44325"/>
              </a:xfrm>
              <a:custGeom>
                <a:avLst/>
                <a:gdLst/>
                <a:ahLst/>
                <a:cxnLst/>
                <a:rect l="l" t="t" r="r" b="b"/>
                <a:pathLst>
                  <a:path w="2269" h="1773" extrusionOk="0">
                    <a:moveTo>
                      <a:pt x="1134" y="1"/>
                    </a:moveTo>
                    <a:cubicBezTo>
                      <a:pt x="520" y="1"/>
                      <a:pt x="0" y="379"/>
                      <a:pt x="0" y="875"/>
                    </a:cubicBezTo>
                    <a:cubicBezTo>
                      <a:pt x="0" y="1395"/>
                      <a:pt x="520" y="1773"/>
                      <a:pt x="1134" y="1773"/>
                    </a:cubicBezTo>
                    <a:cubicBezTo>
                      <a:pt x="1749" y="1773"/>
                      <a:pt x="2269" y="1395"/>
                      <a:pt x="2269" y="875"/>
                    </a:cubicBezTo>
                    <a:cubicBezTo>
                      <a:pt x="2269" y="402"/>
                      <a:pt x="1749"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474200" y="7679550"/>
                <a:ext cx="11850" cy="23050"/>
              </a:xfrm>
              <a:custGeom>
                <a:avLst/>
                <a:gdLst/>
                <a:ahLst/>
                <a:cxnLst/>
                <a:rect l="l" t="t" r="r" b="b"/>
                <a:pathLst>
                  <a:path w="474" h="922" extrusionOk="0">
                    <a:moveTo>
                      <a:pt x="237" y="0"/>
                    </a:moveTo>
                    <a:cubicBezTo>
                      <a:pt x="119" y="0"/>
                      <a:pt x="1" y="118"/>
                      <a:pt x="1" y="237"/>
                    </a:cubicBezTo>
                    <a:lnTo>
                      <a:pt x="1" y="685"/>
                    </a:lnTo>
                    <a:cubicBezTo>
                      <a:pt x="1" y="804"/>
                      <a:pt x="119" y="922"/>
                      <a:pt x="237" y="922"/>
                    </a:cubicBezTo>
                    <a:cubicBezTo>
                      <a:pt x="355" y="922"/>
                      <a:pt x="473" y="827"/>
                      <a:pt x="473" y="685"/>
                    </a:cubicBezTo>
                    <a:lnTo>
                      <a:pt x="473" y="237"/>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354875" y="7679550"/>
                <a:ext cx="11825" cy="23050"/>
              </a:xfrm>
              <a:custGeom>
                <a:avLst/>
                <a:gdLst/>
                <a:ahLst/>
                <a:cxnLst/>
                <a:rect l="l" t="t" r="r" b="b"/>
                <a:pathLst>
                  <a:path w="473" h="922" extrusionOk="0">
                    <a:moveTo>
                      <a:pt x="237" y="0"/>
                    </a:moveTo>
                    <a:cubicBezTo>
                      <a:pt x="118" y="0"/>
                      <a:pt x="0" y="118"/>
                      <a:pt x="0" y="237"/>
                    </a:cubicBezTo>
                    <a:lnTo>
                      <a:pt x="0" y="685"/>
                    </a:lnTo>
                    <a:cubicBezTo>
                      <a:pt x="0" y="804"/>
                      <a:pt x="118" y="922"/>
                      <a:pt x="237" y="922"/>
                    </a:cubicBezTo>
                    <a:cubicBezTo>
                      <a:pt x="355" y="922"/>
                      <a:pt x="473" y="827"/>
                      <a:pt x="473" y="685"/>
                    </a:cubicBezTo>
                    <a:lnTo>
                      <a:pt x="473" y="237"/>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564575" y="7850850"/>
                <a:ext cx="140600" cy="135875"/>
              </a:xfrm>
              <a:custGeom>
                <a:avLst/>
                <a:gdLst/>
                <a:ahLst/>
                <a:cxnLst/>
                <a:rect l="l" t="t" r="r" b="b"/>
                <a:pathLst>
                  <a:path w="5624" h="5435" extrusionOk="0">
                    <a:moveTo>
                      <a:pt x="2718" y="0"/>
                    </a:moveTo>
                    <a:cubicBezTo>
                      <a:pt x="1206" y="0"/>
                      <a:pt x="1" y="1205"/>
                      <a:pt x="1" y="2717"/>
                    </a:cubicBezTo>
                    <a:cubicBezTo>
                      <a:pt x="1" y="4229"/>
                      <a:pt x="1206" y="5434"/>
                      <a:pt x="2718" y="5434"/>
                    </a:cubicBezTo>
                    <a:lnTo>
                      <a:pt x="5624" y="5434"/>
                    </a:lnTo>
                    <a:lnTo>
                      <a:pt x="3923" y="2717"/>
                    </a:lnTo>
                    <a:lnTo>
                      <a:pt x="56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465925" y="7874475"/>
                <a:ext cx="190800" cy="93925"/>
              </a:xfrm>
              <a:custGeom>
                <a:avLst/>
                <a:gdLst/>
                <a:ahLst/>
                <a:cxnLst/>
                <a:rect l="l" t="t" r="r" b="b"/>
                <a:pathLst>
                  <a:path w="7632" h="3757" extrusionOk="0">
                    <a:moveTo>
                      <a:pt x="1134" y="0"/>
                    </a:moveTo>
                    <a:lnTo>
                      <a:pt x="0" y="1772"/>
                    </a:lnTo>
                    <a:lnTo>
                      <a:pt x="1229" y="3757"/>
                    </a:lnTo>
                    <a:lnTo>
                      <a:pt x="7608" y="3757"/>
                    </a:lnTo>
                    <a:lnTo>
                      <a:pt x="7608" y="2694"/>
                    </a:lnTo>
                    <a:lnTo>
                      <a:pt x="7632" y="2694"/>
                    </a:lnTo>
                    <a:cubicBezTo>
                      <a:pt x="7112" y="2694"/>
                      <a:pt x="6710" y="2292"/>
                      <a:pt x="6710" y="1772"/>
                    </a:cubicBezTo>
                    <a:cubicBezTo>
                      <a:pt x="6710" y="1276"/>
                      <a:pt x="7112" y="851"/>
                      <a:pt x="7632" y="851"/>
                    </a:cubicBezTo>
                    <a:lnTo>
                      <a:pt x="76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465925" y="7874475"/>
                <a:ext cx="190800" cy="44325"/>
              </a:xfrm>
              <a:custGeom>
                <a:avLst/>
                <a:gdLst/>
                <a:ahLst/>
                <a:cxnLst/>
                <a:rect l="l" t="t" r="r" b="b"/>
                <a:pathLst>
                  <a:path w="7632" h="1773" extrusionOk="0">
                    <a:moveTo>
                      <a:pt x="1134" y="0"/>
                    </a:moveTo>
                    <a:lnTo>
                      <a:pt x="0" y="1772"/>
                    </a:lnTo>
                    <a:lnTo>
                      <a:pt x="6710" y="1772"/>
                    </a:lnTo>
                    <a:cubicBezTo>
                      <a:pt x="6710" y="1276"/>
                      <a:pt x="7112" y="851"/>
                      <a:pt x="7632" y="851"/>
                    </a:cubicBezTo>
                    <a:lnTo>
                      <a:pt x="7632"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491925" y="7850850"/>
                <a:ext cx="238675" cy="135875"/>
              </a:xfrm>
              <a:custGeom>
                <a:avLst/>
                <a:gdLst/>
                <a:ahLst/>
                <a:cxnLst/>
                <a:rect l="l" t="t" r="r" b="b"/>
                <a:pathLst>
                  <a:path w="9547" h="5435" extrusionOk="0">
                    <a:moveTo>
                      <a:pt x="2718" y="0"/>
                    </a:moveTo>
                    <a:cubicBezTo>
                      <a:pt x="1229" y="0"/>
                      <a:pt x="1" y="1205"/>
                      <a:pt x="1" y="2717"/>
                    </a:cubicBezTo>
                    <a:cubicBezTo>
                      <a:pt x="1" y="4229"/>
                      <a:pt x="1229" y="5434"/>
                      <a:pt x="2718" y="5434"/>
                    </a:cubicBezTo>
                    <a:lnTo>
                      <a:pt x="8672" y="5434"/>
                    </a:lnTo>
                    <a:cubicBezTo>
                      <a:pt x="9168" y="5434"/>
                      <a:pt x="9546" y="5033"/>
                      <a:pt x="9546" y="4489"/>
                    </a:cubicBezTo>
                    <a:cubicBezTo>
                      <a:pt x="9546" y="4017"/>
                      <a:pt x="9168" y="3615"/>
                      <a:pt x="8672" y="3615"/>
                    </a:cubicBezTo>
                    <a:lnTo>
                      <a:pt x="2718" y="3615"/>
                    </a:lnTo>
                    <a:cubicBezTo>
                      <a:pt x="2222" y="3615"/>
                      <a:pt x="1820" y="3190"/>
                      <a:pt x="1820" y="2694"/>
                    </a:cubicBezTo>
                    <a:cubicBezTo>
                      <a:pt x="1820" y="2198"/>
                      <a:pt x="2222" y="1772"/>
                      <a:pt x="2718" y="1772"/>
                    </a:cubicBezTo>
                    <a:lnTo>
                      <a:pt x="8672" y="1772"/>
                    </a:lnTo>
                    <a:cubicBezTo>
                      <a:pt x="9145" y="1772"/>
                      <a:pt x="9546" y="1394"/>
                      <a:pt x="9546" y="898"/>
                    </a:cubicBezTo>
                    <a:cubicBezTo>
                      <a:pt x="9546" y="425"/>
                      <a:pt x="9168" y="0"/>
                      <a:pt x="86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70" name="Google Shape;3370;p71"/>
          <p:cNvGrpSpPr/>
          <p:nvPr/>
        </p:nvGrpSpPr>
        <p:grpSpPr>
          <a:xfrm>
            <a:off x="2571242" y="4123250"/>
            <a:ext cx="329025" cy="385738"/>
            <a:chOff x="2519663" y="4183138"/>
            <a:chExt cx="329025" cy="385738"/>
          </a:xfrm>
        </p:grpSpPr>
        <p:sp>
          <p:nvSpPr>
            <p:cNvPr id="3371" name="Google Shape;3371;p71"/>
            <p:cNvSpPr/>
            <p:nvPr/>
          </p:nvSpPr>
          <p:spPr>
            <a:xfrm>
              <a:off x="2520838" y="4183725"/>
              <a:ext cx="327850" cy="385150"/>
            </a:xfrm>
            <a:custGeom>
              <a:avLst/>
              <a:gdLst/>
              <a:ahLst/>
              <a:cxnLst/>
              <a:rect l="l" t="t" r="r" b="b"/>
              <a:pathLst>
                <a:path w="13114" h="15406" extrusionOk="0">
                  <a:moveTo>
                    <a:pt x="7987" y="0"/>
                  </a:moveTo>
                  <a:cubicBezTo>
                    <a:pt x="7703" y="0"/>
                    <a:pt x="7467" y="189"/>
                    <a:pt x="7372" y="449"/>
                  </a:cubicBezTo>
                  <a:lnTo>
                    <a:pt x="2269" y="449"/>
                  </a:lnTo>
                  <a:cubicBezTo>
                    <a:pt x="993" y="449"/>
                    <a:pt x="1" y="1489"/>
                    <a:pt x="1" y="2717"/>
                  </a:cubicBezTo>
                  <a:lnTo>
                    <a:pt x="1" y="12334"/>
                  </a:lnTo>
                  <a:cubicBezTo>
                    <a:pt x="1" y="14011"/>
                    <a:pt x="1371" y="15405"/>
                    <a:pt x="3072" y="15405"/>
                  </a:cubicBezTo>
                  <a:lnTo>
                    <a:pt x="12192" y="15405"/>
                  </a:lnTo>
                  <a:cubicBezTo>
                    <a:pt x="12689" y="15405"/>
                    <a:pt x="13114" y="14980"/>
                    <a:pt x="13114" y="14484"/>
                  </a:cubicBezTo>
                  <a:cubicBezTo>
                    <a:pt x="13114" y="13988"/>
                    <a:pt x="12689" y="13562"/>
                    <a:pt x="12192" y="13562"/>
                  </a:cubicBezTo>
                  <a:cubicBezTo>
                    <a:pt x="11507" y="13562"/>
                    <a:pt x="10987" y="12995"/>
                    <a:pt x="10987" y="12357"/>
                  </a:cubicBezTo>
                  <a:cubicBezTo>
                    <a:pt x="10987" y="11625"/>
                    <a:pt x="11507" y="11081"/>
                    <a:pt x="12192" y="11081"/>
                  </a:cubicBezTo>
                  <a:cubicBezTo>
                    <a:pt x="12689" y="11081"/>
                    <a:pt x="13090" y="10680"/>
                    <a:pt x="13090" y="10184"/>
                  </a:cubicBezTo>
                  <a:lnTo>
                    <a:pt x="13090" y="1820"/>
                  </a:lnTo>
                  <a:cubicBezTo>
                    <a:pt x="13090" y="1182"/>
                    <a:pt x="12665" y="662"/>
                    <a:pt x="12098" y="473"/>
                  </a:cubicBezTo>
                  <a:lnTo>
                    <a:pt x="11980" y="473"/>
                  </a:lnTo>
                  <a:cubicBezTo>
                    <a:pt x="11885" y="473"/>
                    <a:pt x="11838" y="449"/>
                    <a:pt x="11743" y="449"/>
                  </a:cubicBezTo>
                  <a:lnTo>
                    <a:pt x="11365" y="449"/>
                  </a:lnTo>
                  <a:cubicBezTo>
                    <a:pt x="11271" y="189"/>
                    <a:pt x="11035" y="0"/>
                    <a:pt x="10727"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2" name="Google Shape;3372;p71"/>
            <p:cNvGrpSpPr/>
            <p:nvPr/>
          </p:nvGrpSpPr>
          <p:grpSpPr>
            <a:xfrm>
              <a:off x="2519663" y="4183138"/>
              <a:ext cx="328450" cy="385725"/>
              <a:chOff x="-567525" y="8323400"/>
              <a:chExt cx="328450" cy="385725"/>
            </a:xfrm>
          </p:grpSpPr>
          <p:sp>
            <p:nvSpPr>
              <p:cNvPr id="3373" name="Google Shape;3373;p71"/>
              <p:cNvSpPr/>
              <p:nvPr/>
            </p:nvSpPr>
            <p:spPr>
              <a:xfrm>
                <a:off x="-545675" y="8578550"/>
                <a:ext cx="282975" cy="106950"/>
              </a:xfrm>
              <a:custGeom>
                <a:avLst/>
                <a:gdLst/>
                <a:ahLst/>
                <a:cxnLst/>
                <a:rect l="l" t="t" r="r" b="b"/>
                <a:pathLst>
                  <a:path w="11319" h="4278" extrusionOk="0">
                    <a:moveTo>
                      <a:pt x="1276" y="1"/>
                    </a:moveTo>
                    <a:lnTo>
                      <a:pt x="1" y="2080"/>
                    </a:lnTo>
                    <a:lnTo>
                      <a:pt x="1607" y="4278"/>
                    </a:lnTo>
                    <a:lnTo>
                      <a:pt x="9900" y="4278"/>
                    </a:lnTo>
                    <a:lnTo>
                      <a:pt x="11318" y="3332"/>
                    </a:lnTo>
                    <a:cubicBezTo>
                      <a:pt x="10657" y="3332"/>
                      <a:pt x="10113" y="2789"/>
                      <a:pt x="10113" y="2127"/>
                    </a:cubicBezTo>
                    <a:cubicBezTo>
                      <a:pt x="10113" y="1466"/>
                      <a:pt x="10633" y="899"/>
                      <a:pt x="11318" y="899"/>
                    </a:cubicBezTo>
                    <a:lnTo>
                      <a:pt x="1086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566925" y="8334600"/>
                <a:ext cx="107525" cy="297150"/>
              </a:xfrm>
              <a:custGeom>
                <a:avLst/>
                <a:gdLst/>
                <a:ahLst/>
                <a:cxnLst/>
                <a:rect l="l" t="t" r="r" b="b"/>
                <a:pathLst>
                  <a:path w="4301" h="11886" extrusionOk="0">
                    <a:moveTo>
                      <a:pt x="2268" y="1"/>
                    </a:moveTo>
                    <a:cubicBezTo>
                      <a:pt x="992" y="1"/>
                      <a:pt x="0" y="1041"/>
                      <a:pt x="0" y="2269"/>
                    </a:cubicBezTo>
                    <a:lnTo>
                      <a:pt x="0" y="11885"/>
                    </a:lnTo>
                    <a:lnTo>
                      <a:pt x="756" y="11129"/>
                    </a:lnTo>
                    <a:lnTo>
                      <a:pt x="2150" y="9806"/>
                    </a:lnTo>
                    <a:lnTo>
                      <a:pt x="3072" y="9806"/>
                    </a:lnTo>
                    <a:lnTo>
                      <a:pt x="4300" y="4915"/>
                    </a:lnTo>
                    <a:lnTo>
                      <a:pt x="3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490750" y="8334600"/>
                <a:ext cx="251675" cy="245175"/>
              </a:xfrm>
              <a:custGeom>
                <a:avLst/>
                <a:gdLst/>
                <a:ahLst/>
                <a:cxnLst/>
                <a:rect l="l" t="t" r="r" b="b"/>
                <a:pathLst>
                  <a:path w="10067" h="9807" extrusionOk="0">
                    <a:moveTo>
                      <a:pt x="1" y="1"/>
                    </a:moveTo>
                    <a:lnTo>
                      <a:pt x="1" y="9806"/>
                    </a:lnTo>
                    <a:lnTo>
                      <a:pt x="10043" y="9759"/>
                    </a:lnTo>
                    <a:lnTo>
                      <a:pt x="10043" y="1395"/>
                    </a:lnTo>
                    <a:cubicBezTo>
                      <a:pt x="10066" y="615"/>
                      <a:pt x="9452" y="1"/>
                      <a:pt x="8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402725" y="8334025"/>
                <a:ext cx="137650" cy="119325"/>
              </a:xfrm>
              <a:custGeom>
                <a:avLst/>
                <a:gdLst/>
                <a:ahLst/>
                <a:cxnLst/>
                <a:rect l="l" t="t" r="r" b="b"/>
                <a:pathLst>
                  <a:path w="5506" h="4773" extrusionOk="0">
                    <a:moveTo>
                      <a:pt x="48" y="0"/>
                    </a:moveTo>
                    <a:cubicBezTo>
                      <a:pt x="48" y="48"/>
                      <a:pt x="0" y="142"/>
                      <a:pt x="0" y="213"/>
                    </a:cubicBezTo>
                    <a:lnTo>
                      <a:pt x="0" y="3663"/>
                    </a:lnTo>
                    <a:cubicBezTo>
                      <a:pt x="48" y="4277"/>
                      <a:pt x="520" y="4773"/>
                      <a:pt x="1135" y="4773"/>
                    </a:cubicBezTo>
                    <a:cubicBezTo>
                      <a:pt x="1371" y="4773"/>
                      <a:pt x="1607" y="4702"/>
                      <a:pt x="1772" y="4537"/>
                    </a:cubicBezTo>
                    <a:lnTo>
                      <a:pt x="2788" y="3899"/>
                    </a:lnTo>
                    <a:lnTo>
                      <a:pt x="3804" y="4537"/>
                    </a:lnTo>
                    <a:cubicBezTo>
                      <a:pt x="3970" y="4702"/>
                      <a:pt x="4206" y="4773"/>
                      <a:pt x="4442" y="4773"/>
                    </a:cubicBezTo>
                    <a:cubicBezTo>
                      <a:pt x="4702" y="4773"/>
                      <a:pt x="4986" y="4655"/>
                      <a:pt x="5175" y="4489"/>
                    </a:cubicBezTo>
                    <a:cubicBezTo>
                      <a:pt x="5387" y="4277"/>
                      <a:pt x="5506" y="4017"/>
                      <a:pt x="5506" y="3686"/>
                    </a:cubicBezTo>
                    <a:lnTo>
                      <a:pt x="5506" y="237"/>
                    </a:lnTo>
                    <a:lnTo>
                      <a:pt x="5506" y="48"/>
                    </a:lnTo>
                    <a:cubicBezTo>
                      <a:pt x="5387" y="24"/>
                      <a:pt x="5269" y="0"/>
                      <a:pt x="515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383825" y="8323400"/>
                <a:ext cx="101625" cy="112450"/>
              </a:xfrm>
              <a:custGeom>
                <a:avLst/>
                <a:gdLst/>
                <a:ahLst/>
                <a:cxnLst/>
                <a:rect l="l" t="t" r="r" b="b"/>
                <a:pathLst>
                  <a:path w="4065" h="4498" extrusionOk="0">
                    <a:moveTo>
                      <a:pt x="638" y="0"/>
                    </a:moveTo>
                    <a:cubicBezTo>
                      <a:pt x="284" y="0"/>
                      <a:pt x="1" y="307"/>
                      <a:pt x="1" y="662"/>
                    </a:cubicBezTo>
                    <a:lnTo>
                      <a:pt x="1" y="4111"/>
                    </a:lnTo>
                    <a:cubicBezTo>
                      <a:pt x="1" y="4346"/>
                      <a:pt x="192" y="4498"/>
                      <a:pt x="387" y="4498"/>
                    </a:cubicBezTo>
                    <a:cubicBezTo>
                      <a:pt x="466" y="4498"/>
                      <a:pt x="547" y="4473"/>
                      <a:pt x="615" y="4418"/>
                    </a:cubicBezTo>
                    <a:lnTo>
                      <a:pt x="2032" y="3473"/>
                    </a:lnTo>
                    <a:lnTo>
                      <a:pt x="3450" y="4418"/>
                    </a:lnTo>
                    <a:cubicBezTo>
                      <a:pt x="3518" y="4473"/>
                      <a:pt x="3598" y="4498"/>
                      <a:pt x="3678" y="4498"/>
                    </a:cubicBezTo>
                    <a:cubicBezTo>
                      <a:pt x="3873" y="4498"/>
                      <a:pt x="4064" y="4346"/>
                      <a:pt x="4064" y="4111"/>
                    </a:cubicBezTo>
                    <a:lnTo>
                      <a:pt x="4064" y="662"/>
                    </a:lnTo>
                    <a:cubicBezTo>
                      <a:pt x="4041" y="307"/>
                      <a:pt x="3757" y="0"/>
                      <a:pt x="3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454125" y="8458075"/>
                <a:ext cx="61475" cy="71350"/>
              </a:xfrm>
              <a:custGeom>
                <a:avLst/>
                <a:gdLst/>
                <a:ahLst/>
                <a:cxnLst/>
                <a:rect l="l" t="t" r="r" b="b"/>
                <a:pathLst>
                  <a:path w="2459" h="2854" extrusionOk="0">
                    <a:moveTo>
                      <a:pt x="1206" y="756"/>
                    </a:moveTo>
                    <a:lnTo>
                      <a:pt x="1608" y="1772"/>
                    </a:lnTo>
                    <a:lnTo>
                      <a:pt x="828" y="1772"/>
                    </a:lnTo>
                    <a:lnTo>
                      <a:pt x="1206" y="756"/>
                    </a:lnTo>
                    <a:close/>
                    <a:moveTo>
                      <a:pt x="1206" y="0"/>
                    </a:moveTo>
                    <a:cubicBezTo>
                      <a:pt x="1088" y="0"/>
                      <a:pt x="1017" y="47"/>
                      <a:pt x="946" y="165"/>
                    </a:cubicBezTo>
                    <a:lnTo>
                      <a:pt x="72" y="2528"/>
                    </a:lnTo>
                    <a:cubicBezTo>
                      <a:pt x="1" y="2646"/>
                      <a:pt x="72" y="2812"/>
                      <a:pt x="214" y="2835"/>
                    </a:cubicBezTo>
                    <a:cubicBezTo>
                      <a:pt x="243" y="2847"/>
                      <a:pt x="274" y="2853"/>
                      <a:pt x="304" y="2853"/>
                    </a:cubicBezTo>
                    <a:cubicBezTo>
                      <a:pt x="395" y="2853"/>
                      <a:pt x="479" y="2800"/>
                      <a:pt x="497" y="2694"/>
                    </a:cubicBezTo>
                    <a:lnTo>
                      <a:pt x="686" y="2245"/>
                    </a:lnTo>
                    <a:lnTo>
                      <a:pt x="1797" y="2245"/>
                    </a:lnTo>
                    <a:lnTo>
                      <a:pt x="1986" y="2694"/>
                    </a:lnTo>
                    <a:cubicBezTo>
                      <a:pt x="2009" y="2764"/>
                      <a:pt x="2104" y="2835"/>
                      <a:pt x="2198" y="2835"/>
                    </a:cubicBezTo>
                    <a:cubicBezTo>
                      <a:pt x="2222" y="2835"/>
                      <a:pt x="2245" y="2835"/>
                      <a:pt x="2269" y="2812"/>
                    </a:cubicBezTo>
                    <a:cubicBezTo>
                      <a:pt x="2387" y="2741"/>
                      <a:pt x="2458" y="2623"/>
                      <a:pt x="2434" y="2505"/>
                    </a:cubicBezTo>
                    <a:lnTo>
                      <a:pt x="1489" y="165"/>
                    </a:lnTo>
                    <a:cubicBezTo>
                      <a:pt x="1419" y="47"/>
                      <a:pt x="1324"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329475" y="8457475"/>
                <a:ext cx="52600" cy="71500"/>
              </a:xfrm>
              <a:custGeom>
                <a:avLst/>
                <a:gdLst/>
                <a:ahLst/>
                <a:cxnLst/>
                <a:rect l="l" t="t" r="r" b="b"/>
                <a:pathLst>
                  <a:path w="2104" h="2860" extrusionOk="0">
                    <a:moveTo>
                      <a:pt x="307" y="0"/>
                    </a:moveTo>
                    <a:cubicBezTo>
                      <a:pt x="189" y="0"/>
                      <a:pt x="71" y="119"/>
                      <a:pt x="71" y="237"/>
                    </a:cubicBezTo>
                    <a:cubicBezTo>
                      <a:pt x="71" y="355"/>
                      <a:pt x="189" y="473"/>
                      <a:pt x="307" y="473"/>
                    </a:cubicBezTo>
                    <a:lnTo>
                      <a:pt x="1394" y="473"/>
                    </a:lnTo>
                    <a:lnTo>
                      <a:pt x="71" y="2505"/>
                    </a:lnTo>
                    <a:cubicBezTo>
                      <a:pt x="0" y="2552"/>
                      <a:pt x="0" y="2670"/>
                      <a:pt x="71" y="2741"/>
                    </a:cubicBezTo>
                    <a:cubicBezTo>
                      <a:pt x="95" y="2836"/>
                      <a:pt x="189" y="2859"/>
                      <a:pt x="284" y="2859"/>
                    </a:cubicBezTo>
                    <a:lnTo>
                      <a:pt x="1867" y="2859"/>
                    </a:lnTo>
                    <a:cubicBezTo>
                      <a:pt x="1985" y="2859"/>
                      <a:pt x="2103" y="2741"/>
                      <a:pt x="2103" y="2623"/>
                    </a:cubicBezTo>
                    <a:cubicBezTo>
                      <a:pt x="2103" y="2505"/>
                      <a:pt x="2009" y="2387"/>
                      <a:pt x="1867" y="2387"/>
                    </a:cubicBezTo>
                    <a:lnTo>
                      <a:pt x="685" y="2387"/>
                    </a:lnTo>
                    <a:lnTo>
                      <a:pt x="2009" y="355"/>
                    </a:lnTo>
                    <a:cubicBezTo>
                      <a:pt x="2079" y="284"/>
                      <a:pt x="2079" y="166"/>
                      <a:pt x="2009" y="119"/>
                    </a:cubicBezTo>
                    <a:cubicBezTo>
                      <a:pt x="1985" y="24"/>
                      <a:pt x="1890" y="0"/>
                      <a:pt x="1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383225" y="8487600"/>
                <a:ext cx="47850" cy="11825"/>
              </a:xfrm>
              <a:custGeom>
                <a:avLst/>
                <a:gdLst/>
                <a:ahLst/>
                <a:cxnLst/>
                <a:rect l="l" t="t" r="r" b="b"/>
                <a:pathLst>
                  <a:path w="1914" h="473" extrusionOk="0">
                    <a:moveTo>
                      <a:pt x="236" y="0"/>
                    </a:moveTo>
                    <a:cubicBezTo>
                      <a:pt x="118" y="0"/>
                      <a:pt x="0" y="119"/>
                      <a:pt x="0" y="237"/>
                    </a:cubicBezTo>
                    <a:cubicBezTo>
                      <a:pt x="0" y="355"/>
                      <a:pt x="118" y="473"/>
                      <a:pt x="236" y="473"/>
                    </a:cubicBezTo>
                    <a:lnTo>
                      <a:pt x="1678" y="473"/>
                    </a:lnTo>
                    <a:cubicBezTo>
                      <a:pt x="1796" y="473"/>
                      <a:pt x="1914" y="355"/>
                      <a:pt x="1914" y="237"/>
                    </a:cubicBezTo>
                    <a:cubicBezTo>
                      <a:pt x="1890" y="95"/>
                      <a:pt x="1796" y="0"/>
                      <a:pt x="1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545075" y="8579750"/>
                <a:ext cx="282950" cy="52600"/>
              </a:xfrm>
              <a:custGeom>
                <a:avLst/>
                <a:gdLst/>
                <a:ahLst/>
                <a:cxnLst/>
                <a:rect l="l" t="t" r="r" b="b"/>
                <a:pathLst>
                  <a:path w="11318" h="2104" extrusionOk="0">
                    <a:moveTo>
                      <a:pt x="1276" y="0"/>
                    </a:moveTo>
                    <a:lnTo>
                      <a:pt x="0" y="2103"/>
                    </a:lnTo>
                    <a:lnTo>
                      <a:pt x="10113" y="2103"/>
                    </a:lnTo>
                    <a:cubicBezTo>
                      <a:pt x="10113" y="1418"/>
                      <a:pt x="10680" y="898"/>
                      <a:pt x="11318" y="898"/>
                    </a:cubicBezTo>
                    <a:lnTo>
                      <a:pt x="10916" y="24"/>
                    </a:lnTo>
                    <a:lnTo>
                      <a:pt x="1276" y="24"/>
                    </a:lnTo>
                    <a:lnTo>
                      <a:pt x="1276"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567525" y="8555525"/>
                <a:ext cx="328450" cy="153600"/>
              </a:xfrm>
              <a:custGeom>
                <a:avLst/>
                <a:gdLst/>
                <a:ahLst/>
                <a:cxnLst/>
                <a:rect l="l" t="t" r="r" b="b"/>
                <a:pathLst>
                  <a:path w="13138" h="6144" extrusionOk="0">
                    <a:moveTo>
                      <a:pt x="3072" y="1"/>
                    </a:moveTo>
                    <a:cubicBezTo>
                      <a:pt x="1371" y="1"/>
                      <a:pt x="0" y="1395"/>
                      <a:pt x="0" y="3072"/>
                    </a:cubicBezTo>
                    <a:cubicBezTo>
                      <a:pt x="0" y="4750"/>
                      <a:pt x="1371" y="6144"/>
                      <a:pt x="3072" y="6144"/>
                    </a:cubicBezTo>
                    <a:lnTo>
                      <a:pt x="12192" y="6144"/>
                    </a:lnTo>
                    <a:cubicBezTo>
                      <a:pt x="12712" y="6144"/>
                      <a:pt x="13137" y="5718"/>
                      <a:pt x="13114" y="5175"/>
                    </a:cubicBezTo>
                    <a:cubicBezTo>
                      <a:pt x="13114" y="4655"/>
                      <a:pt x="12688" y="4253"/>
                      <a:pt x="12192" y="4253"/>
                    </a:cubicBezTo>
                    <a:lnTo>
                      <a:pt x="3072" y="4253"/>
                    </a:lnTo>
                    <a:cubicBezTo>
                      <a:pt x="2410" y="4253"/>
                      <a:pt x="1843" y="3710"/>
                      <a:pt x="1843" y="3048"/>
                    </a:cubicBezTo>
                    <a:cubicBezTo>
                      <a:pt x="1843" y="2387"/>
                      <a:pt x="2387" y="1820"/>
                      <a:pt x="3072" y="1820"/>
                    </a:cubicBezTo>
                    <a:lnTo>
                      <a:pt x="12192" y="1820"/>
                    </a:lnTo>
                    <a:cubicBezTo>
                      <a:pt x="12688" y="1820"/>
                      <a:pt x="13114" y="1418"/>
                      <a:pt x="13114" y="922"/>
                    </a:cubicBezTo>
                    <a:cubicBezTo>
                      <a:pt x="13114" y="402"/>
                      <a:pt x="12688" y="1"/>
                      <a:pt x="12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83" name="Google Shape;3383;p71"/>
          <p:cNvGrpSpPr/>
          <p:nvPr/>
        </p:nvGrpSpPr>
        <p:grpSpPr>
          <a:xfrm>
            <a:off x="2565329" y="2045350"/>
            <a:ext cx="340850" cy="387525"/>
            <a:chOff x="2509613" y="2014138"/>
            <a:chExt cx="340850" cy="387525"/>
          </a:xfrm>
        </p:grpSpPr>
        <p:sp>
          <p:nvSpPr>
            <p:cNvPr id="3384" name="Google Shape;3384;p71"/>
            <p:cNvSpPr/>
            <p:nvPr/>
          </p:nvSpPr>
          <p:spPr>
            <a:xfrm>
              <a:off x="2510213" y="2014150"/>
              <a:ext cx="340250" cy="385150"/>
            </a:xfrm>
            <a:custGeom>
              <a:avLst/>
              <a:gdLst/>
              <a:ahLst/>
              <a:cxnLst/>
              <a:rect l="l" t="t" r="r" b="b"/>
              <a:pathLst>
                <a:path w="13610" h="15406" extrusionOk="0">
                  <a:moveTo>
                    <a:pt x="3332" y="10373"/>
                  </a:moveTo>
                  <a:cubicBezTo>
                    <a:pt x="3379" y="10396"/>
                    <a:pt x="3403" y="10396"/>
                    <a:pt x="3403" y="10420"/>
                  </a:cubicBezTo>
                  <a:cubicBezTo>
                    <a:pt x="3497" y="10491"/>
                    <a:pt x="3544" y="10538"/>
                    <a:pt x="3639" y="10632"/>
                  </a:cubicBezTo>
                  <a:cubicBezTo>
                    <a:pt x="3686" y="10656"/>
                    <a:pt x="3757" y="10727"/>
                    <a:pt x="3804" y="10751"/>
                  </a:cubicBezTo>
                  <a:lnTo>
                    <a:pt x="4088" y="10916"/>
                  </a:lnTo>
                  <a:lnTo>
                    <a:pt x="4253" y="11011"/>
                  </a:lnTo>
                  <a:cubicBezTo>
                    <a:pt x="4348" y="11081"/>
                    <a:pt x="4466" y="11129"/>
                    <a:pt x="4584" y="11152"/>
                  </a:cubicBezTo>
                  <a:lnTo>
                    <a:pt x="4537" y="11152"/>
                  </a:lnTo>
                  <a:cubicBezTo>
                    <a:pt x="4560" y="11176"/>
                    <a:pt x="3993" y="11507"/>
                    <a:pt x="3497" y="12286"/>
                  </a:cubicBezTo>
                  <a:cubicBezTo>
                    <a:pt x="3332" y="12026"/>
                    <a:pt x="3166" y="11814"/>
                    <a:pt x="2907" y="11696"/>
                  </a:cubicBezTo>
                  <a:lnTo>
                    <a:pt x="2907" y="10538"/>
                  </a:lnTo>
                  <a:cubicBezTo>
                    <a:pt x="3072" y="10538"/>
                    <a:pt x="3214" y="10491"/>
                    <a:pt x="3332" y="10373"/>
                  </a:cubicBezTo>
                  <a:close/>
                  <a:moveTo>
                    <a:pt x="6826" y="0"/>
                  </a:moveTo>
                  <a:cubicBezTo>
                    <a:pt x="6551" y="0"/>
                    <a:pt x="6273" y="95"/>
                    <a:pt x="6049" y="284"/>
                  </a:cubicBezTo>
                  <a:cubicBezTo>
                    <a:pt x="5884" y="449"/>
                    <a:pt x="5647" y="520"/>
                    <a:pt x="5411" y="567"/>
                  </a:cubicBezTo>
                  <a:lnTo>
                    <a:pt x="5151" y="567"/>
                  </a:lnTo>
                  <a:cubicBezTo>
                    <a:pt x="5057" y="567"/>
                    <a:pt x="4986" y="520"/>
                    <a:pt x="4915" y="496"/>
                  </a:cubicBezTo>
                  <a:cubicBezTo>
                    <a:pt x="4794" y="461"/>
                    <a:pt x="4673" y="444"/>
                    <a:pt x="4554" y="444"/>
                  </a:cubicBezTo>
                  <a:cubicBezTo>
                    <a:pt x="4112" y="444"/>
                    <a:pt x="3702" y="678"/>
                    <a:pt x="3497" y="1087"/>
                  </a:cubicBezTo>
                  <a:cubicBezTo>
                    <a:pt x="3308" y="1465"/>
                    <a:pt x="2930" y="1701"/>
                    <a:pt x="2505" y="1749"/>
                  </a:cubicBezTo>
                  <a:cubicBezTo>
                    <a:pt x="1914" y="1772"/>
                    <a:pt x="1489" y="2245"/>
                    <a:pt x="1418" y="2835"/>
                  </a:cubicBezTo>
                  <a:cubicBezTo>
                    <a:pt x="1394" y="3237"/>
                    <a:pt x="1158" y="3592"/>
                    <a:pt x="780" y="3804"/>
                  </a:cubicBezTo>
                  <a:cubicBezTo>
                    <a:pt x="237" y="4064"/>
                    <a:pt x="0" y="4655"/>
                    <a:pt x="189" y="5222"/>
                  </a:cubicBezTo>
                  <a:cubicBezTo>
                    <a:pt x="237" y="5434"/>
                    <a:pt x="378" y="5600"/>
                    <a:pt x="544" y="5765"/>
                  </a:cubicBezTo>
                  <a:cubicBezTo>
                    <a:pt x="331" y="6025"/>
                    <a:pt x="189" y="6356"/>
                    <a:pt x="189" y="6710"/>
                  </a:cubicBezTo>
                  <a:cubicBezTo>
                    <a:pt x="189" y="7490"/>
                    <a:pt x="827" y="8152"/>
                    <a:pt x="1631" y="8152"/>
                  </a:cubicBezTo>
                  <a:cubicBezTo>
                    <a:pt x="1678" y="8152"/>
                    <a:pt x="1772" y="8152"/>
                    <a:pt x="1843" y="8128"/>
                  </a:cubicBezTo>
                  <a:cubicBezTo>
                    <a:pt x="1867" y="8175"/>
                    <a:pt x="1867" y="8199"/>
                    <a:pt x="1891" y="8270"/>
                  </a:cubicBezTo>
                  <a:cubicBezTo>
                    <a:pt x="1914" y="8364"/>
                    <a:pt x="1961" y="8435"/>
                    <a:pt x="2009" y="8530"/>
                  </a:cubicBezTo>
                  <a:cubicBezTo>
                    <a:pt x="2032" y="8601"/>
                    <a:pt x="2080" y="8671"/>
                    <a:pt x="2103" y="8742"/>
                  </a:cubicBezTo>
                  <a:cubicBezTo>
                    <a:pt x="2127" y="8837"/>
                    <a:pt x="2198" y="8908"/>
                    <a:pt x="2245" y="9002"/>
                  </a:cubicBezTo>
                  <a:cubicBezTo>
                    <a:pt x="2269" y="9026"/>
                    <a:pt x="2269" y="9073"/>
                    <a:pt x="2316" y="9120"/>
                  </a:cubicBezTo>
                  <a:lnTo>
                    <a:pt x="1394" y="9120"/>
                  </a:lnTo>
                  <a:cubicBezTo>
                    <a:pt x="1016" y="9120"/>
                    <a:pt x="709" y="9427"/>
                    <a:pt x="709" y="9806"/>
                  </a:cubicBezTo>
                  <a:cubicBezTo>
                    <a:pt x="709" y="10184"/>
                    <a:pt x="1016" y="10491"/>
                    <a:pt x="1394" y="10491"/>
                  </a:cubicBezTo>
                  <a:lnTo>
                    <a:pt x="1394" y="11625"/>
                  </a:lnTo>
                  <a:cubicBezTo>
                    <a:pt x="945" y="11908"/>
                    <a:pt x="615" y="12381"/>
                    <a:pt x="615" y="12924"/>
                  </a:cubicBezTo>
                  <a:cubicBezTo>
                    <a:pt x="615" y="13491"/>
                    <a:pt x="945" y="13988"/>
                    <a:pt x="1418" y="14224"/>
                  </a:cubicBezTo>
                  <a:cubicBezTo>
                    <a:pt x="1394" y="14295"/>
                    <a:pt x="1394" y="14389"/>
                    <a:pt x="1394" y="14460"/>
                  </a:cubicBezTo>
                  <a:cubicBezTo>
                    <a:pt x="1394" y="14980"/>
                    <a:pt x="1796" y="15405"/>
                    <a:pt x="2339" y="15405"/>
                  </a:cubicBezTo>
                  <a:lnTo>
                    <a:pt x="10940" y="15405"/>
                  </a:lnTo>
                  <a:cubicBezTo>
                    <a:pt x="10940" y="12310"/>
                    <a:pt x="9050" y="11152"/>
                    <a:pt x="9050" y="11152"/>
                  </a:cubicBezTo>
                  <a:cubicBezTo>
                    <a:pt x="10302" y="10562"/>
                    <a:pt x="11294" y="9475"/>
                    <a:pt x="11720" y="8128"/>
                  </a:cubicBezTo>
                  <a:cubicBezTo>
                    <a:pt x="11790" y="8128"/>
                    <a:pt x="11885" y="8152"/>
                    <a:pt x="11932" y="8152"/>
                  </a:cubicBezTo>
                  <a:cubicBezTo>
                    <a:pt x="12736" y="8152"/>
                    <a:pt x="13373" y="7490"/>
                    <a:pt x="13373" y="6710"/>
                  </a:cubicBezTo>
                  <a:cubicBezTo>
                    <a:pt x="13373" y="6356"/>
                    <a:pt x="13232" y="6025"/>
                    <a:pt x="13019" y="5765"/>
                  </a:cubicBezTo>
                  <a:cubicBezTo>
                    <a:pt x="13232" y="5647"/>
                    <a:pt x="13350" y="5458"/>
                    <a:pt x="13444" y="5245"/>
                  </a:cubicBezTo>
                  <a:cubicBezTo>
                    <a:pt x="13610" y="4678"/>
                    <a:pt x="13373" y="4088"/>
                    <a:pt x="12854" y="3828"/>
                  </a:cubicBezTo>
                  <a:cubicBezTo>
                    <a:pt x="12476" y="3662"/>
                    <a:pt x="12239" y="3284"/>
                    <a:pt x="12192" y="2859"/>
                  </a:cubicBezTo>
                  <a:cubicBezTo>
                    <a:pt x="12168" y="2268"/>
                    <a:pt x="11696" y="1820"/>
                    <a:pt x="11105" y="1772"/>
                  </a:cubicBezTo>
                  <a:cubicBezTo>
                    <a:pt x="10680" y="1749"/>
                    <a:pt x="10326" y="1512"/>
                    <a:pt x="10137" y="1111"/>
                  </a:cubicBezTo>
                  <a:cubicBezTo>
                    <a:pt x="9913" y="701"/>
                    <a:pt x="9499" y="468"/>
                    <a:pt x="9068" y="468"/>
                  </a:cubicBezTo>
                  <a:cubicBezTo>
                    <a:pt x="8952" y="468"/>
                    <a:pt x="8834" y="485"/>
                    <a:pt x="8719" y="520"/>
                  </a:cubicBezTo>
                  <a:cubicBezTo>
                    <a:pt x="8595" y="559"/>
                    <a:pt x="8464" y="580"/>
                    <a:pt x="8333" y="580"/>
                  </a:cubicBezTo>
                  <a:cubicBezTo>
                    <a:pt x="8063" y="580"/>
                    <a:pt x="7792" y="491"/>
                    <a:pt x="7585" y="284"/>
                  </a:cubicBezTo>
                  <a:cubicBezTo>
                    <a:pt x="7372" y="95"/>
                    <a:pt x="7100" y="0"/>
                    <a:pt x="682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5" name="Google Shape;3385;p71"/>
            <p:cNvGrpSpPr/>
            <p:nvPr/>
          </p:nvGrpSpPr>
          <p:grpSpPr>
            <a:xfrm>
              <a:off x="2509613" y="2014138"/>
              <a:ext cx="339675" cy="387525"/>
              <a:chOff x="-577575" y="6154400"/>
              <a:chExt cx="339675" cy="387525"/>
            </a:xfrm>
          </p:grpSpPr>
          <p:sp>
            <p:nvSpPr>
              <p:cNvPr id="3386" name="Google Shape;3386;p71"/>
              <p:cNvSpPr/>
              <p:nvPr/>
            </p:nvSpPr>
            <p:spPr>
              <a:xfrm>
                <a:off x="-577575" y="6154400"/>
                <a:ext cx="339675" cy="187275"/>
              </a:xfrm>
              <a:custGeom>
                <a:avLst/>
                <a:gdLst/>
                <a:ahLst/>
                <a:cxnLst/>
                <a:rect l="l" t="t" r="r" b="b"/>
                <a:pathLst>
                  <a:path w="13587" h="7491" extrusionOk="0">
                    <a:moveTo>
                      <a:pt x="6802" y="1"/>
                    </a:moveTo>
                    <a:cubicBezTo>
                      <a:pt x="6528" y="1"/>
                      <a:pt x="6250" y="95"/>
                      <a:pt x="6026" y="284"/>
                    </a:cubicBezTo>
                    <a:cubicBezTo>
                      <a:pt x="5813" y="481"/>
                      <a:pt x="5543" y="575"/>
                      <a:pt x="5272" y="575"/>
                    </a:cubicBezTo>
                    <a:cubicBezTo>
                      <a:pt x="5152" y="575"/>
                      <a:pt x="5031" y="557"/>
                      <a:pt x="4915" y="520"/>
                    </a:cubicBezTo>
                    <a:cubicBezTo>
                      <a:pt x="4795" y="485"/>
                      <a:pt x="4673" y="468"/>
                      <a:pt x="4554" y="468"/>
                    </a:cubicBezTo>
                    <a:cubicBezTo>
                      <a:pt x="4112" y="468"/>
                      <a:pt x="3702" y="702"/>
                      <a:pt x="3498" y="1111"/>
                    </a:cubicBezTo>
                    <a:cubicBezTo>
                      <a:pt x="3309" y="1513"/>
                      <a:pt x="2931" y="1749"/>
                      <a:pt x="2505" y="1773"/>
                    </a:cubicBezTo>
                    <a:cubicBezTo>
                      <a:pt x="1915" y="1796"/>
                      <a:pt x="1489" y="2269"/>
                      <a:pt x="1418" y="2860"/>
                    </a:cubicBezTo>
                    <a:cubicBezTo>
                      <a:pt x="1395" y="3285"/>
                      <a:pt x="1158" y="3639"/>
                      <a:pt x="780" y="3828"/>
                    </a:cubicBezTo>
                    <a:cubicBezTo>
                      <a:pt x="237" y="4112"/>
                      <a:pt x="1" y="4702"/>
                      <a:pt x="190" y="5246"/>
                    </a:cubicBezTo>
                    <a:cubicBezTo>
                      <a:pt x="308" y="5648"/>
                      <a:pt x="639" y="5931"/>
                      <a:pt x="1040" y="6049"/>
                    </a:cubicBezTo>
                    <a:lnTo>
                      <a:pt x="6782" y="7490"/>
                    </a:lnTo>
                    <a:lnTo>
                      <a:pt x="12500" y="6049"/>
                    </a:lnTo>
                    <a:cubicBezTo>
                      <a:pt x="12925" y="5955"/>
                      <a:pt x="13232" y="5648"/>
                      <a:pt x="13350" y="5246"/>
                    </a:cubicBezTo>
                    <a:cubicBezTo>
                      <a:pt x="13586" y="4726"/>
                      <a:pt x="13350" y="4112"/>
                      <a:pt x="12830" y="3828"/>
                    </a:cubicBezTo>
                    <a:cubicBezTo>
                      <a:pt x="12452" y="3663"/>
                      <a:pt x="12216" y="3285"/>
                      <a:pt x="12169" y="2860"/>
                    </a:cubicBezTo>
                    <a:cubicBezTo>
                      <a:pt x="12145" y="2269"/>
                      <a:pt x="11673" y="1820"/>
                      <a:pt x="11082" y="1773"/>
                    </a:cubicBezTo>
                    <a:cubicBezTo>
                      <a:pt x="10680" y="1749"/>
                      <a:pt x="10326" y="1513"/>
                      <a:pt x="10113" y="1111"/>
                    </a:cubicBezTo>
                    <a:cubicBezTo>
                      <a:pt x="9909" y="702"/>
                      <a:pt x="9499" y="468"/>
                      <a:pt x="9057" y="468"/>
                    </a:cubicBezTo>
                    <a:cubicBezTo>
                      <a:pt x="8938" y="468"/>
                      <a:pt x="8816" y="485"/>
                      <a:pt x="8696" y="520"/>
                    </a:cubicBezTo>
                    <a:cubicBezTo>
                      <a:pt x="8572" y="559"/>
                      <a:pt x="8441" y="580"/>
                      <a:pt x="8310" y="580"/>
                    </a:cubicBezTo>
                    <a:cubicBezTo>
                      <a:pt x="8039" y="580"/>
                      <a:pt x="7768" y="491"/>
                      <a:pt x="7562" y="284"/>
                    </a:cubicBezTo>
                    <a:cubicBezTo>
                      <a:pt x="7349" y="95"/>
                      <a:pt x="7077" y="1"/>
                      <a:pt x="68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512600" y="6433800"/>
                <a:ext cx="82125" cy="106350"/>
              </a:xfrm>
              <a:custGeom>
                <a:avLst/>
                <a:gdLst/>
                <a:ahLst/>
                <a:cxnLst/>
                <a:rect l="l" t="t" r="r" b="b"/>
                <a:pathLst>
                  <a:path w="3285" h="4254" extrusionOk="0">
                    <a:moveTo>
                      <a:pt x="1891" y="0"/>
                    </a:moveTo>
                    <a:cubicBezTo>
                      <a:pt x="1891" y="0"/>
                      <a:pt x="1" y="1158"/>
                      <a:pt x="1" y="4253"/>
                    </a:cubicBezTo>
                    <a:lnTo>
                      <a:pt x="2553" y="4253"/>
                    </a:lnTo>
                    <a:lnTo>
                      <a:pt x="3285" y="2150"/>
                    </a:lnTo>
                    <a:lnTo>
                      <a:pt x="2553" y="24"/>
                    </a:lnTo>
                    <a:lnTo>
                      <a:pt x="2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381450" y="6434975"/>
                <a:ext cx="77975" cy="106350"/>
              </a:xfrm>
              <a:custGeom>
                <a:avLst/>
                <a:gdLst/>
                <a:ahLst/>
                <a:cxnLst/>
                <a:rect l="l" t="t" r="r" b="b"/>
                <a:pathLst>
                  <a:path w="3119" h="4254" extrusionOk="0">
                    <a:moveTo>
                      <a:pt x="1206" y="0"/>
                    </a:moveTo>
                    <a:cubicBezTo>
                      <a:pt x="1205" y="0"/>
                      <a:pt x="1205" y="0"/>
                      <a:pt x="1205" y="1"/>
                    </a:cubicBezTo>
                    <a:lnTo>
                      <a:pt x="591" y="1"/>
                    </a:lnTo>
                    <a:lnTo>
                      <a:pt x="0" y="2127"/>
                    </a:lnTo>
                    <a:lnTo>
                      <a:pt x="591" y="4253"/>
                    </a:lnTo>
                    <a:lnTo>
                      <a:pt x="3119" y="4253"/>
                    </a:lnTo>
                    <a:cubicBezTo>
                      <a:pt x="3119" y="1143"/>
                      <a:pt x="1244" y="0"/>
                      <a:pt x="1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448800" y="6433800"/>
                <a:ext cx="82125" cy="106350"/>
              </a:xfrm>
              <a:custGeom>
                <a:avLst/>
                <a:gdLst/>
                <a:ahLst/>
                <a:cxnLst/>
                <a:rect l="l" t="t" r="r" b="b"/>
                <a:pathLst>
                  <a:path w="3285" h="4254" extrusionOk="0">
                    <a:moveTo>
                      <a:pt x="1" y="0"/>
                    </a:moveTo>
                    <a:lnTo>
                      <a:pt x="1" y="4253"/>
                    </a:lnTo>
                    <a:lnTo>
                      <a:pt x="3285" y="4253"/>
                    </a:lnTo>
                    <a:lnTo>
                      <a:pt x="32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560450" y="6400725"/>
                <a:ext cx="74450" cy="115200"/>
              </a:xfrm>
              <a:custGeom>
                <a:avLst/>
                <a:gdLst/>
                <a:ahLst/>
                <a:cxnLst/>
                <a:rect l="l" t="t" r="r" b="b"/>
                <a:pathLst>
                  <a:path w="2978" h="4608" extrusionOk="0">
                    <a:moveTo>
                      <a:pt x="781" y="0"/>
                    </a:moveTo>
                    <a:lnTo>
                      <a:pt x="781" y="1843"/>
                    </a:lnTo>
                    <a:cubicBezTo>
                      <a:pt x="332" y="2103"/>
                      <a:pt x="1" y="2576"/>
                      <a:pt x="1" y="3143"/>
                    </a:cubicBezTo>
                    <a:cubicBezTo>
                      <a:pt x="1" y="3970"/>
                      <a:pt x="686" y="4608"/>
                      <a:pt x="1489" y="4608"/>
                    </a:cubicBezTo>
                    <a:cubicBezTo>
                      <a:pt x="2269" y="4608"/>
                      <a:pt x="2954" y="3922"/>
                      <a:pt x="2954" y="3143"/>
                    </a:cubicBezTo>
                    <a:cubicBezTo>
                      <a:pt x="2978" y="2576"/>
                      <a:pt x="2671" y="2103"/>
                      <a:pt x="2222" y="1843"/>
                    </a:cubicBezTo>
                    <a:lnTo>
                      <a:pt x="22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577575" y="6166975"/>
                <a:ext cx="135900" cy="152250"/>
              </a:xfrm>
              <a:custGeom>
                <a:avLst/>
                <a:gdLst/>
                <a:ahLst/>
                <a:cxnLst/>
                <a:rect l="l" t="t" r="r" b="b"/>
                <a:pathLst>
                  <a:path w="5436" h="6090" extrusionOk="0">
                    <a:moveTo>
                      <a:pt x="4525" y="0"/>
                    </a:moveTo>
                    <a:cubicBezTo>
                      <a:pt x="4094" y="0"/>
                      <a:pt x="3698" y="237"/>
                      <a:pt x="3498" y="655"/>
                    </a:cubicBezTo>
                    <a:cubicBezTo>
                      <a:pt x="3309" y="1033"/>
                      <a:pt x="2931" y="1270"/>
                      <a:pt x="2505" y="1293"/>
                    </a:cubicBezTo>
                    <a:cubicBezTo>
                      <a:pt x="1915" y="1317"/>
                      <a:pt x="1489" y="1789"/>
                      <a:pt x="1418" y="2380"/>
                    </a:cubicBezTo>
                    <a:cubicBezTo>
                      <a:pt x="1395" y="2805"/>
                      <a:pt x="1158" y="3160"/>
                      <a:pt x="780" y="3372"/>
                    </a:cubicBezTo>
                    <a:cubicBezTo>
                      <a:pt x="237" y="3632"/>
                      <a:pt x="1" y="4223"/>
                      <a:pt x="190" y="4790"/>
                    </a:cubicBezTo>
                    <a:cubicBezTo>
                      <a:pt x="308" y="5168"/>
                      <a:pt x="639" y="5452"/>
                      <a:pt x="1040" y="5570"/>
                    </a:cubicBezTo>
                    <a:lnTo>
                      <a:pt x="3049" y="6090"/>
                    </a:lnTo>
                    <a:cubicBezTo>
                      <a:pt x="3120" y="5995"/>
                      <a:pt x="3120" y="5924"/>
                      <a:pt x="3120" y="5877"/>
                    </a:cubicBezTo>
                    <a:cubicBezTo>
                      <a:pt x="3120" y="3632"/>
                      <a:pt x="3994" y="1624"/>
                      <a:pt x="5435" y="112"/>
                    </a:cubicBezTo>
                    <a:lnTo>
                      <a:pt x="5435" y="112"/>
                    </a:lnTo>
                    <a:cubicBezTo>
                      <a:pt x="5391" y="118"/>
                      <a:pt x="5345" y="121"/>
                      <a:pt x="5298" y="121"/>
                    </a:cubicBezTo>
                    <a:cubicBezTo>
                      <a:pt x="5170" y="121"/>
                      <a:pt x="5036" y="99"/>
                      <a:pt x="4915" y="65"/>
                    </a:cubicBezTo>
                    <a:cubicBezTo>
                      <a:pt x="4785" y="21"/>
                      <a:pt x="4654" y="0"/>
                      <a:pt x="4525"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315300" y="6286725"/>
                <a:ext cx="72675" cy="72075"/>
              </a:xfrm>
              <a:custGeom>
                <a:avLst/>
                <a:gdLst/>
                <a:ahLst/>
                <a:cxnLst/>
                <a:rect l="l" t="t" r="r" b="b"/>
                <a:pathLst>
                  <a:path w="2907" h="2883" extrusionOk="0">
                    <a:moveTo>
                      <a:pt x="1442" y="0"/>
                    </a:moveTo>
                    <a:cubicBezTo>
                      <a:pt x="638" y="0"/>
                      <a:pt x="0" y="638"/>
                      <a:pt x="0" y="1441"/>
                    </a:cubicBezTo>
                    <a:cubicBezTo>
                      <a:pt x="0" y="2245"/>
                      <a:pt x="638" y="2883"/>
                      <a:pt x="1442" y="2883"/>
                    </a:cubicBezTo>
                    <a:cubicBezTo>
                      <a:pt x="2245" y="2883"/>
                      <a:pt x="2906" y="2245"/>
                      <a:pt x="2906" y="1441"/>
                    </a:cubicBezTo>
                    <a:cubicBezTo>
                      <a:pt x="2906" y="638"/>
                      <a:pt x="2245" y="0"/>
                      <a:pt x="144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428125" y="6470425"/>
                <a:ext cx="40775" cy="70900"/>
              </a:xfrm>
              <a:custGeom>
                <a:avLst/>
                <a:gdLst/>
                <a:ahLst/>
                <a:cxnLst/>
                <a:rect l="l" t="t" r="r" b="b"/>
                <a:pathLst>
                  <a:path w="1631" h="2836" extrusionOk="0">
                    <a:moveTo>
                      <a:pt x="331" y="0"/>
                    </a:moveTo>
                    <a:lnTo>
                      <a:pt x="0" y="2835"/>
                    </a:lnTo>
                    <a:lnTo>
                      <a:pt x="1631" y="2835"/>
                    </a:lnTo>
                    <a:lnTo>
                      <a:pt x="1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424575" y="6436150"/>
                <a:ext cx="32500" cy="40200"/>
              </a:xfrm>
              <a:custGeom>
                <a:avLst/>
                <a:gdLst/>
                <a:ahLst/>
                <a:cxnLst/>
                <a:rect l="l" t="t" r="r" b="b"/>
                <a:pathLst>
                  <a:path w="1300" h="1608" extrusionOk="0">
                    <a:moveTo>
                      <a:pt x="0" y="1"/>
                    </a:moveTo>
                    <a:lnTo>
                      <a:pt x="0" y="946"/>
                    </a:lnTo>
                    <a:cubicBezTo>
                      <a:pt x="0" y="1300"/>
                      <a:pt x="307" y="1607"/>
                      <a:pt x="662" y="1607"/>
                    </a:cubicBezTo>
                    <a:cubicBezTo>
                      <a:pt x="1016" y="1607"/>
                      <a:pt x="1300" y="1300"/>
                      <a:pt x="1300" y="946"/>
                    </a:cubicBezTo>
                    <a:lnTo>
                      <a:pt x="13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536800" y="6236375"/>
                <a:ext cx="260500" cy="210450"/>
              </a:xfrm>
              <a:custGeom>
                <a:avLst/>
                <a:gdLst/>
                <a:ahLst/>
                <a:cxnLst/>
                <a:rect l="l" t="t" r="r" b="b"/>
                <a:pathLst>
                  <a:path w="10420" h="8418" extrusionOk="0">
                    <a:moveTo>
                      <a:pt x="2020" y="1"/>
                    </a:moveTo>
                    <a:cubicBezTo>
                      <a:pt x="1435" y="1"/>
                      <a:pt x="868" y="320"/>
                      <a:pt x="591" y="856"/>
                    </a:cubicBezTo>
                    <a:cubicBezTo>
                      <a:pt x="236" y="1565"/>
                      <a:pt x="24" y="2321"/>
                      <a:pt x="24" y="3148"/>
                    </a:cubicBezTo>
                    <a:cubicBezTo>
                      <a:pt x="0" y="6054"/>
                      <a:pt x="2316" y="8393"/>
                      <a:pt x="5198" y="8417"/>
                    </a:cubicBezTo>
                    <a:cubicBezTo>
                      <a:pt x="5213" y="8417"/>
                      <a:pt x="5227" y="8417"/>
                      <a:pt x="5242" y="8417"/>
                    </a:cubicBezTo>
                    <a:cubicBezTo>
                      <a:pt x="8127" y="8417"/>
                      <a:pt x="10420" y="6087"/>
                      <a:pt x="10420" y="3219"/>
                    </a:cubicBezTo>
                    <a:cubicBezTo>
                      <a:pt x="10396" y="2392"/>
                      <a:pt x="10160" y="1565"/>
                      <a:pt x="9805" y="856"/>
                    </a:cubicBezTo>
                    <a:cubicBezTo>
                      <a:pt x="9528" y="320"/>
                      <a:pt x="8961" y="1"/>
                      <a:pt x="8376" y="1"/>
                    </a:cubicBezTo>
                    <a:cubicBezTo>
                      <a:pt x="8214" y="1"/>
                      <a:pt x="8051" y="25"/>
                      <a:pt x="7892" y="77"/>
                    </a:cubicBezTo>
                    <a:cubicBezTo>
                      <a:pt x="7112" y="313"/>
                      <a:pt x="6167" y="478"/>
                      <a:pt x="5198" y="478"/>
                    </a:cubicBezTo>
                    <a:cubicBezTo>
                      <a:pt x="4206" y="478"/>
                      <a:pt x="3284" y="313"/>
                      <a:pt x="2505" y="77"/>
                    </a:cubicBezTo>
                    <a:cubicBezTo>
                      <a:pt x="2345" y="25"/>
                      <a:pt x="2182" y="1"/>
                      <a:pt x="2020"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341875" y="6498775"/>
                <a:ext cx="11825" cy="42550"/>
              </a:xfrm>
              <a:custGeom>
                <a:avLst/>
                <a:gdLst/>
                <a:ahLst/>
                <a:cxnLst/>
                <a:rect l="l" t="t" r="r" b="b"/>
                <a:pathLst>
                  <a:path w="473" h="1702" extrusionOk="0">
                    <a:moveTo>
                      <a:pt x="236" y="0"/>
                    </a:moveTo>
                    <a:cubicBezTo>
                      <a:pt x="118" y="0"/>
                      <a:pt x="0" y="142"/>
                      <a:pt x="0" y="260"/>
                    </a:cubicBezTo>
                    <a:lnTo>
                      <a:pt x="0" y="1701"/>
                    </a:lnTo>
                    <a:lnTo>
                      <a:pt x="473" y="1701"/>
                    </a:lnTo>
                    <a:lnTo>
                      <a:pt x="473" y="260"/>
                    </a:lnTo>
                    <a:cubicBezTo>
                      <a:pt x="473" y="142"/>
                      <a:pt x="354" y="0"/>
                      <a:pt x="236"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387375" y="6291575"/>
                <a:ext cx="78600" cy="71825"/>
              </a:xfrm>
              <a:custGeom>
                <a:avLst/>
                <a:gdLst/>
                <a:ahLst/>
                <a:cxnLst/>
                <a:rect l="l" t="t" r="r" b="b"/>
                <a:pathLst>
                  <a:path w="3144" h="2873" extrusionOk="0">
                    <a:moveTo>
                      <a:pt x="1570" y="1"/>
                    </a:moveTo>
                    <a:cubicBezTo>
                      <a:pt x="922" y="1"/>
                      <a:pt x="347" y="442"/>
                      <a:pt x="166" y="1106"/>
                    </a:cubicBezTo>
                    <a:cubicBezTo>
                      <a:pt x="1" y="1885"/>
                      <a:pt x="473" y="2665"/>
                      <a:pt x="1229" y="2830"/>
                    </a:cubicBezTo>
                    <a:cubicBezTo>
                      <a:pt x="1349" y="2859"/>
                      <a:pt x="1467" y="2872"/>
                      <a:pt x="1583" y="2872"/>
                    </a:cubicBezTo>
                    <a:cubicBezTo>
                      <a:pt x="2245" y="2872"/>
                      <a:pt x="2817" y="2431"/>
                      <a:pt x="2978" y="1767"/>
                    </a:cubicBezTo>
                    <a:cubicBezTo>
                      <a:pt x="3143" y="987"/>
                      <a:pt x="2671" y="208"/>
                      <a:pt x="1915" y="42"/>
                    </a:cubicBezTo>
                    <a:cubicBezTo>
                      <a:pt x="1799" y="14"/>
                      <a:pt x="1683" y="1"/>
                      <a:pt x="1570" y="1"/>
                    </a:cubicBezTo>
                    <a:close/>
                  </a:path>
                </a:pathLst>
              </a:custGeom>
              <a:solidFill>
                <a:srgbClr val="FFD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572250" y="6236400"/>
                <a:ext cx="112250" cy="199200"/>
              </a:xfrm>
              <a:custGeom>
                <a:avLst/>
                <a:gdLst/>
                <a:ahLst/>
                <a:cxnLst/>
                <a:rect l="l" t="t" r="r" b="b"/>
                <a:pathLst>
                  <a:path w="4490" h="7968" extrusionOk="0">
                    <a:moveTo>
                      <a:pt x="3377" y="0"/>
                    </a:moveTo>
                    <a:cubicBezTo>
                      <a:pt x="2786" y="0"/>
                      <a:pt x="2251" y="324"/>
                      <a:pt x="1985" y="855"/>
                    </a:cubicBezTo>
                    <a:cubicBezTo>
                      <a:pt x="1796" y="1210"/>
                      <a:pt x="1654" y="1588"/>
                      <a:pt x="1536" y="2013"/>
                    </a:cubicBezTo>
                    <a:lnTo>
                      <a:pt x="1442" y="2013"/>
                    </a:lnTo>
                    <a:cubicBezTo>
                      <a:pt x="662" y="2013"/>
                      <a:pt x="0" y="2651"/>
                      <a:pt x="0" y="3454"/>
                    </a:cubicBezTo>
                    <a:cubicBezTo>
                      <a:pt x="0" y="4258"/>
                      <a:pt x="638" y="4896"/>
                      <a:pt x="1442" y="4896"/>
                    </a:cubicBezTo>
                    <a:cubicBezTo>
                      <a:pt x="1513" y="4896"/>
                      <a:pt x="1607" y="4896"/>
                      <a:pt x="1654" y="4872"/>
                    </a:cubicBezTo>
                    <a:cubicBezTo>
                      <a:pt x="2150" y="6266"/>
                      <a:pt x="3166" y="7377"/>
                      <a:pt x="4490" y="7967"/>
                    </a:cubicBezTo>
                    <a:cubicBezTo>
                      <a:pt x="3497" y="6620"/>
                      <a:pt x="2907" y="4919"/>
                      <a:pt x="2907" y="3100"/>
                    </a:cubicBezTo>
                    <a:cubicBezTo>
                      <a:pt x="2907" y="2013"/>
                      <a:pt x="3096" y="950"/>
                      <a:pt x="3497" y="5"/>
                    </a:cubicBezTo>
                    <a:cubicBezTo>
                      <a:pt x="3457" y="2"/>
                      <a:pt x="3417" y="0"/>
                      <a:pt x="337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505500" y="6291575"/>
                <a:ext cx="78575" cy="71825"/>
              </a:xfrm>
              <a:custGeom>
                <a:avLst/>
                <a:gdLst/>
                <a:ahLst/>
                <a:cxnLst/>
                <a:rect l="l" t="t" r="r" b="b"/>
                <a:pathLst>
                  <a:path w="3143" h="2873" extrusionOk="0">
                    <a:moveTo>
                      <a:pt x="1560" y="1"/>
                    </a:moveTo>
                    <a:cubicBezTo>
                      <a:pt x="898" y="1"/>
                      <a:pt x="327" y="442"/>
                      <a:pt x="166" y="1106"/>
                    </a:cubicBezTo>
                    <a:cubicBezTo>
                      <a:pt x="0" y="1885"/>
                      <a:pt x="473" y="2665"/>
                      <a:pt x="1229" y="2830"/>
                    </a:cubicBezTo>
                    <a:cubicBezTo>
                      <a:pt x="1348" y="2859"/>
                      <a:pt x="1467" y="2872"/>
                      <a:pt x="1583" y="2872"/>
                    </a:cubicBezTo>
                    <a:cubicBezTo>
                      <a:pt x="2245" y="2872"/>
                      <a:pt x="2816" y="2431"/>
                      <a:pt x="2977" y="1767"/>
                    </a:cubicBezTo>
                    <a:cubicBezTo>
                      <a:pt x="3143" y="987"/>
                      <a:pt x="2670" y="208"/>
                      <a:pt x="1914" y="42"/>
                    </a:cubicBezTo>
                    <a:cubicBezTo>
                      <a:pt x="1795" y="14"/>
                      <a:pt x="1676" y="1"/>
                      <a:pt x="1560" y="1"/>
                    </a:cubicBezTo>
                    <a:close/>
                  </a:path>
                </a:pathLst>
              </a:custGeom>
              <a:solidFill>
                <a:srgbClr val="FFD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471250" y="6317425"/>
                <a:ext cx="11850" cy="23075"/>
              </a:xfrm>
              <a:custGeom>
                <a:avLst/>
                <a:gdLst/>
                <a:ahLst/>
                <a:cxnLst/>
                <a:rect l="l" t="t" r="r" b="b"/>
                <a:pathLst>
                  <a:path w="474" h="923" extrusionOk="0">
                    <a:moveTo>
                      <a:pt x="237" y="1"/>
                    </a:moveTo>
                    <a:cubicBezTo>
                      <a:pt x="119" y="1"/>
                      <a:pt x="1" y="119"/>
                      <a:pt x="1" y="237"/>
                    </a:cubicBezTo>
                    <a:lnTo>
                      <a:pt x="1" y="686"/>
                    </a:lnTo>
                    <a:cubicBezTo>
                      <a:pt x="1" y="804"/>
                      <a:pt x="119" y="922"/>
                      <a:pt x="237" y="922"/>
                    </a:cubicBezTo>
                    <a:cubicBezTo>
                      <a:pt x="355" y="922"/>
                      <a:pt x="473" y="804"/>
                      <a:pt x="473" y="686"/>
                    </a:cubicBezTo>
                    <a:lnTo>
                      <a:pt x="473" y="237"/>
                    </a:lnTo>
                    <a:cubicBezTo>
                      <a:pt x="450"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354300" y="6317425"/>
                <a:ext cx="11850" cy="23075"/>
              </a:xfrm>
              <a:custGeom>
                <a:avLst/>
                <a:gdLst/>
                <a:ahLst/>
                <a:cxnLst/>
                <a:rect l="l" t="t" r="r" b="b"/>
                <a:pathLst>
                  <a:path w="474" h="923" extrusionOk="0">
                    <a:moveTo>
                      <a:pt x="237" y="1"/>
                    </a:moveTo>
                    <a:cubicBezTo>
                      <a:pt x="119" y="1"/>
                      <a:pt x="1" y="119"/>
                      <a:pt x="1" y="237"/>
                    </a:cubicBezTo>
                    <a:lnTo>
                      <a:pt x="1" y="686"/>
                    </a:lnTo>
                    <a:cubicBezTo>
                      <a:pt x="1" y="804"/>
                      <a:pt x="119" y="922"/>
                      <a:pt x="237" y="922"/>
                    </a:cubicBezTo>
                    <a:cubicBezTo>
                      <a:pt x="355" y="922"/>
                      <a:pt x="473" y="804"/>
                      <a:pt x="473" y="686"/>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426950" y="6352175"/>
                <a:ext cx="40200" cy="17850"/>
              </a:xfrm>
              <a:custGeom>
                <a:avLst/>
                <a:gdLst/>
                <a:ahLst/>
                <a:cxnLst/>
                <a:rect l="l" t="t" r="r" b="b"/>
                <a:pathLst>
                  <a:path w="1608" h="714" extrusionOk="0">
                    <a:moveTo>
                      <a:pt x="243" y="0"/>
                    </a:moveTo>
                    <a:cubicBezTo>
                      <a:pt x="198" y="0"/>
                      <a:pt x="155" y="16"/>
                      <a:pt x="119" y="52"/>
                    </a:cubicBezTo>
                    <a:cubicBezTo>
                      <a:pt x="48" y="147"/>
                      <a:pt x="1" y="288"/>
                      <a:pt x="95" y="383"/>
                    </a:cubicBezTo>
                    <a:cubicBezTo>
                      <a:pt x="284" y="595"/>
                      <a:pt x="544" y="714"/>
                      <a:pt x="804" y="714"/>
                    </a:cubicBezTo>
                    <a:cubicBezTo>
                      <a:pt x="1064" y="714"/>
                      <a:pt x="1347" y="595"/>
                      <a:pt x="1513" y="383"/>
                    </a:cubicBezTo>
                    <a:cubicBezTo>
                      <a:pt x="1607" y="288"/>
                      <a:pt x="1584" y="147"/>
                      <a:pt x="1489" y="52"/>
                    </a:cubicBezTo>
                    <a:cubicBezTo>
                      <a:pt x="1448" y="21"/>
                      <a:pt x="1398" y="4"/>
                      <a:pt x="1346" y="4"/>
                    </a:cubicBezTo>
                    <a:cubicBezTo>
                      <a:pt x="1280" y="4"/>
                      <a:pt x="1212" y="33"/>
                      <a:pt x="1158" y="99"/>
                    </a:cubicBezTo>
                    <a:cubicBezTo>
                      <a:pt x="1064" y="217"/>
                      <a:pt x="922" y="265"/>
                      <a:pt x="804" y="265"/>
                    </a:cubicBezTo>
                    <a:cubicBezTo>
                      <a:pt x="662" y="265"/>
                      <a:pt x="544" y="194"/>
                      <a:pt x="450" y="99"/>
                    </a:cubicBezTo>
                    <a:cubicBezTo>
                      <a:pt x="391" y="41"/>
                      <a:pt x="315" y="0"/>
                      <a:pt x="2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511425" y="6281400"/>
                <a:ext cx="209725" cy="91575"/>
              </a:xfrm>
              <a:custGeom>
                <a:avLst/>
                <a:gdLst/>
                <a:ahLst/>
                <a:cxnLst/>
                <a:rect l="l" t="t" r="r" b="b"/>
                <a:pathLst>
                  <a:path w="8389" h="3663" extrusionOk="0">
                    <a:moveTo>
                      <a:pt x="1797" y="473"/>
                    </a:moveTo>
                    <a:cubicBezTo>
                      <a:pt x="2529" y="473"/>
                      <a:pt x="3143" y="1087"/>
                      <a:pt x="3143" y="1820"/>
                    </a:cubicBezTo>
                    <a:cubicBezTo>
                      <a:pt x="3191" y="2599"/>
                      <a:pt x="2553" y="3190"/>
                      <a:pt x="1797" y="3190"/>
                    </a:cubicBezTo>
                    <a:cubicBezTo>
                      <a:pt x="1064" y="3190"/>
                      <a:pt x="426" y="2576"/>
                      <a:pt x="426" y="1820"/>
                    </a:cubicBezTo>
                    <a:cubicBezTo>
                      <a:pt x="426" y="1087"/>
                      <a:pt x="1064" y="473"/>
                      <a:pt x="1797" y="473"/>
                    </a:cubicBezTo>
                    <a:close/>
                    <a:moveTo>
                      <a:pt x="6546" y="473"/>
                    </a:moveTo>
                    <a:cubicBezTo>
                      <a:pt x="7278" y="473"/>
                      <a:pt x="7916" y="1087"/>
                      <a:pt x="7916" y="1820"/>
                    </a:cubicBezTo>
                    <a:cubicBezTo>
                      <a:pt x="7916" y="2599"/>
                      <a:pt x="7325" y="3190"/>
                      <a:pt x="6546" y="3190"/>
                    </a:cubicBezTo>
                    <a:cubicBezTo>
                      <a:pt x="5813" y="3190"/>
                      <a:pt x="5199" y="2576"/>
                      <a:pt x="5199" y="1820"/>
                    </a:cubicBezTo>
                    <a:cubicBezTo>
                      <a:pt x="5199" y="1087"/>
                      <a:pt x="5813" y="473"/>
                      <a:pt x="6546" y="473"/>
                    </a:cubicBezTo>
                    <a:close/>
                    <a:moveTo>
                      <a:pt x="1820" y="0"/>
                    </a:moveTo>
                    <a:cubicBezTo>
                      <a:pt x="828" y="0"/>
                      <a:pt x="1" y="827"/>
                      <a:pt x="1" y="1820"/>
                    </a:cubicBezTo>
                    <a:cubicBezTo>
                      <a:pt x="1" y="2836"/>
                      <a:pt x="828" y="3663"/>
                      <a:pt x="1820" y="3663"/>
                    </a:cubicBezTo>
                    <a:cubicBezTo>
                      <a:pt x="2742" y="3663"/>
                      <a:pt x="3498" y="2978"/>
                      <a:pt x="3616" y="2103"/>
                    </a:cubicBezTo>
                    <a:cubicBezTo>
                      <a:pt x="3805" y="1985"/>
                      <a:pt x="3970" y="1914"/>
                      <a:pt x="4183" y="1914"/>
                    </a:cubicBezTo>
                    <a:cubicBezTo>
                      <a:pt x="4396" y="1914"/>
                      <a:pt x="4561" y="1985"/>
                      <a:pt x="4750" y="2103"/>
                    </a:cubicBezTo>
                    <a:cubicBezTo>
                      <a:pt x="4868" y="2978"/>
                      <a:pt x="5624" y="3663"/>
                      <a:pt x="6546" y="3663"/>
                    </a:cubicBezTo>
                    <a:cubicBezTo>
                      <a:pt x="7562" y="3663"/>
                      <a:pt x="8389" y="2836"/>
                      <a:pt x="8389" y="1820"/>
                    </a:cubicBezTo>
                    <a:cubicBezTo>
                      <a:pt x="8389" y="827"/>
                      <a:pt x="7562" y="0"/>
                      <a:pt x="6546" y="0"/>
                    </a:cubicBezTo>
                    <a:cubicBezTo>
                      <a:pt x="5624" y="0"/>
                      <a:pt x="4868" y="686"/>
                      <a:pt x="4750" y="1560"/>
                    </a:cubicBezTo>
                    <a:cubicBezTo>
                      <a:pt x="4561" y="1465"/>
                      <a:pt x="4372" y="1442"/>
                      <a:pt x="4183" y="1442"/>
                    </a:cubicBezTo>
                    <a:cubicBezTo>
                      <a:pt x="3970" y="1442"/>
                      <a:pt x="3805" y="1465"/>
                      <a:pt x="3616" y="1560"/>
                    </a:cubicBezTo>
                    <a:cubicBezTo>
                      <a:pt x="3474" y="686"/>
                      <a:pt x="2742" y="0"/>
                      <a:pt x="1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558075" y="6383000"/>
                <a:ext cx="70325" cy="34275"/>
              </a:xfrm>
              <a:custGeom>
                <a:avLst/>
                <a:gdLst/>
                <a:ahLst/>
                <a:cxnLst/>
                <a:rect l="l" t="t" r="r" b="b"/>
                <a:pathLst>
                  <a:path w="2813" h="1371" extrusionOk="0">
                    <a:moveTo>
                      <a:pt x="686" y="0"/>
                    </a:moveTo>
                    <a:cubicBezTo>
                      <a:pt x="284" y="0"/>
                      <a:pt x="0" y="308"/>
                      <a:pt x="0" y="686"/>
                    </a:cubicBezTo>
                    <a:cubicBezTo>
                      <a:pt x="0" y="1064"/>
                      <a:pt x="284" y="1371"/>
                      <a:pt x="686" y="1371"/>
                    </a:cubicBezTo>
                    <a:lnTo>
                      <a:pt x="2127" y="1371"/>
                    </a:lnTo>
                    <a:cubicBezTo>
                      <a:pt x="2505" y="1371"/>
                      <a:pt x="2812" y="1064"/>
                      <a:pt x="2812" y="686"/>
                    </a:cubicBezTo>
                    <a:cubicBezTo>
                      <a:pt x="2812" y="331"/>
                      <a:pt x="2505" y="0"/>
                      <a:pt x="2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560450" y="6400725"/>
                <a:ext cx="59100" cy="115200"/>
              </a:xfrm>
              <a:custGeom>
                <a:avLst/>
                <a:gdLst/>
                <a:ahLst/>
                <a:cxnLst/>
                <a:rect l="l" t="t" r="r" b="b"/>
                <a:pathLst>
                  <a:path w="2364" h="4608" extrusionOk="0">
                    <a:moveTo>
                      <a:pt x="781" y="0"/>
                    </a:moveTo>
                    <a:lnTo>
                      <a:pt x="781" y="1843"/>
                    </a:lnTo>
                    <a:cubicBezTo>
                      <a:pt x="332" y="2103"/>
                      <a:pt x="1" y="2576"/>
                      <a:pt x="1" y="3143"/>
                    </a:cubicBezTo>
                    <a:cubicBezTo>
                      <a:pt x="1" y="3970"/>
                      <a:pt x="686" y="4608"/>
                      <a:pt x="1489" y="4608"/>
                    </a:cubicBezTo>
                    <a:cubicBezTo>
                      <a:pt x="1797" y="4608"/>
                      <a:pt x="2104" y="4489"/>
                      <a:pt x="2364" y="4324"/>
                    </a:cubicBezTo>
                    <a:cubicBezTo>
                      <a:pt x="1726" y="3544"/>
                      <a:pt x="1324" y="2552"/>
                      <a:pt x="1324" y="1418"/>
                    </a:cubicBezTo>
                    <a:cubicBezTo>
                      <a:pt x="1324" y="922"/>
                      <a:pt x="1419" y="449"/>
                      <a:pt x="1560"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558075" y="6383000"/>
                <a:ext cx="43725" cy="34275"/>
              </a:xfrm>
              <a:custGeom>
                <a:avLst/>
                <a:gdLst/>
                <a:ahLst/>
                <a:cxnLst/>
                <a:rect l="l" t="t" r="r" b="b"/>
                <a:pathLst>
                  <a:path w="1749" h="1371" extrusionOk="0">
                    <a:moveTo>
                      <a:pt x="686" y="0"/>
                    </a:moveTo>
                    <a:cubicBezTo>
                      <a:pt x="284" y="0"/>
                      <a:pt x="0" y="308"/>
                      <a:pt x="0" y="686"/>
                    </a:cubicBezTo>
                    <a:cubicBezTo>
                      <a:pt x="0" y="1064"/>
                      <a:pt x="284" y="1371"/>
                      <a:pt x="686" y="1371"/>
                    </a:cubicBezTo>
                    <a:lnTo>
                      <a:pt x="1300" y="1371"/>
                    </a:lnTo>
                    <a:cubicBezTo>
                      <a:pt x="1347" y="898"/>
                      <a:pt x="1536" y="449"/>
                      <a:pt x="1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542125" y="6494625"/>
                <a:ext cx="52000" cy="47300"/>
              </a:xfrm>
              <a:custGeom>
                <a:avLst/>
                <a:gdLst/>
                <a:ahLst/>
                <a:cxnLst/>
                <a:rect l="l" t="t" r="r" b="b"/>
                <a:pathLst>
                  <a:path w="2080" h="1892" extrusionOk="0">
                    <a:moveTo>
                      <a:pt x="945" y="1"/>
                    </a:moveTo>
                    <a:cubicBezTo>
                      <a:pt x="449" y="1"/>
                      <a:pt x="0" y="426"/>
                      <a:pt x="0" y="946"/>
                    </a:cubicBezTo>
                    <a:cubicBezTo>
                      <a:pt x="0" y="1442"/>
                      <a:pt x="426" y="1891"/>
                      <a:pt x="945" y="1891"/>
                    </a:cubicBezTo>
                    <a:lnTo>
                      <a:pt x="1134" y="1891"/>
                    </a:lnTo>
                    <a:cubicBezTo>
                      <a:pt x="1631" y="1891"/>
                      <a:pt x="2080" y="1466"/>
                      <a:pt x="2080" y="946"/>
                    </a:cubicBezTo>
                    <a:cubicBezTo>
                      <a:pt x="2080" y="426"/>
                      <a:pt x="1654" y="1"/>
                      <a:pt x="113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8" name="Google Shape;3408;p71"/>
          <p:cNvGrpSpPr/>
          <p:nvPr/>
        </p:nvGrpSpPr>
        <p:grpSpPr>
          <a:xfrm>
            <a:off x="2549079" y="1353231"/>
            <a:ext cx="373350" cy="386225"/>
            <a:chOff x="2497213" y="1345488"/>
            <a:chExt cx="373350" cy="386225"/>
          </a:xfrm>
        </p:grpSpPr>
        <p:sp>
          <p:nvSpPr>
            <p:cNvPr id="3409" name="Google Shape;3409;p71"/>
            <p:cNvSpPr/>
            <p:nvPr/>
          </p:nvSpPr>
          <p:spPr>
            <a:xfrm>
              <a:off x="2497213" y="1346025"/>
              <a:ext cx="373350" cy="383975"/>
            </a:xfrm>
            <a:custGeom>
              <a:avLst/>
              <a:gdLst/>
              <a:ahLst/>
              <a:cxnLst/>
              <a:rect l="l" t="t" r="r" b="b"/>
              <a:pathLst>
                <a:path w="14934" h="15359" extrusionOk="0">
                  <a:moveTo>
                    <a:pt x="7514" y="1"/>
                  </a:moveTo>
                  <a:cubicBezTo>
                    <a:pt x="7379" y="1"/>
                    <a:pt x="7244" y="17"/>
                    <a:pt x="7112" y="50"/>
                  </a:cubicBezTo>
                  <a:cubicBezTo>
                    <a:pt x="7042" y="50"/>
                    <a:pt x="6994" y="74"/>
                    <a:pt x="6923" y="97"/>
                  </a:cubicBezTo>
                  <a:lnTo>
                    <a:pt x="6900" y="97"/>
                  </a:lnTo>
                  <a:cubicBezTo>
                    <a:pt x="6805" y="145"/>
                    <a:pt x="6758" y="168"/>
                    <a:pt x="6663" y="192"/>
                  </a:cubicBezTo>
                  <a:cubicBezTo>
                    <a:pt x="6640" y="192"/>
                    <a:pt x="6640" y="215"/>
                    <a:pt x="6616" y="215"/>
                  </a:cubicBezTo>
                  <a:cubicBezTo>
                    <a:pt x="6522" y="263"/>
                    <a:pt x="6451" y="310"/>
                    <a:pt x="6404" y="381"/>
                  </a:cubicBezTo>
                  <a:cubicBezTo>
                    <a:pt x="6073" y="617"/>
                    <a:pt x="5718" y="735"/>
                    <a:pt x="5317" y="735"/>
                  </a:cubicBezTo>
                  <a:cubicBezTo>
                    <a:pt x="5104" y="735"/>
                    <a:pt x="4915" y="759"/>
                    <a:pt x="4750" y="806"/>
                  </a:cubicBezTo>
                  <a:cubicBezTo>
                    <a:pt x="4206" y="995"/>
                    <a:pt x="3781" y="1397"/>
                    <a:pt x="3616" y="1964"/>
                  </a:cubicBezTo>
                  <a:cubicBezTo>
                    <a:pt x="3497" y="2342"/>
                    <a:pt x="3261" y="2673"/>
                    <a:pt x="2954" y="2885"/>
                  </a:cubicBezTo>
                  <a:cubicBezTo>
                    <a:pt x="2718" y="3051"/>
                    <a:pt x="2529" y="3263"/>
                    <a:pt x="2387" y="3500"/>
                  </a:cubicBezTo>
                  <a:cubicBezTo>
                    <a:pt x="2269" y="3736"/>
                    <a:pt x="2174" y="4043"/>
                    <a:pt x="2198" y="4303"/>
                  </a:cubicBezTo>
                  <a:cubicBezTo>
                    <a:pt x="2198" y="4468"/>
                    <a:pt x="2245" y="4681"/>
                    <a:pt x="2292" y="4870"/>
                  </a:cubicBezTo>
                  <a:cubicBezTo>
                    <a:pt x="2292" y="4894"/>
                    <a:pt x="2316" y="4917"/>
                    <a:pt x="2316" y="4988"/>
                  </a:cubicBezTo>
                  <a:cubicBezTo>
                    <a:pt x="2411" y="5343"/>
                    <a:pt x="2411" y="5697"/>
                    <a:pt x="2292" y="6004"/>
                  </a:cubicBezTo>
                  <a:cubicBezTo>
                    <a:pt x="2127" y="6548"/>
                    <a:pt x="2198" y="7115"/>
                    <a:pt x="2505" y="7540"/>
                  </a:cubicBezTo>
                  <a:cubicBezTo>
                    <a:pt x="2623" y="7729"/>
                    <a:pt x="2765" y="7871"/>
                    <a:pt x="2954" y="7989"/>
                  </a:cubicBezTo>
                  <a:cubicBezTo>
                    <a:pt x="3001" y="8012"/>
                    <a:pt x="3072" y="8083"/>
                    <a:pt x="3096" y="8107"/>
                  </a:cubicBezTo>
                  <a:cubicBezTo>
                    <a:pt x="3096" y="8131"/>
                    <a:pt x="3072" y="8178"/>
                    <a:pt x="3072" y="8201"/>
                  </a:cubicBezTo>
                  <a:cubicBezTo>
                    <a:pt x="3025" y="8225"/>
                    <a:pt x="3025" y="8249"/>
                    <a:pt x="3001" y="8320"/>
                  </a:cubicBezTo>
                  <a:cubicBezTo>
                    <a:pt x="2978" y="8414"/>
                    <a:pt x="2954" y="8461"/>
                    <a:pt x="2883" y="8556"/>
                  </a:cubicBezTo>
                  <a:cubicBezTo>
                    <a:pt x="2859" y="8579"/>
                    <a:pt x="2859" y="8603"/>
                    <a:pt x="2836" y="8650"/>
                  </a:cubicBezTo>
                  <a:cubicBezTo>
                    <a:pt x="2765" y="8768"/>
                    <a:pt x="2718" y="8887"/>
                    <a:pt x="2647" y="9028"/>
                  </a:cubicBezTo>
                  <a:cubicBezTo>
                    <a:pt x="2198" y="9855"/>
                    <a:pt x="1465" y="10942"/>
                    <a:pt x="284" y="12076"/>
                  </a:cubicBezTo>
                  <a:cubicBezTo>
                    <a:pt x="1" y="12360"/>
                    <a:pt x="142" y="12903"/>
                    <a:pt x="591" y="12950"/>
                  </a:cubicBezTo>
                  <a:cubicBezTo>
                    <a:pt x="780" y="12974"/>
                    <a:pt x="1017" y="13021"/>
                    <a:pt x="1300" y="13021"/>
                  </a:cubicBezTo>
                  <a:cubicBezTo>
                    <a:pt x="1375" y="13024"/>
                    <a:pt x="1452" y="13026"/>
                    <a:pt x="1530" y="13026"/>
                  </a:cubicBezTo>
                  <a:cubicBezTo>
                    <a:pt x="2110" y="13026"/>
                    <a:pt x="2751" y="12943"/>
                    <a:pt x="3356" y="12714"/>
                  </a:cubicBezTo>
                  <a:lnTo>
                    <a:pt x="3356" y="12714"/>
                  </a:lnTo>
                  <a:cubicBezTo>
                    <a:pt x="3356" y="12714"/>
                    <a:pt x="3261" y="13518"/>
                    <a:pt x="3710" y="14463"/>
                  </a:cubicBezTo>
                  <a:cubicBezTo>
                    <a:pt x="3828" y="14699"/>
                    <a:pt x="3946" y="14912"/>
                    <a:pt x="4135" y="15148"/>
                  </a:cubicBezTo>
                  <a:cubicBezTo>
                    <a:pt x="4237" y="15287"/>
                    <a:pt x="4399" y="15358"/>
                    <a:pt x="4557" y="15358"/>
                  </a:cubicBezTo>
                  <a:cubicBezTo>
                    <a:pt x="4694" y="15358"/>
                    <a:pt x="4827" y="15305"/>
                    <a:pt x="4915" y="15195"/>
                  </a:cubicBezTo>
                  <a:cubicBezTo>
                    <a:pt x="5931" y="14108"/>
                    <a:pt x="6758" y="12950"/>
                    <a:pt x="7396" y="11746"/>
                  </a:cubicBezTo>
                  <a:cubicBezTo>
                    <a:pt x="8057" y="12950"/>
                    <a:pt x="8908" y="14108"/>
                    <a:pt x="9877" y="15195"/>
                  </a:cubicBezTo>
                  <a:cubicBezTo>
                    <a:pt x="9976" y="15305"/>
                    <a:pt x="10110" y="15358"/>
                    <a:pt x="10247" y="15358"/>
                  </a:cubicBezTo>
                  <a:cubicBezTo>
                    <a:pt x="10405" y="15358"/>
                    <a:pt x="10566" y="15287"/>
                    <a:pt x="10680" y="15148"/>
                  </a:cubicBezTo>
                  <a:cubicBezTo>
                    <a:pt x="10869" y="14912"/>
                    <a:pt x="10987" y="14675"/>
                    <a:pt x="11105" y="14463"/>
                  </a:cubicBezTo>
                  <a:cubicBezTo>
                    <a:pt x="11531" y="13518"/>
                    <a:pt x="11460" y="12714"/>
                    <a:pt x="11460" y="12714"/>
                  </a:cubicBezTo>
                  <a:lnTo>
                    <a:pt x="11460" y="12714"/>
                  </a:lnTo>
                  <a:cubicBezTo>
                    <a:pt x="12027" y="12957"/>
                    <a:pt x="12663" y="13027"/>
                    <a:pt x="13235" y="13027"/>
                  </a:cubicBezTo>
                  <a:cubicBezTo>
                    <a:pt x="13331" y="13027"/>
                    <a:pt x="13424" y="13025"/>
                    <a:pt x="13515" y="13021"/>
                  </a:cubicBezTo>
                  <a:cubicBezTo>
                    <a:pt x="13775" y="13021"/>
                    <a:pt x="14012" y="12998"/>
                    <a:pt x="14224" y="12950"/>
                  </a:cubicBezTo>
                  <a:cubicBezTo>
                    <a:pt x="14768" y="12927"/>
                    <a:pt x="14933" y="12407"/>
                    <a:pt x="14650" y="12100"/>
                  </a:cubicBezTo>
                  <a:cubicBezTo>
                    <a:pt x="13492" y="10942"/>
                    <a:pt x="12759" y="9879"/>
                    <a:pt x="12287" y="9052"/>
                  </a:cubicBezTo>
                  <a:cubicBezTo>
                    <a:pt x="12216" y="8934"/>
                    <a:pt x="12121" y="8792"/>
                    <a:pt x="12098" y="8674"/>
                  </a:cubicBezTo>
                  <a:cubicBezTo>
                    <a:pt x="12074" y="8650"/>
                    <a:pt x="12074" y="8603"/>
                    <a:pt x="12051" y="8579"/>
                  </a:cubicBezTo>
                  <a:cubicBezTo>
                    <a:pt x="12003" y="8485"/>
                    <a:pt x="11956" y="8438"/>
                    <a:pt x="11932" y="8343"/>
                  </a:cubicBezTo>
                  <a:cubicBezTo>
                    <a:pt x="11885" y="8320"/>
                    <a:pt x="11885" y="8249"/>
                    <a:pt x="11862" y="8225"/>
                  </a:cubicBezTo>
                  <a:cubicBezTo>
                    <a:pt x="11862" y="8201"/>
                    <a:pt x="11838" y="8178"/>
                    <a:pt x="11838" y="8131"/>
                  </a:cubicBezTo>
                  <a:cubicBezTo>
                    <a:pt x="11885" y="8083"/>
                    <a:pt x="11932" y="8060"/>
                    <a:pt x="11980" y="8012"/>
                  </a:cubicBezTo>
                  <a:cubicBezTo>
                    <a:pt x="12641" y="7587"/>
                    <a:pt x="12901" y="6760"/>
                    <a:pt x="12641" y="6004"/>
                  </a:cubicBezTo>
                  <a:cubicBezTo>
                    <a:pt x="12523" y="5626"/>
                    <a:pt x="12523" y="5248"/>
                    <a:pt x="12641" y="4870"/>
                  </a:cubicBezTo>
                  <a:cubicBezTo>
                    <a:pt x="12901" y="4114"/>
                    <a:pt x="12641" y="3287"/>
                    <a:pt x="11980" y="2862"/>
                  </a:cubicBezTo>
                  <a:cubicBezTo>
                    <a:pt x="11649" y="2625"/>
                    <a:pt x="11413" y="2295"/>
                    <a:pt x="11294" y="1940"/>
                  </a:cubicBezTo>
                  <a:cubicBezTo>
                    <a:pt x="11058" y="1208"/>
                    <a:pt x="10397" y="688"/>
                    <a:pt x="9617" y="688"/>
                  </a:cubicBezTo>
                  <a:cubicBezTo>
                    <a:pt x="9239" y="688"/>
                    <a:pt x="8861" y="570"/>
                    <a:pt x="8530" y="334"/>
                  </a:cubicBezTo>
                  <a:cubicBezTo>
                    <a:pt x="8223" y="112"/>
                    <a:pt x="7866" y="1"/>
                    <a:pt x="7514"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0" name="Google Shape;3410;p71"/>
            <p:cNvGrpSpPr/>
            <p:nvPr/>
          </p:nvGrpSpPr>
          <p:grpSpPr>
            <a:xfrm>
              <a:off x="2497813" y="1345488"/>
              <a:ext cx="371550" cy="386225"/>
              <a:chOff x="-589375" y="5485750"/>
              <a:chExt cx="371550" cy="386225"/>
            </a:xfrm>
          </p:grpSpPr>
          <p:sp>
            <p:nvSpPr>
              <p:cNvPr id="3411" name="Google Shape;3411;p71"/>
              <p:cNvSpPr/>
              <p:nvPr/>
            </p:nvSpPr>
            <p:spPr>
              <a:xfrm>
                <a:off x="-589375" y="5668275"/>
                <a:ext cx="118150" cy="144750"/>
              </a:xfrm>
              <a:custGeom>
                <a:avLst/>
                <a:gdLst/>
                <a:ahLst/>
                <a:cxnLst/>
                <a:rect l="l" t="t" r="r" b="b"/>
                <a:pathLst>
                  <a:path w="4726" h="5790" extrusionOk="0">
                    <a:moveTo>
                      <a:pt x="3379" y="0"/>
                    </a:moveTo>
                    <a:cubicBezTo>
                      <a:pt x="3379" y="0"/>
                      <a:pt x="2954" y="2221"/>
                      <a:pt x="307" y="4844"/>
                    </a:cubicBezTo>
                    <a:cubicBezTo>
                      <a:pt x="0" y="5151"/>
                      <a:pt x="189" y="5671"/>
                      <a:pt x="591" y="5742"/>
                    </a:cubicBezTo>
                    <a:cubicBezTo>
                      <a:pt x="804" y="5765"/>
                      <a:pt x="1040" y="5789"/>
                      <a:pt x="1300" y="5789"/>
                    </a:cubicBezTo>
                    <a:lnTo>
                      <a:pt x="3473" y="4442"/>
                    </a:lnTo>
                    <a:lnTo>
                      <a:pt x="4726" y="2174"/>
                    </a:lnTo>
                    <a:lnTo>
                      <a:pt x="4726" y="237"/>
                    </a:lnTo>
                    <a:lnTo>
                      <a:pt x="33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335975" y="5668275"/>
                <a:ext cx="118150" cy="144750"/>
              </a:xfrm>
              <a:custGeom>
                <a:avLst/>
                <a:gdLst/>
                <a:ahLst/>
                <a:cxnLst/>
                <a:rect l="l" t="t" r="r" b="b"/>
                <a:pathLst>
                  <a:path w="4726" h="5790" extrusionOk="0">
                    <a:moveTo>
                      <a:pt x="1371" y="0"/>
                    </a:moveTo>
                    <a:lnTo>
                      <a:pt x="0" y="237"/>
                    </a:lnTo>
                    <a:lnTo>
                      <a:pt x="0" y="2174"/>
                    </a:lnTo>
                    <a:lnTo>
                      <a:pt x="1276" y="4442"/>
                    </a:lnTo>
                    <a:lnTo>
                      <a:pt x="3426" y="5789"/>
                    </a:lnTo>
                    <a:cubicBezTo>
                      <a:pt x="3686" y="5789"/>
                      <a:pt x="3922" y="5765"/>
                      <a:pt x="4135" y="5742"/>
                    </a:cubicBezTo>
                    <a:cubicBezTo>
                      <a:pt x="4560" y="5671"/>
                      <a:pt x="4726" y="5151"/>
                      <a:pt x="4442" y="4844"/>
                    </a:cubicBezTo>
                    <a:cubicBezTo>
                      <a:pt x="1772" y="2221"/>
                      <a:pt x="1371" y="0"/>
                      <a:pt x="1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436975" y="5687175"/>
                <a:ext cx="126425" cy="184800"/>
              </a:xfrm>
              <a:custGeom>
                <a:avLst/>
                <a:gdLst/>
                <a:ahLst/>
                <a:cxnLst/>
                <a:rect l="l" t="t" r="r" b="b"/>
                <a:pathLst>
                  <a:path w="5057" h="7392" extrusionOk="0">
                    <a:moveTo>
                      <a:pt x="1347" y="0"/>
                    </a:moveTo>
                    <a:lnTo>
                      <a:pt x="0" y="237"/>
                    </a:lnTo>
                    <a:cubicBezTo>
                      <a:pt x="47" y="662"/>
                      <a:pt x="354" y="1891"/>
                      <a:pt x="1181" y="3474"/>
                    </a:cubicBezTo>
                    <a:cubicBezTo>
                      <a:pt x="1867" y="4773"/>
                      <a:pt x="2741" y="6049"/>
                      <a:pt x="3828" y="7230"/>
                    </a:cubicBezTo>
                    <a:cubicBezTo>
                      <a:pt x="3924" y="7338"/>
                      <a:pt x="4055" y="7391"/>
                      <a:pt x="4189" y="7391"/>
                    </a:cubicBezTo>
                    <a:cubicBezTo>
                      <a:pt x="4350" y="7391"/>
                      <a:pt x="4515" y="7314"/>
                      <a:pt x="4631" y="7160"/>
                    </a:cubicBezTo>
                    <a:cubicBezTo>
                      <a:pt x="4820" y="6923"/>
                      <a:pt x="4938" y="6734"/>
                      <a:pt x="5056" y="6498"/>
                    </a:cubicBezTo>
                    <a:lnTo>
                      <a:pt x="13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437575" y="5687175"/>
                <a:ext cx="78000" cy="94525"/>
              </a:xfrm>
              <a:custGeom>
                <a:avLst/>
                <a:gdLst/>
                <a:ahLst/>
                <a:cxnLst/>
                <a:rect l="l" t="t" r="r" b="b"/>
                <a:pathLst>
                  <a:path w="3120" h="3781" extrusionOk="0">
                    <a:moveTo>
                      <a:pt x="1347" y="0"/>
                    </a:moveTo>
                    <a:lnTo>
                      <a:pt x="0" y="237"/>
                    </a:lnTo>
                    <a:cubicBezTo>
                      <a:pt x="71" y="662"/>
                      <a:pt x="355" y="1891"/>
                      <a:pt x="1182" y="3474"/>
                    </a:cubicBezTo>
                    <a:cubicBezTo>
                      <a:pt x="1229" y="3568"/>
                      <a:pt x="1300" y="3686"/>
                      <a:pt x="1347" y="3781"/>
                    </a:cubicBezTo>
                    <a:cubicBezTo>
                      <a:pt x="1938" y="3781"/>
                      <a:pt x="2505" y="3592"/>
                      <a:pt x="2954" y="3237"/>
                    </a:cubicBezTo>
                    <a:cubicBezTo>
                      <a:pt x="3001" y="3214"/>
                      <a:pt x="3072" y="3143"/>
                      <a:pt x="3119" y="3143"/>
                    </a:cubicBezTo>
                    <a:lnTo>
                      <a:pt x="1347" y="0"/>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335975" y="5668275"/>
                <a:ext cx="52600" cy="87450"/>
              </a:xfrm>
              <a:custGeom>
                <a:avLst/>
                <a:gdLst/>
                <a:ahLst/>
                <a:cxnLst/>
                <a:rect l="l" t="t" r="r" b="b"/>
                <a:pathLst>
                  <a:path w="2104" h="3498" extrusionOk="0">
                    <a:moveTo>
                      <a:pt x="1371" y="0"/>
                    </a:moveTo>
                    <a:lnTo>
                      <a:pt x="0" y="237"/>
                    </a:lnTo>
                    <a:lnTo>
                      <a:pt x="0" y="2174"/>
                    </a:lnTo>
                    <a:lnTo>
                      <a:pt x="733" y="3497"/>
                    </a:lnTo>
                    <a:cubicBezTo>
                      <a:pt x="851" y="3426"/>
                      <a:pt x="945" y="3379"/>
                      <a:pt x="1064" y="3285"/>
                    </a:cubicBezTo>
                    <a:cubicBezTo>
                      <a:pt x="1536" y="2930"/>
                      <a:pt x="1867" y="2458"/>
                      <a:pt x="2032" y="1914"/>
                    </a:cubicBezTo>
                    <a:cubicBezTo>
                      <a:pt x="2032" y="1867"/>
                      <a:pt x="2080" y="1843"/>
                      <a:pt x="2103" y="1772"/>
                    </a:cubicBezTo>
                    <a:cubicBezTo>
                      <a:pt x="1489" y="686"/>
                      <a:pt x="1371" y="0"/>
                      <a:pt x="1371"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403900" y="5674175"/>
                <a:ext cx="153600" cy="175450"/>
              </a:xfrm>
              <a:custGeom>
                <a:avLst/>
                <a:gdLst/>
                <a:ahLst/>
                <a:cxnLst/>
                <a:rect l="l" t="t" r="r" b="b"/>
                <a:pathLst>
                  <a:path w="6144" h="7018" extrusionOk="0">
                    <a:moveTo>
                      <a:pt x="2717" y="1"/>
                    </a:moveTo>
                    <a:lnTo>
                      <a:pt x="0" y="520"/>
                    </a:lnTo>
                    <a:cubicBezTo>
                      <a:pt x="47" y="804"/>
                      <a:pt x="307" y="1891"/>
                      <a:pt x="1063" y="3332"/>
                    </a:cubicBezTo>
                    <a:cubicBezTo>
                      <a:pt x="1749" y="4608"/>
                      <a:pt x="2623" y="5860"/>
                      <a:pt x="3733" y="7018"/>
                    </a:cubicBezTo>
                    <a:cubicBezTo>
                      <a:pt x="4159" y="6049"/>
                      <a:pt x="4064" y="5270"/>
                      <a:pt x="4064" y="5270"/>
                    </a:cubicBezTo>
                    <a:lnTo>
                      <a:pt x="4064" y="5270"/>
                    </a:lnTo>
                    <a:cubicBezTo>
                      <a:pt x="4620" y="5480"/>
                      <a:pt x="5222" y="5567"/>
                      <a:pt x="5770" y="5567"/>
                    </a:cubicBezTo>
                    <a:cubicBezTo>
                      <a:pt x="5898" y="5567"/>
                      <a:pt x="6023" y="5562"/>
                      <a:pt x="6143" y="5553"/>
                    </a:cubicBezTo>
                    <a:cubicBezTo>
                      <a:pt x="5009" y="4466"/>
                      <a:pt x="4135" y="3285"/>
                      <a:pt x="3521" y="2080"/>
                    </a:cubicBezTo>
                    <a:cubicBezTo>
                      <a:pt x="2930" y="922"/>
                      <a:pt x="2741" y="166"/>
                      <a:pt x="27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496050" y="5687175"/>
                <a:ext cx="126425" cy="184800"/>
              </a:xfrm>
              <a:custGeom>
                <a:avLst/>
                <a:gdLst/>
                <a:ahLst/>
                <a:cxnLst/>
                <a:rect l="l" t="t" r="r" b="b"/>
                <a:pathLst>
                  <a:path w="5057" h="7392" extrusionOk="0">
                    <a:moveTo>
                      <a:pt x="3686" y="0"/>
                    </a:moveTo>
                    <a:lnTo>
                      <a:pt x="0" y="6498"/>
                    </a:lnTo>
                    <a:cubicBezTo>
                      <a:pt x="118" y="6734"/>
                      <a:pt x="237" y="6923"/>
                      <a:pt x="402" y="7160"/>
                    </a:cubicBezTo>
                    <a:cubicBezTo>
                      <a:pt x="518" y="7314"/>
                      <a:pt x="683" y="7391"/>
                      <a:pt x="844" y="7391"/>
                    </a:cubicBezTo>
                    <a:cubicBezTo>
                      <a:pt x="978" y="7391"/>
                      <a:pt x="1109" y="7338"/>
                      <a:pt x="1205" y="7230"/>
                    </a:cubicBezTo>
                    <a:cubicBezTo>
                      <a:pt x="2292" y="6049"/>
                      <a:pt x="3190" y="4773"/>
                      <a:pt x="3875" y="3474"/>
                    </a:cubicBezTo>
                    <a:cubicBezTo>
                      <a:pt x="4702" y="1891"/>
                      <a:pt x="4986" y="662"/>
                      <a:pt x="5057" y="237"/>
                    </a:cubicBezTo>
                    <a:lnTo>
                      <a:pt x="36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522625" y="5668275"/>
                <a:ext cx="52575" cy="87450"/>
              </a:xfrm>
              <a:custGeom>
                <a:avLst/>
                <a:gdLst/>
                <a:ahLst/>
                <a:cxnLst/>
                <a:rect l="l" t="t" r="r" b="b"/>
                <a:pathLst>
                  <a:path w="2103" h="3498" extrusionOk="0">
                    <a:moveTo>
                      <a:pt x="733" y="0"/>
                    </a:moveTo>
                    <a:cubicBezTo>
                      <a:pt x="709" y="0"/>
                      <a:pt x="591" y="686"/>
                      <a:pt x="0" y="1772"/>
                    </a:cubicBezTo>
                    <a:cubicBezTo>
                      <a:pt x="24" y="1820"/>
                      <a:pt x="24" y="1867"/>
                      <a:pt x="47" y="1938"/>
                    </a:cubicBezTo>
                    <a:cubicBezTo>
                      <a:pt x="236" y="2481"/>
                      <a:pt x="544" y="2954"/>
                      <a:pt x="1040" y="3285"/>
                    </a:cubicBezTo>
                    <a:cubicBezTo>
                      <a:pt x="1111" y="3355"/>
                      <a:pt x="1229" y="3426"/>
                      <a:pt x="1347" y="3497"/>
                    </a:cubicBezTo>
                    <a:lnTo>
                      <a:pt x="2103" y="2174"/>
                    </a:lnTo>
                    <a:lnTo>
                      <a:pt x="2103" y="237"/>
                    </a:lnTo>
                    <a:lnTo>
                      <a:pt x="733" y="0"/>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556900" y="5674175"/>
                <a:ext cx="153600" cy="175450"/>
              </a:xfrm>
              <a:custGeom>
                <a:avLst/>
                <a:gdLst/>
                <a:ahLst/>
                <a:cxnLst/>
                <a:rect l="l" t="t" r="r" b="b"/>
                <a:pathLst>
                  <a:path w="6144" h="7018" extrusionOk="0">
                    <a:moveTo>
                      <a:pt x="3427" y="1"/>
                    </a:moveTo>
                    <a:cubicBezTo>
                      <a:pt x="3403" y="166"/>
                      <a:pt x="3238" y="922"/>
                      <a:pt x="2647" y="2080"/>
                    </a:cubicBezTo>
                    <a:cubicBezTo>
                      <a:pt x="2009" y="3285"/>
                      <a:pt x="1135" y="4466"/>
                      <a:pt x="1" y="5553"/>
                    </a:cubicBezTo>
                    <a:cubicBezTo>
                      <a:pt x="126" y="5562"/>
                      <a:pt x="254" y="5567"/>
                      <a:pt x="383" y="5567"/>
                    </a:cubicBezTo>
                    <a:cubicBezTo>
                      <a:pt x="938" y="5567"/>
                      <a:pt x="1524" y="5480"/>
                      <a:pt x="2080" y="5270"/>
                    </a:cubicBezTo>
                    <a:lnTo>
                      <a:pt x="2080" y="5270"/>
                    </a:lnTo>
                    <a:cubicBezTo>
                      <a:pt x="2080" y="5270"/>
                      <a:pt x="1985" y="6049"/>
                      <a:pt x="2434" y="7018"/>
                    </a:cubicBezTo>
                    <a:cubicBezTo>
                      <a:pt x="3521" y="5860"/>
                      <a:pt x="4419" y="4608"/>
                      <a:pt x="5081" y="3332"/>
                    </a:cubicBezTo>
                    <a:cubicBezTo>
                      <a:pt x="5860" y="1891"/>
                      <a:pt x="6097" y="804"/>
                      <a:pt x="6144" y="520"/>
                    </a:cubicBezTo>
                    <a:lnTo>
                      <a:pt x="34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403900" y="5674175"/>
                <a:ext cx="99850" cy="97500"/>
              </a:xfrm>
              <a:custGeom>
                <a:avLst/>
                <a:gdLst/>
                <a:ahLst/>
                <a:cxnLst/>
                <a:rect l="l" t="t" r="r" b="b"/>
                <a:pathLst>
                  <a:path w="3994" h="3900" extrusionOk="0">
                    <a:moveTo>
                      <a:pt x="2717" y="1"/>
                    </a:moveTo>
                    <a:lnTo>
                      <a:pt x="0" y="520"/>
                    </a:lnTo>
                    <a:cubicBezTo>
                      <a:pt x="71" y="804"/>
                      <a:pt x="307" y="1891"/>
                      <a:pt x="1063" y="3332"/>
                    </a:cubicBezTo>
                    <a:cubicBezTo>
                      <a:pt x="1158" y="3521"/>
                      <a:pt x="1276" y="3734"/>
                      <a:pt x="1394" y="3899"/>
                    </a:cubicBezTo>
                    <a:cubicBezTo>
                      <a:pt x="1489" y="3852"/>
                      <a:pt x="1560" y="3781"/>
                      <a:pt x="1630" y="3757"/>
                    </a:cubicBezTo>
                    <a:cubicBezTo>
                      <a:pt x="1772" y="3639"/>
                      <a:pt x="1961" y="3568"/>
                      <a:pt x="2103" y="3568"/>
                    </a:cubicBezTo>
                    <a:lnTo>
                      <a:pt x="2198" y="3568"/>
                    </a:lnTo>
                    <a:cubicBezTo>
                      <a:pt x="2741" y="3568"/>
                      <a:pt x="3308" y="3403"/>
                      <a:pt x="3781" y="3049"/>
                    </a:cubicBezTo>
                    <a:cubicBezTo>
                      <a:pt x="3851" y="2978"/>
                      <a:pt x="3922" y="2930"/>
                      <a:pt x="3993" y="2860"/>
                    </a:cubicBezTo>
                    <a:cubicBezTo>
                      <a:pt x="3804" y="2600"/>
                      <a:pt x="3662" y="2316"/>
                      <a:pt x="3521" y="2056"/>
                    </a:cubicBezTo>
                    <a:cubicBezTo>
                      <a:pt x="2906" y="922"/>
                      <a:pt x="2741" y="166"/>
                      <a:pt x="2717" y="1"/>
                    </a:cubicBezTo>
                    <a:close/>
                  </a:path>
                </a:pathLst>
              </a:custGeom>
              <a:solidFill>
                <a:srgbClr val="E2E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448200" y="5686000"/>
                <a:ext cx="78575" cy="94525"/>
              </a:xfrm>
              <a:custGeom>
                <a:avLst/>
                <a:gdLst/>
                <a:ahLst/>
                <a:cxnLst/>
                <a:rect l="l" t="t" r="r" b="b"/>
                <a:pathLst>
                  <a:path w="3143" h="3781" extrusionOk="0">
                    <a:moveTo>
                      <a:pt x="1772" y="0"/>
                    </a:moveTo>
                    <a:lnTo>
                      <a:pt x="0" y="3166"/>
                    </a:lnTo>
                    <a:lnTo>
                      <a:pt x="189" y="3261"/>
                    </a:lnTo>
                    <a:cubicBezTo>
                      <a:pt x="638" y="3615"/>
                      <a:pt x="1205" y="3781"/>
                      <a:pt x="1772" y="3781"/>
                    </a:cubicBezTo>
                    <a:cubicBezTo>
                      <a:pt x="1819" y="3686"/>
                      <a:pt x="1890" y="3568"/>
                      <a:pt x="1961" y="3497"/>
                    </a:cubicBezTo>
                    <a:cubicBezTo>
                      <a:pt x="2788" y="1890"/>
                      <a:pt x="3072" y="685"/>
                      <a:pt x="3143" y="236"/>
                    </a:cubicBezTo>
                    <a:lnTo>
                      <a:pt x="1772" y="0"/>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502550" y="5674175"/>
                <a:ext cx="99250" cy="98075"/>
              </a:xfrm>
              <a:custGeom>
                <a:avLst/>
                <a:gdLst/>
                <a:ahLst/>
                <a:cxnLst/>
                <a:rect l="l" t="t" r="r" b="b"/>
                <a:pathLst>
                  <a:path w="3970" h="3923" extrusionOk="0">
                    <a:moveTo>
                      <a:pt x="1253" y="1"/>
                    </a:moveTo>
                    <a:cubicBezTo>
                      <a:pt x="1229" y="166"/>
                      <a:pt x="1087" y="922"/>
                      <a:pt x="473" y="2080"/>
                    </a:cubicBezTo>
                    <a:cubicBezTo>
                      <a:pt x="308" y="2340"/>
                      <a:pt x="166" y="2647"/>
                      <a:pt x="0" y="2907"/>
                    </a:cubicBezTo>
                    <a:cubicBezTo>
                      <a:pt x="48" y="2954"/>
                      <a:pt x="142" y="3025"/>
                      <a:pt x="189" y="3072"/>
                    </a:cubicBezTo>
                    <a:cubicBezTo>
                      <a:pt x="662" y="3427"/>
                      <a:pt x="1205" y="3616"/>
                      <a:pt x="1796" y="3616"/>
                    </a:cubicBezTo>
                    <a:lnTo>
                      <a:pt x="1891" y="3616"/>
                    </a:lnTo>
                    <a:cubicBezTo>
                      <a:pt x="2056" y="3616"/>
                      <a:pt x="2221" y="3663"/>
                      <a:pt x="2363" y="3757"/>
                    </a:cubicBezTo>
                    <a:cubicBezTo>
                      <a:pt x="2434" y="3828"/>
                      <a:pt x="2505" y="3876"/>
                      <a:pt x="2599" y="3923"/>
                    </a:cubicBezTo>
                    <a:cubicBezTo>
                      <a:pt x="2718" y="3757"/>
                      <a:pt x="2788" y="3545"/>
                      <a:pt x="2907" y="3379"/>
                    </a:cubicBezTo>
                    <a:cubicBezTo>
                      <a:pt x="3686" y="1938"/>
                      <a:pt x="3923" y="828"/>
                      <a:pt x="3970" y="544"/>
                    </a:cubicBezTo>
                    <a:lnTo>
                      <a:pt x="1253" y="1"/>
                    </a:lnTo>
                    <a:close/>
                  </a:path>
                </a:pathLst>
              </a:custGeom>
              <a:solidFill>
                <a:srgbClr val="E2E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539175" y="5485750"/>
                <a:ext cx="271150" cy="272925"/>
              </a:xfrm>
              <a:custGeom>
                <a:avLst/>
                <a:gdLst/>
                <a:ahLst/>
                <a:cxnLst/>
                <a:rect l="l" t="t" r="r" b="b"/>
                <a:pathLst>
                  <a:path w="10846" h="10917" extrusionOk="0">
                    <a:moveTo>
                      <a:pt x="5432" y="1"/>
                    </a:moveTo>
                    <a:cubicBezTo>
                      <a:pt x="5063" y="1"/>
                      <a:pt x="4691" y="119"/>
                      <a:pt x="4372" y="355"/>
                    </a:cubicBezTo>
                    <a:cubicBezTo>
                      <a:pt x="4064" y="591"/>
                      <a:pt x="3710" y="709"/>
                      <a:pt x="3285" y="709"/>
                    </a:cubicBezTo>
                    <a:cubicBezTo>
                      <a:pt x="3269" y="709"/>
                      <a:pt x="3253" y="709"/>
                      <a:pt x="3237" y="709"/>
                    </a:cubicBezTo>
                    <a:cubicBezTo>
                      <a:pt x="2499" y="709"/>
                      <a:pt x="1815" y="1245"/>
                      <a:pt x="1607" y="1962"/>
                    </a:cubicBezTo>
                    <a:cubicBezTo>
                      <a:pt x="1489" y="2340"/>
                      <a:pt x="1253" y="2670"/>
                      <a:pt x="922" y="2883"/>
                    </a:cubicBezTo>
                    <a:cubicBezTo>
                      <a:pt x="284" y="3332"/>
                      <a:pt x="1" y="4159"/>
                      <a:pt x="284" y="4891"/>
                    </a:cubicBezTo>
                    <a:cubicBezTo>
                      <a:pt x="402" y="5269"/>
                      <a:pt x="402" y="5647"/>
                      <a:pt x="284" y="6049"/>
                    </a:cubicBezTo>
                    <a:cubicBezTo>
                      <a:pt x="1" y="6782"/>
                      <a:pt x="284" y="7609"/>
                      <a:pt x="922" y="8057"/>
                    </a:cubicBezTo>
                    <a:cubicBezTo>
                      <a:pt x="1253" y="8294"/>
                      <a:pt x="1489" y="8601"/>
                      <a:pt x="1607" y="8955"/>
                    </a:cubicBezTo>
                    <a:cubicBezTo>
                      <a:pt x="1843" y="9688"/>
                      <a:pt x="2529" y="10208"/>
                      <a:pt x="3285" y="10208"/>
                    </a:cubicBezTo>
                    <a:cubicBezTo>
                      <a:pt x="3663" y="10208"/>
                      <a:pt x="4064" y="10326"/>
                      <a:pt x="4372" y="10562"/>
                    </a:cubicBezTo>
                    <a:cubicBezTo>
                      <a:pt x="4691" y="10798"/>
                      <a:pt x="5063" y="10916"/>
                      <a:pt x="5432" y="10916"/>
                    </a:cubicBezTo>
                    <a:cubicBezTo>
                      <a:pt x="5801" y="10916"/>
                      <a:pt x="6167" y="10798"/>
                      <a:pt x="6474" y="10562"/>
                    </a:cubicBezTo>
                    <a:cubicBezTo>
                      <a:pt x="6805" y="10326"/>
                      <a:pt x="7160" y="10208"/>
                      <a:pt x="7561" y="10208"/>
                    </a:cubicBezTo>
                    <a:cubicBezTo>
                      <a:pt x="7578" y="10208"/>
                      <a:pt x="7594" y="10208"/>
                      <a:pt x="7610" y="10208"/>
                    </a:cubicBezTo>
                    <a:cubicBezTo>
                      <a:pt x="8371" y="10208"/>
                      <a:pt x="9054" y="9672"/>
                      <a:pt x="9262" y="8955"/>
                    </a:cubicBezTo>
                    <a:cubicBezTo>
                      <a:pt x="9381" y="8577"/>
                      <a:pt x="9593" y="8246"/>
                      <a:pt x="9924" y="8057"/>
                    </a:cubicBezTo>
                    <a:cubicBezTo>
                      <a:pt x="10586" y="7585"/>
                      <a:pt x="10845" y="6782"/>
                      <a:pt x="10586" y="6049"/>
                    </a:cubicBezTo>
                    <a:cubicBezTo>
                      <a:pt x="10467" y="5647"/>
                      <a:pt x="10467" y="5269"/>
                      <a:pt x="10586" y="4891"/>
                    </a:cubicBezTo>
                    <a:cubicBezTo>
                      <a:pt x="10845" y="4159"/>
                      <a:pt x="10586" y="3332"/>
                      <a:pt x="9924" y="2883"/>
                    </a:cubicBezTo>
                    <a:cubicBezTo>
                      <a:pt x="9617" y="2647"/>
                      <a:pt x="9381" y="2316"/>
                      <a:pt x="9262" y="1962"/>
                    </a:cubicBezTo>
                    <a:cubicBezTo>
                      <a:pt x="9003" y="1229"/>
                      <a:pt x="8341" y="709"/>
                      <a:pt x="7561" y="709"/>
                    </a:cubicBezTo>
                    <a:cubicBezTo>
                      <a:pt x="7183" y="709"/>
                      <a:pt x="6805" y="591"/>
                      <a:pt x="6474" y="355"/>
                    </a:cubicBezTo>
                    <a:cubicBezTo>
                      <a:pt x="6167" y="119"/>
                      <a:pt x="5801" y="1"/>
                      <a:pt x="5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539775" y="5487525"/>
                <a:ext cx="126450" cy="256375"/>
              </a:xfrm>
              <a:custGeom>
                <a:avLst/>
                <a:gdLst/>
                <a:ahLst/>
                <a:cxnLst/>
                <a:rect l="l" t="t" r="r" b="b"/>
                <a:pathLst>
                  <a:path w="5058" h="10255" extrusionOk="0">
                    <a:moveTo>
                      <a:pt x="5057" y="0"/>
                    </a:moveTo>
                    <a:lnTo>
                      <a:pt x="5057" y="0"/>
                    </a:lnTo>
                    <a:cubicBezTo>
                      <a:pt x="4821" y="48"/>
                      <a:pt x="4585" y="142"/>
                      <a:pt x="4372" y="331"/>
                    </a:cubicBezTo>
                    <a:cubicBezTo>
                      <a:pt x="4041" y="567"/>
                      <a:pt x="3687" y="686"/>
                      <a:pt x="3285" y="686"/>
                    </a:cubicBezTo>
                    <a:cubicBezTo>
                      <a:pt x="3253" y="684"/>
                      <a:pt x="3222" y="683"/>
                      <a:pt x="3191" y="683"/>
                    </a:cubicBezTo>
                    <a:cubicBezTo>
                      <a:pt x="2449" y="683"/>
                      <a:pt x="1789" y="1211"/>
                      <a:pt x="1608" y="1914"/>
                    </a:cubicBezTo>
                    <a:cubicBezTo>
                      <a:pt x="1489" y="2316"/>
                      <a:pt x="1253" y="2623"/>
                      <a:pt x="922" y="2836"/>
                    </a:cubicBezTo>
                    <a:cubicBezTo>
                      <a:pt x="261" y="3285"/>
                      <a:pt x="1" y="4112"/>
                      <a:pt x="261" y="4844"/>
                    </a:cubicBezTo>
                    <a:cubicBezTo>
                      <a:pt x="379" y="5222"/>
                      <a:pt x="379" y="5624"/>
                      <a:pt x="261" y="6002"/>
                    </a:cubicBezTo>
                    <a:cubicBezTo>
                      <a:pt x="1" y="6734"/>
                      <a:pt x="261" y="7561"/>
                      <a:pt x="922" y="8010"/>
                    </a:cubicBezTo>
                    <a:cubicBezTo>
                      <a:pt x="1253" y="8246"/>
                      <a:pt x="1489" y="8553"/>
                      <a:pt x="1608" y="8932"/>
                    </a:cubicBezTo>
                    <a:cubicBezTo>
                      <a:pt x="1844" y="9664"/>
                      <a:pt x="2505" y="10160"/>
                      <a:pt x="3285" y="10160"/>
                    </a:cubicBezTo>
                    <a:cubicBezTo>
                      <a:pt x="3450" y="10160"/>
                      <a:pt x="3663" y="10184"/>
                      <a:pt x="3852" y="10255"/>
                    </a:cubicBezTo>
                    <a:cubicBezTo>
                      <a:pt x="2931" y="8955"/>
                      <a:pt x="2458" y="7325"/>
                      <a:pt x="2458" y="5553"/>
                    </a:cubicBezTo>
                    <a:cubicBezTo>
                      <a:pt x="2458" y="3308"/>
                      <a:pt x="3450" y="1324"/>
                      <a:pt x="5057"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491925" y="5534175"/>
                <a:ext cx="177225" cy="177250"/>
              </a:xfrm>
              <a:custGeom>
                <a:avLst/>
                <a:gdLst/>
                <a:ahLst/>
                <a:cxnLst/>
                <a:rect l="l" t="t" r="r" b="b"/>
                <a:pathLst>
                  <a:path w="7089" h="7090" extrusionOk="0">
                    <a:moveTo>
                      <a:pt x="3545" y="1"/>
                    </a:moveTo>
                    <a:cubicBezTo>
                      <a:pt x="1607" y="1"/>
                      <a:pt x="1" y="1584"/>
                      <a:pt x="1" y="3545"/>
                    </a:cubicBezTo>
                    <a:cubicBezTo>
                      <a:pt x="1" y="5482"/>
                      <a:pt x="1607" y="7089"/>
                      <a:pt x="3545" y="7089"/>
                    </a:cubicBezTo>
                    <a:cubicBezTo>
                      <a:pt x="5506" y="7089"/>
                      <a:pt x="7089" y="5482"/>
                      <a:pt x="7089" y="3545"/>
                    </a:cubicBezTo>
                    <a:cubicBezTo>
                      <a:pt x="7089" y="1560"/>
                      <a:pt x="55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466525" y="5599750"/>
                <a:ext cx="32525" cy="21875"/>
              </a:xfrm>
              <a:custGeom>
                <a:avLst/>
                <a:gdLst/>
                <a:ahLst/>
                <a:cxnLst/>
                <a:rect l="l" t="t" r="r" b="b"/>
                <a:pathLst>
                  <a:path w="1301" h="875" extrusionOk="0">
                    <a:moveTo>
                      <a:pt x="639" y="1"/>
                    </a:moveTo>
                    <a:cubicBezTo>
                      <a:pt x="284" y="1"/>
                      <a:pt x="1" y="284"/>
                      <a:pt x="1" y="639"/>
                    </a:cubicBezTo>
                    <a:cubicBezTo>
                      <a:pt x="1" y="780"/>
                      <a:pt x="119" y="875"/>
                      <a:pt x="237" y="875"/>
                    </a:cubicBezTo>
                    <a:cubicBezTo>
                      <a:pt x="355" y="875"/>
                      <a:pt x="473" y="757"/>
                      <a:pt x="473" y="639"/>
                    </a:cubicBezTo>
                    <a:cubicBezTo>
                      <a:pt x="473" y="568"/>
                      <a:pt x="520" y="473"/>
                      <a:pt x="639" y="473"/>
                    </a:cubicBezTo>
                    <a:cubicBezTo>
                      <a:pt x="733" y="473"/>
                      <a:pt x="828" y="544"/>
                      <a:pt x="828" y="639"/>
                    </a:cubicBezTo>
                    <a:cubicBezTo>
                      <a:pt x="828" y="780"/>
                      <a:pt x="946" y="875"/>
                      <a:pt x="1064" y="875"/>
                    </a:cubicBezTo>
                    <a:cubicBezTo>
                      <a:pt x="1182" y="875"/>
                      <a:pt x="1300" y="780"/>
                      <a:pt x="1300" y="639"/>
                    </a:cubicBezTo>
                    <a:cubicBezTo>
                      <a:pt x="1300" y="284"/>
                      <a:pt x="993"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373200" y="5599750"/>
                <a:ext cx="33100" cy="21875"/>
              </a:xfrm>
              <a:custGeom>
                <a:avLst/>
                <a:gdLst/>
                <a:ahLst/>
                <a:cxnLst/>
                <a:rect l="l" t="t" r="r" b="b"/>
                <a:pathLst>
                  <a:path w="1324" h="875" extrusionOk="0">
                    <a:moveTo>
                      <a:pt x="662" y="1"/>
                    </a:moveTo>
                    <a:cubicBezTo>
                      <a:pt x="308" y="1"/>
                      <a:pt x="1" y="284"/>
                      <a:pt x="1" y="639"/>
                    </a:cubicBezTo>
                    <a:cubicBezTo>
                      <a:pt x="1" y="780"/>
                      <a:pt x="143" y="875"/>
                      <a:pt x="261" y="875"/>
                    </a:cubicBezTo>
                    <a:cubicBezTo>
                      <a:pt x="379" y="875"/>
                      <a:pt x="497" y="757"/>
                      <a:pt x="497" y="639"/>
                    </a:cubicBezTo>
                    <a:cubicBezTo>
                      <a:pt x="497" y="568"/>
                      <a:pt x="544" y="473"/>
                      <a:pt x="662" y="473"/>
                    </a:cubicBezTo>
                    <a:cubicBezTo>
                      <a:pt x="757" y="473"/>
                      <a:pt x="851" y="544"/>
                      <a:pt x="851" y="639"/>
                    </a:cubicBezTo>
                    <a:cubicBezTo>
                      <a:pt x="851" y="780"/>
                      <a:pt x="970" y="875"/>
                      <a:pt x="1088" y="875"/>
                    </a:cubicBezTo>
                    <a:cubicBezTo>
                      <a:pt x="1229" y="875"/>
                      <a:pt x="1324" y="780"/>
                      <a:pt x="1300" y="639"/>
                    </a:cubicBezTo>
                    <a:cubicBezTo>
                      <a:pt x="1300" y="284"/>
                      <a:pt x="1017"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421625" y="5621675"/>
                <a:ext cx="35475" cy="17075"/>
              </a:xfrm>
              <a:custGeom>
                <a:avLst/>
                <a:gdLst/>
                <a:ahLst/>
                <a:cxnLst/>
                <a:rect l="l" t="t" r="r" b="b"/>
                <a:pathLst>
                  <a:path w="1419" h="683" extrusionOk="0">
                    <a:moveTo>
                      <a:pt x="274" y="1"/>
                    </a:moveTo>
                    <a:cubicBezTo>
                      <a:pt x="218" y="1"/>
                      <a:pt x="163" y="24"/>
                      <a:pt x="119" y="69"/>
                    </a:cubicBezTo>
                    <a:cubicBezTo>
                      <a:pt x="0" y="163"/>
                      <a:pt x="0" y="305"/>
                      <a:pt x="95" y="399"/>
                    </a:cubicBezTo>
                    <a:cubicBezTo>
                      <a:pt x="237" y="565"/>
                      <a:pt x="473" y="683"/>
                      <a:pt x="709" y="683"/>
                    </a:cubicBezTo>
                    <a:cubicBezTo>
                      <a:pt x="945" y="683"/>
                      <a:pt x="1182" y="612"/>
                      <a:pt x="1324" y="399"/>
                    </a:cubicBezTo>
                    <a:cubicBezTo>
                      <a:pt x="1418" y="305"/>
                      <a:pt x="1394" y="163"/>
                      <a:pt x="1300" y="69"/>
                    </a:cubicBezTo>
                    <a:cubicBezTo>
                      <a:pt x="1258" y="27"/>
                      <a:pt x="1208" y="9"/>
                      <a:pt x="1156" y="9"/>
                    </a:cubicBezTo>
                    <a:cubicBezTo>
                      <a:pt x="1090" y="9"/>
                      <a:pt x="1022" y="39"/>
                      <a:pt x="969" y="92"/>
                    </a:cubicBezTo>
                    <a:cubicBezTo>
                      <a:pt x="922" y="163"/>
                      <a:pt x="804" y="210"/>
                      <a:pt x="709" y="210"/>
                    </a:cubicBezTo>
                    <a:cubicBezTo>
                      <a:pt x="615" y="210"/>
                      <a:pt x="497" y="187"/>
                      <a:pt x="449" y="92"/>
                    </a:cubicBezTo>
                    <a:cubicBezTo>
                      <a:pt x="399" y="30"/>
                      <a:pt x="336"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492500" y="5557825"/>
                <a:ext cx="27175" cy="120525"/>
              </a:xfrm>
              <a:custGeom>
                <a:avLst/>
                <a:gdLst/>
                <a:ahLst/>
                <a:cxnLst/>
                <a:rect l="l" t="t" r="r" b="b"/>
                <a:pathLst>
                  <a:path w="1087" h="4821" extrusionOk="0">
                    <a:moveTo>
                      <a:pt x="1087" y="0"/>
                    </a:moveTo>
                    <a:cubicBezTo>
                      <a:pt x="425" y="638"/>
                      <a:pt x="0" y="1559"/>
                      <a:pt x="0" y="2552"/>
                    </a:cubicBezTo>
                    <a:cubicBezTo>
                      <a:pt x="0" y="3426"/>
                      <a:pt x="307" y="4182"/>
                      <a:pt x="803" y="4820"/>
                    </a:cubicBezTo>
                    <a:cubicBezTo>
                      <a:pt x="662" y="4158"/>
                      <a:pt x="567" y="3473"/>
                      <a:pt x="567" y="2741"/>
                    </a:cubicBezTo>
                    <a:cubicBezTo>
                      <a:pt x="567" y="1772"/>
                      <a:pt x="780" y="851"/>
                      <a:pt x="1087"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0" name="Google Shape;3430;p71"/>
          <p:cNvGrpSpPr/>
          <p:nvPr/>
        </p:nvGrpSpPr>
        <p:grpSpPr>
          <a:xfrm>
            <a:off x="1045013" y="2738725"/>
            <a:ext cx="388100" cy="386338"/>
            <a:chOff x="1067763" y="2774338"/>
            <a:chExt cx="388100" cy="386338"/>
          </a:xfrm>
        </p:grpSpPr>
        <p:sp>
          <p:nvSpPr>
            <p:cNvPr id="3431" name="Google Shape;3431;p71"/>
            <p:cNvSpPr/>
            <p:nvPr/>
          </p:nvSpPr>
          <p:spPr>
            <a:xfrm>
              <a:off x="1071288" y="2774350"/>
              <a:ext cx="384575" cy="386325"/>
            </a:xfrm>
            <a:custGeom>
              <a:avLst/>
              <a:gdLst/>
              <a:ahLst/>
              <a:cxnLst/>
              <a:rect l="l" t="t" r="r" b="b"/>
              <a:pathLst>
                <a:path w="15383" h="15453" extrusionOk="0">
                  <a:moveTo>
                    <a:pt x="3923" y="1"/>
                  </a:moveTo>
                  <a:cubicBezTo>
                    <a:pt x="1986" y="1"/>
                    <a:pt x="403" y="1584"/>
                    <a:pt x="403" y="3521"/>
                  </a:cubicBezTo>
                  <a:lnTo>
                    <a:pt x="403" y="4679"/>
                  </a:lnTo>
                  <a:cubicBezTo>
                    <a:pt x="166" y="4891"/>
                    <a:pt x="25" y="5199"/>
                    <a:pt x="25" y="5553"/>
                  </a:cubicBezTo>
                  <a:cubicBezTo>
                    <a:pt x="25" y="6214"/>
                    <a:pt x="544" y="6782"/>
                    <a:pt x="1230" y="6782"/>
                  </a:cubicBezTo>
                  <a:cubicBezTo>
                    <a:pt x="1419" y="6782"/>
                    <a:pt x="1560" y="6734"/>
                    <a:pt x="1702" y="6687"/>
                  </a:cubicBezTo>
                  <a:cubicBezTo>
                    <a:pt x="1726" y="6782"/>
                    <a:pt x="1797" y="6829"/>
                    <a:pt x="1820" y="6923"/>
                  </a:cubicBezTo>
                  <a:cubicBezTo>
                    <a:pt x="1820" y="6947"/>
                    <a:pt x="1844" y="6947"/>
                    <a:pt x="1844" y="6971"/>
                  </a:cubicBezTo>
                  <a:cubicBezTo>
                    <a:pt x="1891" y="7041"/>
                    <a:pt x="1915" y="7089"/>
                    <a:pt x="1962" y="7160"/>
                  </a:cubicBezTo>
                  <a:lnTo>
                    <a:pt x="2033" y="7207"/>
                  </a:lnTo>
                  <a:cubicBezTo>
                    <a:pt x="2057" y="7278"/>
                    <a:pt x="2127" y="7301"/>
                    <a:pt x="2151" y="7372"/>
                  </a:cubicBezTo>
                  <a:lnTo>
                    <a:pt x="2222" y="7419"/>
                  </a:lnTo>
                  <a:cubicBezTo>
                    <a:pt x="2246" y="7467"/>
                    <a:pt x="2293" y="7514"/>
                    <a:pt x="2340" y="7561"/>
                  </a:cubicBezTo>
                  <a:lnTo>
                    <a:pt x="2387" y="7632"/>
                  </a:lnTo>
                  <a:cubicBezTo>
                    <a:pt x="2411" y="7679"/>
                    <a:pt x="2482" y="7703"/>
                    <a:pt x="2529" y="7774"/>
                  </a:cubicBezTo>
                  <a:lnTo>
                    <a:pt x="2600" y="7821"/>
                  </a:lnTo>
                  <a:cubicBezTo>
                    <a:pt x="2647" y="7868"/>
                    <a:pt x="2694" y="7916"/>
                    <a:pt x="2742" y="7939"/>
                  </a:cubicBezTo>
                  <a:lnTo>
                    <a:pt x="2813" y="8010"/>
                  </a:lnTo>
                  <a:cubicBezTo>
                    <a:pt x="2860" y="8034"/>
                    <a:pt x="2884" y="8105"/>
                    <a:pt x="2954" y="8128"/>
                  </a:cubicBezTo>
                  <a:cubicBezTo>
                    <a:pt x="2978" y="8152"/>
                    <a:pt x="3002" y="8152"/>
                    <a:pt x="3002" y="8176"/>
                  </a:cubicBezTo>
                  <a:cubicBezTo>
                    <a:pt x="3073" y="8223"/>
                    <a:pt x="3120" y="8246"/>
                    <a:pt x="3167" y="8294"/>
                  </a:cubicBezTo>
                  <a:lnTo>
                    <a:pt x="3191" y="8294"/>
                  </a:lnTo>
                  <a:cubicBezTo>
                    <a:pt x="3214" y="8294"/>
                    <a:pt x="3214" y="8341"/>
                    <a:pt x="3238" y="8341"/>
                  </a:cubicBezTo>
                  <a:cubicBezTo>
                    <a:pt x="3238" y="8341"/>
                    <a:pt x="2293" y="8979"/>
                    <a:pt x="1749" y="10491"/>
                  </a:cubicBezTo>
                  <a:cubicBezTo>
                    <a:pt x="1584" y="10869"/>
                    <a:pt x="1513" y="11318"/>
                    <a:pt x="1442" y="11814"/>
                  </a:cubicBezTo>
                  <a:lnTo>
                    <a:pt x="639" y="11814"/>
                  </a:lnTo>
                  <a:cubicBezTo>
                    <a:pt x="497" y="11814"/>
                    <a:pt x="379" y="11838"/>
                    <a:pt x="284" y="11932"/>
                  </a:cubicBezTo>
                  <a:cubicBezTo>
                    <a:pt x="119" y="12050"/>
                    <a:pt x="1" y="12263"/>
                    <a:pt x="1" y="12476"/>
                  </a:cubicBezTo>
                  <a:lnTo>
                    <a:pt x="1" y="12996"/>
                  </a:lnTo>
                  <a:cubicBezTo>
                    <a:pt x="1" y="13350"/>
                    <a:pt x="284" y="13657"/>
                    <a:pt x="639" y="13657"/>
                  </a:cubicBezTo>
                  <a:lnTo>
                    <a:pt x="639" y="15453"/>
                  </a:lnTo>
                  <a:lnTo>
                    <a:pt x="14744" y="15453"/>
                  </a:lnTo>
                  <a:lnTo>
                    <a:pt x="14744" y="13657"/>
                  </a:lnTo>
                  <a:cubicBezTo>
                    <a:pt x="15099" y="13657"/>
                    <a:pt x="15382" y="13350"/>
                    <a:pt x="15382" y="12996"/>
                  </a:cubicBezTo>
                  <a:lnTo>
                    <a:pt x="15382" y="12476"/>
                  </a:lnTo>
                  <a:cubicBezTo>
                    <a:pt x="15288" y="12050"/>
                    <a:pt x="15004" y="11767"/>
                    <a:pt x="14650" y="11767"/>
                  </a:cubicBezTo>
                  <a:lnTo>
                    <a:pt x="13728" y="11767"/>
                  </a:lnTo>
                  <a:cubicBezTo>
                    <a:pt x="13918" y="11767"/>
                    <a:pt x="14059" y="11649"/>
                    <a:pt x="14107" y="11460"/>
                  </a:cubicBezTo>
                  <a:lnTo>
                    <a:pt x="14981" y="8388"/>
                  </a:lnTo>
                  <a:cubicBezTo>
                    <a:pt x="15028" y="8128"/>
                    <a:pt x="14863" y="7892"/>
                    <a:pt x="14579" y="7892"/>
                  </a:cubicBezTo>
                  <a:lnTo>
                    <a:pt x="9428" y="7892"/>
                  </a:lnTo>
                  <a:cubicBezTo>
                    <a:pt x="9239" y="7892"/>
                    <a:pt x="9098" y="8010"/>
                    <a:pt x="9027" y="8199"/>
                  </a:cubicBezTo>
                  <a:lnTo>
                    <a:pt x="8507" y="10113"/>
                  </a:lnTo>
                  <a:cubicBezTo>
                    <a:pt x="7940" y="8837"/>
                    <a:pt x="7113" y="8270"/>
                    <a:pt x="7113" y="8270"/>
                  </a:cubicBezTo>
                  <a:cubicBezTo>
                    <a:pt x="8271" y="7609"/>
                    <a:pt x="9027" y="6356"/>
                    <a:pt x="9027" y="4915"/>
                  </a:cubicBezTo>
                  <a:cubicBezTo>
                    <a:pt x="9027" y="4064"/>
                    <a:pt x="8767" y="3285"/>
                    <a:pt x="8294" y="2647"/>
                  </a:cubicBezTo>
                  <a:cubicBezTo>
                    <a:pt x="8885" y="2481"/>
                    <a:pt x="9357" y="1962"/>
                    <a:pt x="9357" y="1347"/>
                  </a:cubicBezTo>
                  <a:cubicBezTo>
                    <a:pt x="9357" y="946"/>
                    <a:pt x="9216" y="638"/>
                    <a:pt x="8979" y="402"/>
                  </a:cubicBezTo>
                  <a:cubicBezTo>
                    <a:pt x="8743" y="166"/>
                    <a:pt x="8389" y="1"/>
                    <a:pt x="8034"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2" name="Google Shape;3432;p71"/>
            <p:cNvGrpSpPr/>
            <p:nvPr/>
          </p:nvGrpSpPr>
          <p:grpSpPr>
            <a:xfrm>
              <a:off x="1067763" y="2774338"/>
              <a:ext cx="384550" cy="385750"/>
              <a:chOff x="-2019425" y="6914600"/>
              <a:chExt cx="384550" cy="385750"/>
            </a:xfrm>
          </p:grpSpPr>
          <p:sp>
            <p:nvSpPr>
              <p:cNvPr id="3433" name="Google Shape;3433;p71"/>
              <p:cNvSpPr/>
              <p:nvPr/>
            </p:nvSpPr>
            <p:spPr>
              <a:xfrm>
                <a:off x="-2002900" y="7235950"/>
                <a:ext cx="352075" cy="64400"/>
              </a:xfrm>
              <a:custGeom>
                <a:avLst/>
                <a:gdLst/>
                <a:ahLst/>
                <a:cxnLst/>
                <a:rect l="l" t="t" r="r" b="b"/>
                <a:pathLst>
                  <a:path w="14083" h="2576" extrusionOk="0">
                    <a:moveTo>
                      <a:pt x="1" y="0"/>
                    </a:moveTo>
                    <a:lnTo>
                      <a:pt x="1" y="2576"/>
                    </a:lnTo>
                    <a:lnTo>
                      <a:pt x="14083" y="2576"/>
                    </a:lnTo>
                    <a:lnTo>
                      <a:pt x="140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1974550" y="7122525"/>
                <a:ext cx="52025" cy="66775"/>
              </a:xfrm>
              <a:custGeom>
                <a:avLst/>
                <a:gdLst/>
                <a:ahLst/>
                <a:cxnLst/>
                <a:rect l="l" t="t" r="r" b="b"/>
                <a:pathLst>
                  <a:path w="2081" h="2671" extrusionOk="0">
                    <a:moveTo>
                      <a:pt x="1489" y="1"/>
                    </a:moveTo>
                    <a:cubicBezTo>
                      <a:pt x="1489" y="1"/>
                      <a:pt x="521" y="639"/>
                      <a:pt x="1" y="2151"/>
                    </a:cubicBezTo>
                    <a:lnTo>
                      <a:pt x="757" y="2671"/>
                    </a:lnTo>
                    <a:lnTo>
                      <a:pt x="1489" y="2151"/>
                    </a:lnTo>
                    <a:lnTo>
                      <a:pt x="2080" y="1111"/>
                    </a:lnTo>
                    <a:lnTo>
                      <a:pt x="1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1854050" y="7122525"/>
                <a:ext cx="51425" cy="66775"/>
              </a:xfrm>
              <a:custGeom>
                <a:avLst/>
                <a:gdLst/>
                <a:ahLst/>
                <a:cxnLst/>
                <a:rect l="l" t="t" r="r" b="b"/>
                <a:pathLst>
                  <a:path w="2057" h="2671" extrusionOk="0">
                    <a:moveTo>
                      <a:pt x="592" y="1"/>
                    </a:moveTo>
                    <a:lnTo>
                      <a:pt x="1" y="1111"/>
                    </a:lnTo>
                    <a:lnTo>
                      <a:pt x="592" y="2151"/>
                    </a:lnTo>
                    <a:lnTo>
                      <a:pt x="1324" y="2671"/>
                    </a:lnTo>
                    <a:lnTo>
                      <a:pt x="2056" y="2151"/>
                    </a:lnTo>
                    <a:cubicBezTo>
                      <a:pt x="1537" y="639"/>
                      <a:pt x="592" y="1"/>
                      <a:pt x="5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1984575" y="7176275"/>
                <a:ext cx="62050" cy="56150"/>
              </a:xfrm>
              <a:custGeom>
                <a:avLst/>
                <a:gdLst/>
                <a:ahLst/>
                <a:cxnLst/>
                <a:rect l="l" t="t" r="r" b="b"/>
                <a:pathLst>
                  <a:path w="2482" h="2246" extrusionOk="0">
                    <a:moveTo>
                      <a:pt x="1890" y="1"/>
                    </a:moveTo>
                    <a:lnTo>
                      <a:pt x="1890" y="24"/>
                    </a:lnTo>
                    <a:lnTo>
                      <a:pt x="378" y="24"/>
                    </a:lnTo>
                    <a:cubicBezTo>
                      <a:pt x="142" y="615"/>
                      <a:pt x="0" y="1348"/>
                      <a:pt x="0" y="2245"/>
                    </a:cubicBezTo>
                    <a:lnTo>
                      <a:pt x="1890" y="2245"/>
                    </a:lnTo>
                    <a:lnTo>
                      <a:pt x="2481" y="875"/>
                    </a:lnTo>
                    <a:lnTo>
                      <a:pt x="1890" y="1"/>
                    </a:ln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1854050" y="7176275"/>
                <a:ext cx="62050" cy="56150"/>
              </a:xfrm>
              <a:custGeom>
                <a:avLst/>
                <a:gdLst/>
                <a:ahLst/>
                <a:cxnLst/>
                <a:rect l="l" t="t" r="r" b="b"/>
                <a:pathLst>
                  <a:path w="2482" h="2246" extrusionOk="0">
                    <a:moveTo>
                      <a:pt x="592" y="1"/>
                    </a:moveTo>
                    <a:lnTo>
                      <a:pt x="1" y="875"/>
                    </a:lnTo>
                    <a:lnTo>
                      <a:pt x="592" y="2245"/>
                    </a:lnTo>
                    <a:lnTo>
                      <a:pt x="2482" y="2245"/>
                    </a:lnTo>
                    <a:cubicBezTo>
                      <a:pt x="2482" y="1348"/>
                      <a:pt x="2340" y="615"/>
                      <a:pt x="2104" y="24"/>
                    </a:cubicBezTo>
                    <a:lnTo>
                      <a:pt x="592" y="24"/>
                    </a:lnTo>
                    <a:lnTo>
                      <a:pt x="592" y="1"/>
                    </a:ln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1937325" y="7122525"/>
                <a:ext cx="98075" cy="109300"/>
              </a:xfrm>
              <a:custGeom>
                <a:avLst/>
                <a:gdLst/>
                <a:ahLst/>
                <a:cxnLst/>
                <a:rect l="l" t="t" r="r" b="b"/>
                <a:pathLst>
                  <a:path w="3923" h="4372" extrusionOk="0">
                    <a:moveTo>
                      <a:pt x="0" y="1"/>
                    </a:moveTo>
                    <a:lnTo>
                      <a:pt x="0" y="4372"/>
                    </a:lnTo>
                    <a:lnTo>
                      <a:pt x="3923" y="4372"/>
                    </a:lnTo>
                    <a:lnTo>
                      <a:pt x="39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1913700" y="7159150"/>
                <a:ext cx="51425" cy="72675"/>
              </a:xfrm>
              <a:custGeom>
                <a:avLst/>
                <a:gdLst/>
                <a:ahLst/>
                <a:cxnLst/>
                <a:rect l="l" t="t" r="r" b="b"/>
                <a:pathLst>
                  <a:path w="2057" h="2907" extrusionOk="0">
                    <a:moveTo>
                      <a:pt x="568" y="1"/>
                    </a:moveTo>
                    <a:lnTo>
                      <a:pt x="1" y="2907"/>
                    </a:lnTo>
                    <a:lnTo>
                      <a:pt x="2056" y="2907"/>
                    </a:lnTo>
                    <a:lnTo>
                      <a:pt x="1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1904850" y="7123125"/>
                <a:ext cx="33700" cy="41950"/>
              </a:xfrm>
              <a:custGeom>
                <a:avLst/>
                <a:gdLst/>
                <a:ahLst/>
                <a:cxnLst/>
                <a:rect l="l" t="t" r="r" b="b"/>
                <a:pathLst>
                  <a:path w="1348" h="1678" extrusionOk="0">
                    <a:moveTo>
                      <a:pt x="1" y="0"/>
                    </a:moveTo>
                    <a:lnTo>
                      <a:pt x="1" y="993"/>
                    </a:lnTo>
                    <a:cubicBezTo>
                      <a:pt x="1" y="1394"/>
                      <a:pt x="284" y="1678"/>
                      <a:pt x="686" y="1678"/>
                    </a:cubicBezTo>
                    <a:cubicBezTo>
                      <a:pt x="1064" y="1678"/>
                      <a:pt x="1348" y="1394"/>
                      <a:pt x="1348" y="993"/>
                    </a:cubicBezTo>
                    <a:lnTo>
                      <a:pt x="13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1791425" y="7112500"/>
                <a:ext cx="150050" cy="104575"/>
              </a:xfrm>
              <a:custGeom>
                <a:avLst/>
                <a:gdLst/>
                <a:ahLst/>
                <a:cxnLst/>
                <a:rect l="l" t="t" r="r" b="b"/>
                <a:pathLst>
                  <a:path w="6002" h="4183" extrusionOk="0">
                    <a:moveTo>
                      <a:pt x="875" y="0"/>
                    </a:moveTo>
                    <a:lnTo>
                      <a:pt x="0" y="3875"/>
                    </a:lnTo>
                    <a:lnTo>
                      <a:pt x="2221" y="4182"/>
                    </a:lnTo>
                    <a:lnTo>
                      <a:pt x="4702" y="3875"/>
                    </a:lnTo>
                    <a:cubicBezTo>
                      <a:pt x="4891" y="3875"/>
                      <a:pt x="5033" y="3757"/>
                      <a:pt x="5080" y="3591"/>
                    </a:cubicBezTo>
                    <a:lnTo>
                      <a:pt x="5954" y="520"/>
                    </a:lnTo>
                    <a:cubicBezTo>
                      <a:pt x="6002" y="236"/>
                      <a:pt x="5836" y="0"/>
                      <a:pt x="55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1739509" y="7146150"/>
                <a:ext cx="29550" cy="29575"/>
              </a:xfrm>
              <a:custGeom>
                <a:avLst/>
                <a:gdLst/>
                <a:ahLst/>
                <a:cxnLst/>
                <a:rect l="l" t="t" r="r" b="b"/>
                <a:pathLst>
                  <a:path w="1182" h="1183" extrusionOk="0">
                    <a:moveTo>
                      <a:pt x="591" y="1"/>
                    </a:moveTo>
                    <a:cubicBezTo>
                      <a:pt x="260" y="1"/>
                      <a:pt x="0" y="261"/>
                      <a:pt x="0" y="592"/>
                    </a:cubicBezTo>
                    <a:cubicBezTo>
                      <a:pt x="0" y="899"/>
                      <a:pt x="260" y="1182"/>
                      <a:pt x="591" y="1182"/>
                    </a:cubicBezTo>
                    <a:cubicBezTo>
                      <a:pt x="898" y="1182"/>
                      <a:pt x="1182" y="899"/>
                      <a:pt x="1182" y="592"/>
                    </a:cubicBezTo>
                    <a:cubicBezTo>
                      <a:pt x="1182" y="261"/>
                      <a:pt x="898" y="1"/>
                      <a:pt x="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007025" y="6915800"/>
                <a:ext cx="223900" cy="116375"/>
              </a:xfrm>
              <a:custGeom>
                <a:avLst/>
                <a:gdLst/>
                <a:ahLst/>
                <a:cxnLst/>
                <a:rect l="l" t="t" r="r" b="b"/>
                <a:pathLst>
                  <a:path w="8956" h="4655" extrusionOk="0">
                    <a:moveTo>
                      <a:pt x="3521" y="0"/>
                    </a:moveTo>
                    <a:cubicBezTo>
                      <a:pt x="1583" y="0"/>
                      <a:pt x="0" y="1560"/>
                      <a:pt x="0" y="3497"/>
                    </a:cubicBezTo>
                    <a:lnTo>
                      <a:pt x="0" y="4655"/>
                    </a:lnTo>
                    <a:lnTo>
                      <a:pt x="7041" y="4655"/>
                    </a:lnTo>
                    <a:lnTo>
                      <a:pt x="7892" y="2623"/>
                    </a:lnTo>
                    <a:cubicBezTo>
                      <a:pt x="8483" y="2481"/>
                      <a:pt x="8955" y="1938"/>
                      <a:pt x="8955" y="1323"/>
                    </a:cubicBezTo>
                    <a:cubicBezTo>
                      <a:pt x="8955" y="945"/>
                      <a:pt x="8813" y="614"/>
                      <a:pt x="8577" y="378"/>
                    </a:cubicBezTo>
                    <a:cubicBezTo>
                      <a:pt x="8341" y="142"/>
                      <a:pt x="7986" y="0"/>
                      <a:pt x="7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007025" y="6914600"/>
                <a:ext cx="96900" cy="117000"/>
              </a:xfrm>
              <a:custGeom>
                <a:avLst/>
                <a:gdLst/>
                <a:ahLst/>
                <a:cxnLst/>
                <a:rect l="l" t="t" r="r" b="b"/>
                <a:pathLst>
                  <a:path w="3876" h="4680" extrusionOk="0">
                    <a:moveTo>
                      <a:pt x="3521" y="1"/>
                    </a:moveTo>
                    <a:cubicBezTo>
                      <a:pt x="1583" y="1"/>
                      <a:pt x="0" y="1584"/>
                      <a:pt x="0" y="3521"/>
                    </a:cubicBezTo>
                    <a:lnTo>
                      <a:pt x="0" y="4679"/>
                    </a:lnTo>
                    <a:lnTo>
                      <a:pt x="1843" y="4679"/>
                    </a:lnTo>
                    <a:cubicBezTo>
                      <a:pt x="1867" y="2836"/>
                      <a:pt x="2647" y="1230"/>
                      <a:pt x="387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1985175" y="6981350"/>
                <a:ext cx="194950" cy="154200"/>
              </a:xfrm>
              <a:custGeom>
                <a:avLst/>
                <a:gdLst/>
                <a:ahLst/>
                <a:cxnLst/>
                <a:rect l="l" t="t" r="r" b="b"/>
                <a:pathLst>
                  <a:path w="7798" h="6168" extrusionOk="0">
                    <a:moveTo>
                      <a:pt x="7018" y="1"/>
                    </a:moveTo>
                    <a:cubicBezTo>
                      <a:pt x="6923" y="24"/>
                      <a:pt x="6829" y="24"/>
                      <a:pt x="6711" y="24"/>
                    </a:cubicBezTo>
                    <a:lnTo>
                      <a:pt x="1465" y="24"/>
                    </a:lnTo>
                    <a:cubicBezTo>
                      <a:pt x="946" y="24"/>
                      <a:pt x="473" y="355"/>
                      <a:pt x="260" y="851"/>
                    </a:cubicBezTo>
                    <a:cubicBezTo>
                      <a:pt x="142" y="1111"/>
                      <a:pt x="71" y="1418"/>
                      <a:pt x="24" y="1702"/>
                    </a:cubicBezTo>
                    <a:cubicBezTo>
                      <a:pt x="1" y="1891"/>
                      <a:pt x="1" y="2104"/>
                      <a:pt x="1" y="2293"/>
                    </a:cubicBezTo>
                    <a:cubicBezTo>
                      <a:pt x="1" y="2931"/>
                      <a:pt x="142" y="3521"/>
                      <a:pt x="402" y="4017"/>
                    </a:cubicBezTo>
                    <a:cubicBezTo>
                      <a:pt x="1064" y="5293"/>
                      <a:pt x="2363" y="6168"/>
                      <a:pt x="3899" y="6168"/>
                    </a:cubicBezTo>
                    <a:cubicBezTo>
                      <a:pt x="6026" y="6168"/>
                      <a:pt x="7798" y="4419"/>
                      <a:pt x="7798" y="2269"/>
                    </a:cubicBezTo>
                    <a:cubicBezTo>
                      <a:pt x="7750" y="1442"/>
                      <a:pt x="7490" y="639"/>
                      <a:pt x="7018" y="1"/>
                    </a:cubicBezTo>
                    <a:close/>
                  </a:path>
                </a:pathLst>
              </a:custGeom>
              <a:solidFill>
                <a:srgbClr val="FFD3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1928475" y="7032750"/>
                <a:ext cx="11850" cy="21875"/>
              </a:xfrm>
              <a:custGeom>
                <a:avLst/>
                <a:gdLst/>
                <a:ahLst/>
                <a:cxnLst/>
                <a:rect l="l" t="t" r="r" b="b"/>
                <a:pathLst>
                  <a:path w="474" h="875" extrusionOk="0">
                    <a:moveTo>
                      <a:pt x="237" y="0"/>
                    </a:moveTo>
                    <a:cubicBezTo>
                      <a:pt x="119" y="0"/>
                      <a:pt x="1" y="119"/>
                      <a:pt x="1" y="237"/>
                    </a:cubicBezTo>
                    <a:lnTo>
                      <a:pt x="1" y="638"/>
                    </a:lnTo>
                    <a:cubicBezTo>
                      <a:pt x="1" y="756"/>
                      <a:pt x="119" y="875"/>
                      <a:pt x="237" y="875"/>
                    </a:cubicBezTo>
                    <a:cubicBezTo>
                      <a:pt x="355" y="875"/>
                      <a:pt x="473" y="780"/>
                      <a:pt x="473" y="638"/>
                    </a:cubicBezTo>
                    <a:lnTo>
                      <a:pt x="473" y="237"/>
                    </a:lnTo>
                    <a:cubicBezTo>
                      <a:pt x="473" y="119"/>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1826875" y="7032750"/>
                <a:ext cx="11850" cy="21875"/>
              </a:xfrm>
              <a:custGeom>
                <a:avLst/>
                <a:gdLst/>
                <a:ahLst/>
                <a:cxnLst/>
                <a:rect l="l" t="t" r="r" b="b"/>
                <a:pathLst>
                  <a:path w="474" h="875" extrusionOk="0">
                    <a:moveTo>
                      <a:pt x="237" y="0"/>
                    </a:moveTo>
                    <a:cubicBezTo>
                      <a:pt x="119" y="0"/>
                      <a:pt x="1" y="119"/>
                      <a:pt x="1" y="237"/>
                    </a:cubicBezTo>
                    <a:lnTo>
                      <a:pt x="1" y="638"/>
                    </a:lnTo>
                    <a:cubicBezTo>
                      <a:pt x="1" y="756"/>
                      <a:pt x="119" y="875"/>
                      <a:pt x="237" y="875"/>
                    </a:cubicBezTo>
                    <a:cubicBezTo>
                      <a:pt x="355" y="875"/>
                      <a:pt x="473" y="780"/>
                      <a:pt x="473" y="638"/>
                    </a:cubicBezTo>
                    <a:lnTo>
                      <a:pt x="473" y="237"/>
                    </a:lnTo>
                    <a:cubicBezTo>
                      <a:pt x="473" y="119"/>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1891850" y="7042275"/>
                <a:ext cx="40200" cy="18250"/>
              </a:xfrm>
              <a:custGeom>
                <a:avLst/>
                <a:gdLst/>
                <a:ahLst/>
                <a:cxnLst/>
                <a:rect l="l" t="t" r="r" b="b"/>
                <a:pathLst>
                  <a:path w="1608" h="730" extrusionOk="0">
                    <a:moveTo>
                      <a:pt x="274" y="0"/>
                    </a:moveTo>
                    <a:cubicBezTo>
                      <a:pt x="219" y="0"/>
                      <a:pt x="163" y="24"/>
                      <a:pt x="119" y="68"/>
                    </a:cubicBezTo>
                    <a:cubicBezTo>
                      <a:pt x="1" y="163"/>
                      <a:pt x="1" y="305"/>
                      <a:pt x="95" y="399"/>
                    </a:cubicBezTo>
                    <a:cubicBezTo>
                      <a:pt x="284" y="612"/>
                      <a:pt x="544" y="730"/>
                      <a:pt x="804" y="730"/>
                    </a:cubicBezTo>
                    <a:cubicBezTo>
                      <a:pt x="1064" y="730"/>
                      <a:pt x="1347" y="612"/>
                      <a:pt x="1513" y="399"/>
                    </a:cubicBezTo>
                    <a:cubicBezTo>
                      <a:pt x="1607" y="305"/>
                      <a:pt x="1584" y="163"/>
                      <a:pt x="1489" y="68"/>
                    </a:cubicBezTo>
                    <a:cubicBezTo>
                      <a:pt x="1451" y="31"/>
                      <a:pt x="1406" y="15"/>
                      <a:pt x="1359" y="15"/>
                    </a:cubicBezTo>
                    <a:cubicBezTo>
                      <a:pt x="1289" y="15"/>
                      <a:pt x="1215" y="49"/>
                      <a:pt x="1158" y="92"/>
                    </a:cubicBezTo>
                    <a:cubicBezTo>
                      <a:pt x="1064" y="210"/>
                      <a:pt x="946" y="281"/>
                      <a:pt x="804" y="281"/>
                    </a:cubicBezTo>
                    <a:cubicBezTo>
                      <a:pt x="686" y="281"/>
                      <a:pt x="544" y="210"/>
                      <a:pt x="450" y="92"/>
                    </a:cubicBezTo>
                    <a:cubicBezTo>
                      <a:pt x="400" y="30"/>
                      <a:pt x="337"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1812684" y="7112500"/>
                <a:ext cx="54950" cy="102200"/>
              </a:xfrm>
              <a:custGeom>
                <a:avLst/>
                <a:gdLst/>
                <a:ahLst/>
                <a:cxnLst/>
                <a:rect l="l" t="t" r="r" b="b"/>
                <a:pathLst>
                  <a:path w="2198" h="4088" extrusionOk="0">
                    <a:moveTo>
                      <a:pt x="1300" y="0"/>
                    </a:moveTo>
                    <a:cubicBezTo>
                      <a:pt x="1111" y="0"/>
                      <a:pt x="969" y="118"/>
                      <a:pt x="898" y="307"/>
                    </a:cubicBezTo>
                    <a:lnTo>
                      <a:pt x="48" y="3379"/>
                    </a:lnTo>
                    <a:cubicBezTo>
                      <a:pt x="1" y="3639"/>
                      <a:pt x="166" y="3875"/>
                      <a:pt x="426" y="3875"/>
                    </a:cubicBezTo>
                    <a:lnTo>
                      <a:pt x="709" y="4088"/>
                    </a:lnTo>
                    <a:lnTo>
                      <a:pt x="898" y="3875"/>
                    </a:lnTo>
                    <a:cubicBezTo>
                      <a:pt x="1087" y="3875"/>
                      <a:pt x="1229" y="3757"/>
                      <a:pt x="1300" y="3591"/>
                    </a:cubicBezTo>
                    <a:lnTo>
                      <a:pt x="2151" y="520"/>
                    </a:lnTo>
                    <a:cubicBezTo>
                      <a:pt x="2198" y="236"/>
                      <a:pt x="2032" y="0"/>
                      <a:pt x="1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002900" y="7235950"/>
                <a:ext cx="69725" cy="64400"/>
              </a:xfrm>
              <a:custGeom>
                <a:avLst/>
                <a:gdLst/>
                <a:ahLst/>
                <a:cxnLst/>
                <a:rect l="l" t="t" r="r" b="b"/>
                <a:pathLst>
                  <a:path w="2789" h="2576" extrusionOk="0">
                    <a:moveTo>
                      <a:pt x="1" y="0"/>
                    </a:moveTo>
                    <a:lnTo>
                      <a:pt x="1" y="2576"/>
                    </a:lnTo>
                    <a:lnTo>
                      <a:pt x="2789" y="2576"/>
                    </a:lnTo>
                    <a:cubicBezTo>
                      <a:pt x="2269" y="1843"/>
                      <a:pt x="1891" y="945"/>
                      <a:pt x="1773"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019425" y="7209350"/>
                <a:ext cx="384550" cy="46100"/>
              </a:xfrm>
              <a:custGeom>
                <a:avLst/>
                <a:gdLst/>
                <a:ahLst/>
                <a:cxnLst/>
                <a:rect l="l" t="t" r="r" b="b"/>
                <a:pathLst>
                  <a:path w="15382" h="1844" extrusionOk="0">
                    <a:moveTo>
                      <a:pt x="662" y="1"/>
                    </a:moveTo>
                    <a:cubicBezTo>
                      <a:pt x="307" y="1"/>
                      <a:pt x="0" y="308"/>
                      <a:pt x="0" y="663"/>
                    </a:cubicBezTo>
                    <a:lnTo>
                      <a:pt x="0" y="1182"/>
                    </a:lnTo>
                    <a:cubicBezTo>
                      <a:pt x="0" y="1537"/>
                      <a:pt x="307" y="1844"/>
                      <a:pt x="662" y="1844"/>
                    </a:cubicBezTo>
                    <a:lnTo>
                      <a:pt x="14744" y="1844"/>
                    </a:lnTo>
                    <a:cubicBezTo>
                      <a:pt x="15098" y="1844"/>
                      <a:pt x="15382" y="1537"/>
                      <a:pt x="15382" y="1182"/>
                    </a:cubicBezTo>
                    <a:lnTo>
                      <a:pt x="15382" y="663"/>
                    </a:lnTo>
                    <a:cubicBezTo>
                      <a:pt x="15382" y="308"/>
                      <a:pt x="15098" y="1"/>
                      <a:pt x="147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018250" y="6982550"/>
                <a:ext cx="79175" cy="139425"/>
              </a:xfrm>
              <a:custGeom>
                <a:avLst/>
                <a:gdLst/>
                <a:ahLst/>
                <a:cxnLst/>
                <a:rect l="l" t="t" r="r" b="b"/>
                <a:pathLst>
                  <a:path w="3167" h="5577" extrusionOk="0">
                    <a:moveTo>
                      <a:pt x="2599" y="0"/>
                    </a:moveTo>
                    <a:lnTo>
                      <a:pt x="2599" y="0"/>
                    </a:lnTo>
                    <a:cubicBezTo>
                      <a:pt x="2151" y="71"/>
                      <a:pt x="1749" y="354"/>
                      <a:pt x="1583" y="803"/>
                    </a:cubicBezTo>
                    <a:cubicBezTo>
                      <a:pt x="1465" y="1063"/>
                      <a:pt x="1394" y="1370"/>
                      <a:pt x="1347" y="1654"/>
                    </a:cubicBezTo>
                    <a:lnTo>
                      <a:pt x="1229" y="1654"/>
                    </a:lnTo>
                    <a:cubicBezTo>
                      <a:pt x="898" y="1654"/>
                      <a:pt x="638" y="1772"/>
                      <a:pt x="402" y="1985"/>
                    </a:cubicBezTo>
                    <a:cubicBezTo>
                      <a:pt x="166" y="2197"/>
                      <a:pt x="0" y="2528"/>
                      <a:pt x="0" y="2859"/>
                    </a:cubicBezTo>
                    <a:cubicBezTo>
                      <a:pt x="0" y="3521"/>
                      <a:pt x="544" y="4088"/>
                      <a:pt x="1229" y="4088"/>
                    </a:cubicBezTo>
                    <a:cubicBezTo>
                      <a:pt x="1394" y="4088"/>
                      <a:pt x="1536" y="4040"/>
                      <a:pt x="1702" y="3993"/>
                    </a:cubicBezTo>
                    <a:cubicBezTo>
                      <a:pt x="2009" y="4631"/>
                      <a:pt x="2529" y="5198"/>
                      <a:pt x="3167" y="5576"/>
                    </a:cubicBezTo>
                    <a:cubicBezTo>
                      <a:pt x="2576" y="4560"/>
                      <a:pt x="2269" y="3402"/>
                      <a:pt x="2269" y="2174"/>
                    </a:cubicBezTo>
                    <a:cubicBezTo>
                      <a:pt x="2269" y="1394"/>
                      <a:pt x="2387" y="685"/>
                      <a:pt x="2599" y="0"/>
                    </a:cubicBezTo>
                    <a:close/>
                  </a:path>
                </a:pathLst>
              </a:custGeom>
              <a:solidFill>
                <a:srgbClr val="FFBE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019425" y="7208775"/>
                <a:ext cx="64400" cy="45500"/>
              </a:xfrm>
              <a:custGeom>
                <a:avLst/>
                <a:gdLst/>
                <a:ahLst/>
                <a:cxnLst/>
                <a:rect l="l" t="t" r="r" b="b"/>
                <a:pathLst>
                  <a:path w="2576" h="1820" extrusionOk="0">
                    <a:moveTo>
                      <a:pt x="662" y="0"/>
                    </a:moveTo>
                    <a:cubicBezTo>
                      <a:pt x="307" y="0"/>
                      <a:pt x="0" y="284"/>
                      <a:pt x="0" y="638"/>
                    </a:cubicBezTo>
                    <a:lnTo>
                      <a:pt x="0" y="1182"/>
                    </a:lnTo>
                    <a:cubicBezTo>
                      <a:pt x="0" y="1536"/>
                      <a:pt x="307" y="1820"/>
                      <a:pt x="662" y="1820"/>
                    </a:cubicBezTo>
                    <a:lnTo>
                      <a:pt x="2576" y="1820"/>
                    </a:lnTo>
                    <a:cubicBezTo>
                      <a:pt x="2457" y="1394"/>
                      <a:pt x="2387" y="922"/>
                      <a:pt x="2387" y="378"/>
                    </a:cubicBezTo>
                    <a:lnTo>
                      <a:pt x="2387"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54" name="Google Shape;3454;p71"/>
          <p:cNvGrpSpPr/>
          <p:nvPr/>
        </p:nvGrpSpPr>
        <p:grpSpPr>
          <a:xfrm>
            <a:off x="1099350" y="3431144"/>
            <a:ext cx="279425" cy="385738"/>
            <a:chOff x="1058888" y="3423500"/>
            <a:chExt cx="279425" cy="385738"/>
          </a:xfrm>
        </p:grpSpPr>
        <p:sp>
          <p:nvSpPr>
            <p:cNvPr id="3455" name="Google Shape;3455;p71"/>
            <p:cNvSpPr/>
            <p:nvPr/>
          </p:nvSpPr>
          <p:spPr>
            <a:xfrm>
              <a:off x="1060088" y="3423500"/>
              <a:ext cx="278225" cy="383975"/>
            </a:xfrm>
            <a:custGeom>
              <a:avLst/>
              <a:gdLst/>
              <a:ahLst/>
              <a:cxnLst/>
              <a:rect l="l" t="t" r="r" b="b"/>
              <a:pathLst>
                <a:path w="11129" h="15359" extrusionOk="0">
                  <a:moveTo>
                    <a:pt x="2103" y="1"/>
                  </a:moveTo>
                  <a:cubicBezTo>
                    <a:pt x="1559" y="1"/>
                    <a:pt x="1134" y="450"/>
                    <a:pt x="1134" y="970"/>
                  </a:cubicBezTo>
                  <a:lnTo>
                    <a:pt x="1134" y="13090"/>
                  </a:lnTo>
                  <a:cubicBezTo>
                    <a:pt x="969" y="13090"/>
                    <a:pt x="827" y="13114"/>
                    <a:pt x="685" y="13185"/>
                  </a:cubicBezTo>
                  <a:cubicBezTo>
                    <a:pt x="260" y="13350"/>
                    <a:pt x="0" y="13728"/>
                    <a:pt x="0" y="14201"/>
                  </a:cubicBezTo>
                  <a:lnTo>
                    <a:pt x="0" y="14862"/>
                  </a:lnTo>
                  <a:cubicBezTo>
                    <a:pt x="0" y="15146"/>
                    <a:pt x="236" y="15359"/>
                    <a:pt x="496" y="15359"/>
                  </a:cubicBezTo>
                  <a:lnTo>
                    <a:pt x="10467" y="15359"/>
                  </a:lnTo>
                  <a:cubicBezTo>
                    <a:pt x="10845" y="15359"/>
                    <a:pt x="11129" y="15075"/>
                    <a:pt x="11129" y="14673"/>
                  </a:cubicBezTo>
                  <a:cubicBezTo>
                    <a:pt x="11105" y="13847"/>
                    <a:pt x="10396" y="13114"/>
                    <a:pt x="9522" y="13114"/>
                  </a:cubicBezTo>
                  <a:lnTo>
                    <a:pt x="3072" y="13114"/>
                  </a:lnTo>
                  <a:lnTo>
                    <a:pt x="3072" y="7113"/>
                  </a:lnTo>
                  <a:lnTo>
                    <a:pt x="5151" y="7113"/>
                  </a:lnTo>
                  <a:lnTo>
                    <a:pt x="5151" y="9546"/>
                  </a:lnTo>
                  <a:lnTo>
                    <a:pt x="5151" y="9759"/>
                  </a:lnTo>
                  <a:lnTo>
                    <a:pt x="5151" y="9830"/>
                  </a:lnTo>
                  <a:cubicBezTo>
                    <a:pt x="5151" y="9901"/>
                    <a:pt x="5151" y="9924"/>
                    <a:pt x="5174" y="9995"/>
                  </a:cubicBezTo>
                  <a:cubicBezTo>
                    <a:pt x="5174" y="10019"/>
                    <a:pt x="5198" y="10043"/>
                    <a:pt x="5198" y="10066"/>
                  </a:cubicBezTo>
                  <a:cubicBezTo>
                    <a:pt x="5198" y="10113"/>
                    <a:pt x="5222" y="10161"/>
                    <a:pt x="5222" y="10184"/>
                  </a:cubicBezTo>
                  <a:cubicBezTo>
                    <a:pt x="5222" y="10232"/>
                    <a:pt x="5245" y="10255"/>
                    <a:pt x="5245" y="10279"/>
                  </a:cubicBezTo>
                  <a:cubicBezTo>
                    <a:pt x="5245" y="10302"/>
                    <a:pt x="5293" y="10350"/>
                    <a:pt x="5293" y="10373"/>
                  </a:cubicBezTo>
                  <a:cubicBezTo>
                    <a:pt x="5316" y="10397"/>
                    <a:pt x="5316" y="10421"/>
                    <a:pt x="5340" y="10491"/>
                  </a:cubicBezTo>
                  <a:cubicBezTo>
                    <a:pt x="5340" y="10515"/>
                    <a:pt x="5363" y="10539"/>
                    <a:pt x="5363" y="10586"/>
                  </a:cubicBezTo>
                  <a:cubicBezTo>
                    <a:pt x="5411" y="10610"/>
                    <a:pt x="5411" y="10633"/>
                    <a:pt x="5434" y="10680"/>
                  </a:cubicBezTo>
                  <a:cubicBezTo>
                    <a:pt x="5434" y="10728"/>
                    <a:pt x="5458" y="10751"/>
                    <a:pt x="5458" y="10751"/>
                  </a:cubicBezTo>
                  <a:cubicBezTo>
                    <a:pt x="5482" y="10775"/>
                    <a:pt x="5529" y="10799"/>
                    <a:pt x="5552" y="10869"/>
                  </a:cubicBezTo>
                  <a:lnTo>
                    <a:pt x="5600" y="10917"/>
                  </a:lnTo>
                  <a:cubicBezTo>
                    <a:pt x="5647" y="10964"/>
                    <a:pt x="5671" y="10988"/>
                    <a:pt x="5694" y="11035"/>
                  </a:cubicBezTo>
                  <a:lnTo>
                    <a:pt x="5765" y="11106"/>
                  </a:lnTo>
                  <a:cubicBezTo>
                    <a:pt x="5789" y="11129"/>
                    <a:pt x="5812" y="11153"/>
                    <a:pt x="5883" y="11200"/>
                  </a:cubicBezTo>
                  <a:cubicBezTo>
                    <a:pt x="5907" y="11200"/>
                    <a:pt x="5907" y="11224"/>
                    <a:pt x="5931" y="11224"/>
                  </a:cubicBezTo>
                  <a:cubicBezTo>
                    <a:pt x="5954" y="11247"/>
                    <a:pt x="6025" y="11271"/>
                    <a:pt x="6049" y="11318"/>
                  </a:cubicBezTo>
                  <a:cubicBezTo>
                    <a:pt x="6072" y="11318"/>
                    <a:pt x="6072" y="11342"/>
                    <a:pt x="6120" y="11342"/>
                  </a:cubicBezTo>
                  <a:cubicBezTo>
                    <a:pt x="6143" y="11366"/>
                    <a:pt x="6190" y="11389"/>
                    <a:pt x="6238" y="11437"/>
                  </a:cubicBezTo>
                  <a:cubicBezTo>
                    <a:pt x="6261" y="11437"/>
                    <a:pt x="6261" y="11460"/>
                    <a:pt x="6261" y="11460"/>
                  </a:cubicBezTo>
                  <a:cubicBezTo>
                    <a:pt x="6309" y="11484"/>
                    <a:pt x="6356" y="11531"/>
                    <a:pt x="6403" y="11531"/>
                  </a:cubicBezTo>
                  <a:cubicBezTo>
                    <a:pt x="6427" y="11531"/>
                    <a:pt x="6427" y="11531"/>
                    <a:pt x="6427" y="11555"/>
                  </a:cubicBezTo>
                  <a:cubicBezTo>
                    <a:pt x="6498" y="11578"/>
                    <a:pt x="6521" y="11578"/>
                    <a:pt x="6592" y="11602"/>
                  </a:cubicBezTo>
                  <a:cubicBezTo>
                    <a:pt x="6616" y="11602"/>
                    <a:pt x="6616" y="11602"/>
                    <a:pt x="6639" y="11649"/>
                  </a:cubicBezTo>
                  <a:cubicBezTo>
                    <a:pt x="6710" y="11673"/>
                    <a:pt x="6734" y="11673"/>
                    <a:pt x="6781" y="11673"/>
                  </a:cubicBezTo>
                  <a:lnTo>
                    <a:pt x="6852" y="11673"/>
                  </a:lnTo>
                  <a:cubicBezTo>
                    <a:pt x="6899" y="11673"/>
                    <a:pt x="6970" y="11696"/>
                    <a:pt x="6994" y="11696"/>
                  </a:cubicBezTo>
                  <a:lnTo>
                    <a:pt x="7301" y="11696"/>
                  </a:lnTo>
                  <a:cubicBezTo>
                    <a:pt x="8506" y="11696"/>
                    <a:pt x="9475" y="10728"/>
                    <a:pt x="9475" y="9523"/>
                  </a:cubicBezTo>
                  <a:lnTo>
                    <a:pt x="9475" y="7089"/>
                  </a:lnTo>
                  <a:lnTo>
                    <a:pt x="9664" y="7089"/>
                  </a:lnTo>
                  <a:cubicBezTo>
                    <a:pt x="9947" y="7089"/>
                    <a:pt x="10183" y="6853"/>
                    <a:pt x="10183" y="6569"/>
                  </a:cubicBezTo>
                  <a:lnTo>
                    <a:pt x="10183" y="6097"/>
                  </a:lnTo>
                  <a:cubicBezTo>
                    <a:pt x="10183" y="5790"/>
                    <a:pt x="9947" y="5553"/>
                    <a:pt x="9664" y="5553"/>
                  </a:cubicBezTo>
                  <a:lnTo>
                    <a:pt x="9475" y="5553"/>
                  </a:lnTo>
                  <a:lnTo>
                    <a:pt x="9475" y="3687"/>
                  </a:lnTo>
                  <a:cubicBezTo>
                    <a:pt x="10089" y="3687"/>
                    <a:pt x="10609" y="3191"/>
                    <a:pt x="10609" y="2576"/>
                  </a:cubicBezTo>
                  <a:cubicBezTo>
                    <a:pt x="10609" y="1962"/>
                    <a:pt x="10089" y="1442"/>
                    <a:pt x="9475" y="1442"/>
                  </a:cubicBezTo>
                  <a:lnTo>
                    <a:pt x="5127" y="1442"/>
                  </a:lnTo>
                  <a:cubicBezTo>
                    <a:pt x="4513" y="1442"/>
                    <a:pt x="4017" y="1962"/>
                    <a:pt x="4017" y="2576"/>
                  </a:cubicBezTo>
                  <a:cubicBezTo>
                    <a:pt x="4017" y="3191"/>
                    <a:pt x="4513" y="3687"/>
                    <a:pt x="5127" y="3687"/>
                  </a:cubicBezTo>
                  <a:lnTo>
                    <a:pt x="5127" y="5553"/>
                  </a:lnTo>
                  <a:lnTo>
                    <a:pt x="3072" y="5553"/>
                  </a:lnTo>
                  <a:lnTo>
                    <a:pt x="3072" y="970"/>
                  </a:lnTo>
                  <a:cubicBezTo>
                    <a:pt x="3072" y="450"/>
                    <a:pt x="2623" y="1"/>
                    <a:pt x="2103"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6" name="Google Shape;3456;p71"/>
            <p:cNvGrpSpPr/>
            <p:nvPr/>
          </p:nvGrpSpPr>
          <p:grpSpPr>
            <a:xfrm>
              <a:off x="1058888" y="3424088"/>
              <a:ext cx="278250" cy="385150"/>
              <a:chOff x="-2028300" y="7564350"/>
              <a:chExt cx="278250" cy="385150"/>
            </a:xfrm>
          </p:grpSpPr>
          <p:sp>
            <p:nvSpPr>
              <p:cNvPr id="3457" name="Google Shape;3457;p71"/>
              <p:cNvSpPr/>
              <p:nvPr/>
            </p:nvSpPr>
            <p:spPr>
              <a:xfrm>
                <a:off x="-1899525" y="7629325"/>
                <a:ext cx="108125" cy="93950"/>
              </a:xfrm>
              <a:custGeom>
                <a:avLst/>
                <a:gdLst/>
                <a:ahLst/>
                <a:cxnLst/>
                <a:rect l="l" t="t" r="r" b="b"/>
                <a:pathLst>
                  <a:path w="4325" h="3758" extrusionOk="0">
                    <a:moveTo>
                      <a:pt x="1" y="1"/>
                    </a:moveTo>
                    <a:lnTo>
                      <a:pt x="1" y="3758"/>
                    </a:lnTo>
                    <a:lnTo>
                      <a:pt x="4324" y="3758"/>
                    </a:lnTo>
                    <a:lnTo>
                      <a:pt x="43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1900700" y="7723250"/>
                <a:ext cx="109300" cy="134700"/>
              </a:xfrm>
              <a:custGeom>
                <a:avLst/>
                <a:gdLst/>
                <a:ahLst/>
                <a:cxnLst/>
                <a:rect l="l" t="t" r="r" b="b"/>
                <a:pathLst>
                  <a:path w="4372" h="5388" extrusionOk="0">
                    <a:moveTo>
                      <a:pt x="0" y="1"/>
                    </a:moveTo>
                    <a:lnTo>
                      <a:pt x="0" y="3190"/>
                    </a:lnTo>
                    <a:cubicBezTo>
                      <a:pt x="0" y="4395"/>
                      <a:pt x="969" y="5388"/>
                      <a:pt x="2198" y="5388"/>
                    </a:cubicBezTo>
                    <a:cubicBezTo>
                      <a:pt x="3403" y="5388"/>
                      <a:pt x="4371" y="4395"/>
                      <a:pt x="4371" y="3190"/>
                    </a:cubicBezTo>
                    <a:lnTo>
                      <a:pt x="43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1898925" y="7723250"/>
                <a:ext cx="53775" cy="134700"/>
              </a:xfrm>
              <a:custGeom>
                <a:avLst/>
                <a:gdLst/>
                <a:ahLst/>
                <a:cxnLst/>
                <a:rect l="l" t="t" r="r" b="b"/>
                <a:pathLst>
                  <a:path w="2151" h="5388" extrusionOk="0">
                    <a:moveTo>
                      <a:pt x="0" y="1"/>
                    </a:moveTo>
                    <a:lnTo>
                      <a:pt x="0" y="3190"/>
                    </a:lnTo>
                    <a:cubicBezTo>
                      <a:pt x="0" y="4372"/>
                      <a:pt x="945" y="5340"/>
                      <a:pt x="2150" y="5388"/>
                    </a:cubicBezTo>
                    <a:cubicBezTo>
                      <a:pt x="1063" y="4088"/>
                      <a:pt x="402" y="2458"/>
                      <a:pt x="402" y="662"/>
                    </a:cubicBezTo>
                    <a:cubicBezTo>
                      <a:pt x="402" y="450"/>
                      <a:pt x="402" y="213"/>
                      <a:pt x="449"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1899525" y="7629325"/>
                <a:ext cx="47275" cy="93950"/>
              </a:xfrm>
              <a:custGeom>
                <a:avLst/>
                <a:gdLst/>
                <a:ahLst/>
                <a:cxnLst/>
                <a:rect l="l" t="t" r="r" b="b"/>
                <a:pathLst>
                  <a:path w="1891" h="3758" extrusionOk="0">
                    <a:moveTo>
                      <a:pt x="1" y="1"/>
                    </a:moveTo>
                    <a:lnTo>
                      <a:pt x="1" y="3758"/>
                    </a:lnTo>
                    <a:lnTo>
                      <a:pt x="426" y="3758"/>
                    </a:lnTo>
                    <a:cubicBezTo>
                      <a:pt x="591" y="2340"/>
                      <a:pt x="1087" y="1064"/>
                      <a:pt x="1891"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1975725" y="7703175"/>
                <a:ext cx="202050" cy="39600"/>
              </a:xfrm>
              <a:custGeom>
                <a:avLst/>
                <a:gdLst/>
                <a:ahLst/>
                <a:cxnLst/>
                <a:rect l="l" t="t" r="r" b="b"/>
                <a:pathLst>
                  <a:path w="8082" h="1584" extrusionOk="0">
                    <a:moveTo>
                      <a:pt x="1" y="0"/>
                    </a:moveTo>
                    <a:lnTo>
                      <a:pt x="1" y="1583"/>
                    </a:lnTo>
                    <a:lnTo>
                      <a:pt x="7561" y="1583"/>
                    </a:lnTo>
                    <a:cubicBezTo>
                      <a:pt x="7845" y="1583"/>
                      <a:pt x="8081" y="1347"/>
                      <a:pt x="8081" y="1040"/>
                    </a:cubicBezTo>
                    <a:lnTo>
                      <a:pt x="8081" y="567"/>
                    </a:lnTo>
                    <a:cubicBezTo>
                      <a:pt x="8081" y="284"/>
                      <a:pt x="7845" y="0"/>
                      <a:pt x="7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1999950" y="7564350"/>
                <a:ext cx="49050" cy="356225"/>
              </a:xfrm>
              <a:custGeom>
                <a:avLst/>
                <a:gdLst/>
                <a:ahLst/>
                <a:cxnLst/>
                <a:rect l="l" t="t" r="r" b="b"/>
                <a:pathLst>
                  <a:path w="1962" h="14249" extrusionOk="0">
                    <a:moveTo>
                      <a:pt x="970" y="1"/>
                    </a:moveTo>
                    <a:cubicBezTo>
                      <a:pt x="426" y="1"/>
                      <a:pt x="1" y="450"/>
                      <a:pt x="1" y="993"/>
                    </a:cubicBezTo>
                    <a:lnTo>
                      <a:pt x="1" y="14248"/>
                    </a:lnTo>
                    <a:lnTo>
                      <a:pt x="1962" y="14248"/>
                    </a:lnTo>
                    <a:lnTo>
                      <a:pt x="1962" y="993"/>
                    </a:lnTo>
                    <a:cubicBezTo>
                      <a:pt x="1938" y="450"/>
                      <a:pt x="1489" y="1"/>
                      <a:pt x="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1877675" y="7765150"/>
                <a:ext cx="26625" cy="26650"/>
              </a:xfrm>
              <a:custGeom>
                <a:avLst/>
                <a:gdLst/>
                <a:ahLst/>
                <a:cxnLst/>
                <a:rect l="l" t="t" r="r" b="b"/>
                <a:pathLst>
                  <a:path w="1065" h="1066" extrusionOk="0">
                    <a:moveTo>
                      <a:pt x="580" y="1"/>
                    </a:moveTo>
                    <a:cubicBezTo>
                      <a:pt x="568" y="1"/>
                      <a:pt x="556" y="1"/>
                      <a:pt x="544" y="2"/>
                    </a:cubicBezTo>
                    <a:cubicBezTo>
                      <a:pt x="237" y="2"/>
                      <a:pt x="1" y="238"/>
                      <a:pt x="1" y="546"/>
                    </a:cubicBezTo>
                    <a:cubicBezTo>
                      <a:pt x="1" y="829"/>
                      <a:pt x="237" y="1065"/>
                      <a:pt x="544" y="1065"/>
                    </a:cubicBezTo>
                    <a:cubicBezTo>
                      <a:pt x="828" y="1065"/>
                      <a:pt x="1064" y="829"/>
                      <a:pt x="1064" y="546"/>
                    </a:cubicBezTo>
                    <a:cubicBezTo>
                      <a:pt x="1064" y="252"/>
                      <a:pt x="847" y="1"/>
                      <a:pt x="580" y="1"/>
                    </a:cubicBezTo>
                    <a:close/>
                  </a:path>
                </a:pathLst>
              </a:custGeom>
              <a:solidFill>
                <a:srgbClr val="FCFCFC">
                  <a:alpha val="58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1845175" y="7798850"/>
                <a:ext cx="23650" cy="23675"/>
              </a:xfrm>
              <a:custGeom>
                <a:avLst/>
                <a:gdLst/>
                <a:ahLst/>
                <a:cxnLst/>
                <a:rect l="l" t="t" r="r" b="b"/>
                <a:pathLst>
                  <a:path w="946" h="947" extrusionOk="0">
                    <a:moveTo>
                      <a:pt x="473" y="1"/>
                    </a:moveTo>
                    <a:cubicBezTo>
                      <a:pt x="213" y="1"/>
                      <a:pt x="0" y="190"/>
                      <a:pt x="0" y="474"/>
                    </a:cubicBezTo>
                    <a:cubicBezTo>
                      <a:pt x="0" y="733"/>
                      <a:pt x="213" y="946"/>
                      <a:pt x="473" y="946"/>
                    </a:cubicBezTo>
                    <a:cubicBezTo>
                      <a:pt x="733" y="946"/>
                      <a:pt x="945" y="733"/>
                      <a:pt x="945" y="474"/>
                    </a:cubicBezTo>
                    <a:cubicBezTo>
                      <a:pt x="945" y="237"/>
                      <a:pt x="733" y="1"/>
                      <a:pt x="473" y="1"/>
                    </a:cubicBezTo>
                    <a:close/>
                  </a:path>
                </a:pathLst>
              </a:custGeom>
              <a:solidFill>
                <a:srgbClr val="FCFCFC">
                  <a:alpha val="5892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028300" y="7892200"/>
                <a:ext cx="278250" cy="57300"/>
              </a:xfrm>
              <a:custGeom>
                <a:avLst/>
                <a:gdLst/>
                <a:ahLst/>
                <a:cxnLst/>
                <a:rect l="l" t="t" r="r" b="b"/>
                <a:pathLst>
                  <a:path w="11130" h="2292" extrusionOk="0">
                    <a:moveTo>
                      <a:pt x="1135" y="0"/>
                    </a:moveTo>
                    <a:cubicBezTo>
                      <a:pt x="497" y="0"/>
                      <a:pt x="1" y="520"/>
                      <a:pt x="1" y="1134"/>
                    </a:cubicBezTo>
                    <a:lnTo>
                      <a:pt x="1" y="1772"/>
                    </a:lnTo>
                    <a:cubicBezTo>
                      <a:pt x="1" y="2079"/>
                      <a:pt x="237" y="2292"/>
                      <a:pt x="497" y="2292"/>
                    </a:cubicBezTo>
                    <a:lnTo>
                      <a:pt x="10468" y="2292"/>
                    </a:lnTo>
                    <a:cubicBezTo>
                      <a:pt x="10846" y="2292"/>
                      <a:pt x="11129" y="1985"/>
                      <a:pt x="11129" y="1607"/>
                    </a:cubicBezTo>
                    <a:cubicBezTo>
                      <a:pt x="11129" y="709"/>
                      <a:pt x="10397" y="0"/>
                      <a:pt x="9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028300" y="7892200"/>
                <a:ext cx="99850" cy="57300"/>
              </a:xfrm>
              <a:custGeom>
                <a:avLst/>
                <a:gdLst/>
                <a:ahLst/>
                <a:cxnLst/>
                <a:rect l="l" t="t" r="r" b="b"/>
                <a:pathLst>
                  <a:path w="3994" h="2292" extrusionOk="0">
                    <a:moveTo>
                      <a:pt x="1135" y="0"/>
                    </a:moveTo>
                    <a:cubicBezTo>
                      <a:pt x="497" y="0"/>
                      <a:pt x="1" y="520"/>
                      <a:pt x="1" y="1134"/>
                    </a:cubicBezTo>
                    <a:lnTo>
                      <a:pt x="1" y="1772"/>
                    </a:lnTo>
                    <a:cubicBezTo>
                      <a:pt x="1" y="2079"/>
                      <a:pt x="237" y="2292"/>
                      <a:pt x="497" y="2292"/>
                    </a:cubicBezTo>
                    <a:lnTo>
                      <a:pt x="3994" y="2292"/>
                    </a:lnTo>
                    <a:cubicBezTo>
                      <a:pt x="3498" y="1630"/>
                      <a:pt x="3167" y="874"/>
                      <a:pt x="3072"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1927875" y="7601575"/>
                <a:ext cx="164825" cy="56150"/>
              </a:xfrm>
              <a:custGeom>
                <a:avLst/>
                <a:gdLst/>
                <a:ahLst/>
                <a:cxnLst/>
                <a:rect l="l" t="t" r="r" b="b"/>
                <a:pathLst>
                  <a:path w="6593" h="2246" extrusionOk="0">
                    <a:moveTo>
                      <a:pt x="1135" y="0"/>
                    </a:moveTo>
                    <a:cubicBezTo>
                      <a:pt x="497" y="0"/>
                      <a:pt x="0" y="497"/>
                      <a:pt x="0" y="1111"/>
                    </a:cubicBezTo>
                    <a:cubicBezTo>
                      <a:pt x="0" y="1749"/>
                      <a:pt x="497" y="2245"/>
                      <a:pt x="1135" y="2245"/>
                    </a:cubicBezTo>
                    <a:lnTo>
                      <a:pt x="5458" y="2245"/>
                    </a:lnTo>
                    <a:cubicBezTo>
                      <a:pt x="6096" y="2245"/>
                      <a:pt x="6592" y="1749"/>
                      <a:pt x="6592" y="1111"/>
                    </a:cubicBezTo>
                    <a:cubicBezTo>
                      <a:pt x="6592" y="497"/>
                      <a:pt x="6096" y="0"/>
                      <a:pt x="5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1927875" y="7601575"/>
                <a:ext cx="101025" cy="56150"/>
              </a:xfrm>
              <a:custGeom>
                <a:avLst/>
                <a:gdLst/>
                <a:ahLst/>
                <a:cxnLst/>
                <a:rect l="l" t="t" r="r" b="b"/>
                <a:pathLst>
                  <a:path w="4041" h="2246" extrusionOk="0">
                    <a:moveTo>
                      <a:pt x="1135" y="0"/>
                    </a:moveTo>
                    <a:cubicBezTo>
                      <a:pt x="497" y="0"/>
                      <a:pt x="0" y="497"/>
                      <a:pt x="0" y="1111"/>
                    </a:cubicBezTo>
                    <a:cubicBezTo>
                      <a:pt x="0" y="1749"/>
                      <a:pt x="497" y="2245"/>
                      <a:pt x="1135" y="2245"/>
                    </a:cubicBezTo>
                    <a:lnTo>
                      <a:pt x="2316" y="2245"/>
                    </a:lnTo>
                    <a:cubicBezTo>
                      <a:pt x="2741" y="1394"/>
                      <a:pt x="3332" y="615"/>
                      <a:pt x="404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69" name="Google Shape;3469;p71"/>
          <p:cNvGrpSpPr/>
          <p:nvPr/>
        </p:nvGrpSpPr>
        <p:grpSpPr>
          <a:xfrm>
            <a:off x="1045600" y="4123544"/>
            <a:ext cx="386925" cy="385150"/>
            <a:chOff x="1053588" y="4201438"/>
            <a:chExt cx="386925" cy="385150"/>
          </a:xfrm>
        </p:grpSpPr>
        <p:sp>
          <p:nvSpPr>
            <p:cNvPr id="3470" name="Google Shape;3470;p71"/>
            <p:cNvSpPr/>
            <p:nvPr/>
          </p:nvSpPr>
          <p:spPr>
            <a:xfrm>
              <a:off x="1055938" y="4202025"/>
              <a:ext cx="384575" cy="382800"/>
            </a:xfrm>
            <a:custGeom>
              <a:avLst/>
              <a:gdLst/>
              <a:ahLst/>
              <a:cxnLst/>
              <a:rect l="l" t="t" r="r" b="b"/>
              <a:pathLst>
                <a:path w="15383" h="15312" extrusionOk="0">
                  <a:moveTo>
                    <a:pt x="1796" y="1"/>
                  </a:moveTo>
                  <a:cubicBezTo>
                    <a:pt x="780" y="1"/>
                    <a:pt x="1" y="828"/>
                    <a:pt x="1" y="1796"/>
                  </a:cubicBezTo>
                  <a:lnTo>
                    <a:pt x="1" y="8341"/>
                  </a:lnTo>
                  <a:lnTo>
                    <a:pt x="1" y="9971"/>
                  </a:lnTo>
                  <a:cubicBezTo>
                    <a:pt x="1" y="10987"/>
                    <a:pt x="780" y="11767"/>
                    <a:pt x="1796" y="11767"/>
                  </a:cubicBezTo>
                  <a:lnTo>
                    <a:pt x="6073" y="11767"/>
                  </a:lnTo>
                  <a:lnTo>
                    <a:pt x="6073" y="12689"/>
                  </a:lnTo>
                  <a:lnTo>
                    <a:pt x="6073" y="13610"/>
                  </a:lnTo>
                  <a:lnTo>
                    <a:pt x="5577" y="13610"/>
                  </a:lnTo>
                  <a:cubicBezTo>
                    <a:pt x="5081" y="13610"/>
                    <a:pt x="4655" y="14012"/>
                    <a:pt x="4655" y="14531"/>
                  </a:cubicBezTo>
                  <a:lnTo>
                    <a:pt x="4655" y="14720"/>
                  </a:lnTo>
                  <a:cubicBezTo>
                    <a:pt x="4655" y="15051"/>
                    <a:pt x="4915" y="15311"/>
                    <a:pt x="5246" y="15311"/>
                  </a:cubicBezTo>
                  <a:lnTo>
                    <a:pt x="10042" y="15311"/>
                  </a:lnTo>
                  <a:cubicBezTo>
                    <a:pt x="10349" y="15311"/>
                    <a:pt x="10633" y="15051"/>
                    <a:pt x="10633" y="14720"/>
                  </a:cubicBezTo>
                  <a:lnTo>
                    <a:pt x="10633" y="14579"/>
                  </a:lnTo>
                  <a:cubicBezTo>
                    <a:pt x="10633" y="14083"/>
                    <a:pt x="10208" y="13657"/>
                    <a:pt x="9712" y="13657"/>
                  </a:cubicBezTo>
                  <a:lnTo>
                    <a:pt x="9215" y="13657"/>
                  </a:lnTo>
                  <a:lnTo>
                    <a:pt x="9215" y="12736"/>
                  </a:lnTo>
                  <a:lnTo>
                    <a:pt x="9215" y="11838"/>
                  </a:lnTo>
                  <a:lnTo>
                    <a:pt x="13516" y="11838"/>
                  </a:lnTo>
                  <a:cubicBezTo>
                    <a:pt x="14532" y="11838"/>
                    <a:pt x="15311" y="11035"/>
                    <a:pt x="15311" y="10019"/>
                  </a:cubicBezTo>
                  <a:lnTo>
                    <a:pt x="15311" y="8412"/>
                  </a:lnTo>
                  <a:lnTo>
                    <a:pt x="15311" y="1844"/>
                  </a:lnTo>
                  <a:cubicBezTo>
                    <a:pt x="15382" y="828"/>
                    <a:pt x="14555" y="1"/>
                    <a:pt x="13539"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1" name="Google Shape;3471;p71"/>
            <p:cNvGrpSpPr/>
            <p:nvPr/>
          </p:nvGrpSpPr>
          <p:grpSpPr>
            <a:xfrm>
              <a:off x="1053588" y="4201438"/>
              <a:ext cx="385725" cy="385150"/>
              <a:chOff x="-2033600" y="8341700"/>
              <a:chExt cx="385725" cy="385150"/>
            </a:xfrm>
          </p:grpSpPr>
          <p:sp>
            <p:nvSpPr>
              <p:cNvPr id="3472" name="Google Shape;3472;p71"/>
              <p:cNvSpPr/>
              <p:nvPr/>
            </p:nvSpPr>
            <p:spPr>
              <a:xfrm>
                <a:off x="-1880025" y="8614000"/>
                <a:ext cx="79175" cy="91575"/>
              </a:xfrm>
              <a:custGeom>
                <a:avLst/>
                <a:gdLst/>
                <a:ahLst/>
                <a:cxnLst/>
                <a:rect l="l" t="t" r="r" b="b"/>
                <a:pathLst>
                  <a:path w="3167" h="3663" extrusionOk="0">
                    <a:moveTo>
                      <a:pt x="0" y="1"/>
                    </a:moveTo>
                    <a:lnTo>
                      <a:pt x="0" y="3663"/>
                    </a:lnTo>
                    <a:lnTo>
                      <a:pt x="3166" y="3663"/>
                    </a:lnTo>
                    <a:lnTo>
                      <a:pt x="31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033600" y="8342875"/>
                <a:ext cx="385725" cy="251650"/>
              </a:xfrm>
              <a:custGeom>
                <a:avLst/>
                <a:gdLst/>
                <a:ahLst/>
                <a:cxnLst/>
                <a:rect l="l" t="t" r="r" b="b"/>
                <a:pathLst>
                  <a:path w="15429" h="10066" extrusionOk="0">
                    <a:moveTo>
                      <a:pt x="1819" y="1"/>
                    </a:moveTo>
                    <a:cubicBezTo>
                      <a:pt x="803" y="1"/>
                      <a:pt x="0" y="804"/>
                      <a:pt x="0" y="1796"/>
                    </a:cubicBezTo>
                    <a:lnTo>
                      <a:pt x="0" y="8365"/>
                    </a:lnTo>
                    <a:lnTo>
                      <a:pt x="7726" y="10066"/>
                    </a:lnTo>
                    <a:lnTo>
                      <a:pt x="15429" y="8365"/>
                    </a:lnTo>
                    <a:lnTo>
                      <a:pt x="15429" y="1796"/>
                    </a:lnTo>
                    <a:cubicBezTo>
                      <a:pt x="15429" y="804"/>
                      <a:pt x="14626" y="1"/>
                      <a:pt x="13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1880025" y="8614000"/>
                <a:ext cx="79175" cy="47275"/>
              </a:xfrm>
              <a:custGeom>
                <a:avLst/>
                <a:gdLst/>
                <a:ahLst/>
                <a:cxnLst/>
                <a:rect l="l" t="t" r="r" b="b"/>
                <a:pathLst>
                  <a:path w="3167" h="1891" extrusionOk="0">
                    <a:moveTo>
                      <a:pt x="0" y="1"/>
                    </a:moveTo>
                    <a:lnTo>
                      <a:pt x="0" y="1891"/>
                    </a:lnTo>
                    <a:lnTo>
                      <a:pt x="3166" y="1891"/>
                    </a:lnTo>
                    <a:lnTo>
                      <a:pt x="3166"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033025" y="8341700"/>
                <a:ext cx="57325" cy="221525"/>
              </a:xfrm>
              <a:custGeom>
                <a:avLst/>
                <a:gdLst/>
                <a:ahLst/>
                <a:cxnLst/>
                <a:rect l="l" t="t" r="r" b="b"/>
                <a:pathLst>
                  <a:path w="2293" h="8861" extrusionOk="0">
                    <a:moveTo>
                      <a:pt x="1820" y="0"/>
                    </a:moveTo>
                    <a:cubicBezTo>
                      <a:pt x="804" y="0"/>
                      <a:pt x="1" y="851"/>
                      <a:pt x="1" y="1820"/>
                    </a:cubicBezTo>
                    <a:lnTo>
                      <a:pt x="1" y="8365"/>
                    </a:lnTo>
                    <a:lnTo>
                      <a:pt x="2293" y="8861"/>
                    </a:lnTo>
                    <a:cubicBezTo>
                      <a:pt x="1560" y="7467"/>
                      <a:pt x="1206" y="5813"/>
                      <a:pt x="1206" y="4041"/>
                    </a:cubicBezTo>
                    <a:cubicBezTo>
                      <a:pt x="1206" y="2623"/>
                      <a:pt x="1489" y="1253"/>
                      <a:pt x="2009"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033025" y="8551975"/>
                <a:ext cx="385150" cy="85675"/>
              </a:xfrm>
              <a:custGeom>
                <a:avLst/>
                <a:gdLst/>
                <a:ahLst/>
                <a:cxnLst/>
                <a:rect l="l" t="t" r="r" b="b"/>
                <a:pathLst>
                  <a:path w="15406" h="3427" extrusionOk="0">
                    <a:moveTo>
                      <a:pt x="1" y="1"/>
                    </a:moveTo>
                    <a:lnTo>
                      <a:pt x="1" y="1607"/>
                    </a:lnTo>
                    <a:cubicBezTo>
                      <a:pt x="1" y="2623"/>
                      <a:pt x="804" y="3427"/>
                      <a:pt x="1820" y="3427"/>
                    </a:cubicBezTo>
                    <a:lnTo>
                      <a:pt x="13610" y="3427"/>
                    </a:lnTo>
                    <a:cubicBezTo>
                      <a:pt x="14603" y="3427"/>
                      <a:pt x="15406" y="2623"/>
                      <a:pt x="15406" y="1607"/>
                    </a:cubicBezTo>
                    <a:lnTo>
                      <a:pt x="15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859950" y="8575600"/>
                <a:ext cx="38425" cy="38425"/>
              </a:xfrm>
              <a:custGeom>
                <a:avLst/>
                <a:gdLst/>
                <a:ahLst/>
                <a:cxnLst/>
                <a:rect l="l" t="t" r="r" b="b"/>
                <a:pathLst>
                  <a:path w="1537" h="1537" extrusionOk="0">
                    <a:moveTo>
                      <a:pt x="780" y="1"/>
                    </a:moveTo>
                    <a:cubicBezTo>
                      <a:pt x="355" y="1"/>
                      <a:pt x="1" y="355"/>
                      <a:pt x="1" y="757"/>
                    </a:cubicBezTo>
                    <a:cubicBezTo>
                      <a:pt x="1" y="1182"/>
                      <a:pt x="355" y="1537"/>
                      <a:pt x="780" y="1537"/>
                    </a:cubicBezTo>
                    <a:cubicBezTo>
                      <a:pt x="1182" y="1537"/>
                      <a:pt x="1536" y="1182"/>
                      <a:pt x="1536" y="757"/>
                    </a:cubicBezTo>
                    <a:cubicBezTo>
                      <a:pt x="1536" y="355"/>
                      <a:pt x="1206" y="1"/>
                      <a:pt x="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55650" y="8393100"/>
                <a:ext cx="62050" cy="50225"/>
              </a:xfrm>
              <a:custGeom>
                <a:avLst/>
                <a:gdLst/>
                <a:ahLst/>
                <a:cxnLst/>
                <a:rect l="l" t="t" r="r" b="b"/>
                <a:pathLst>
                  <a:path w="2482" h="2009" extrusionOk="0">
                    <a:moveTo>
                      <a:pt x="1230" y="0"/>
                    </a:moveTo>
                    <a:cubicBezTo>
                      <a:pt x="544" y="0"/>
                      <a:pt x="1" y="449"/>
                      <a:pt x="1" y="992"/>
                    </a:cubicBezTo>
                    <a:cubicBezTo>
                      <a:pt x="1" y="1559"/>
                      <a:pt x="544" y="2008"/>
                      <a:pt x="1230" y="2008"/>
                    </a:cubicBezTo>
                    <a:cubicBezTo>
                      <a:pt x="1915" y="2008"/>
                      <a:pt x="2482" y="1559"/>
                      <a:pt x="2482" y="992"/>
                    </a:cubicBezTo>
                    <a:cubicBezTo>
                      <a:pt x="2482" y="449"/>
                      <a:pt x="1915" y="0"/>
                      <a:pt x="12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786700" y="8393100"/>
                <a:ext cx="62050" cy="50225"/>
              </a:xfrm>
              <a:custGeom>
                <a:avLst/>
                <a:gdLst/>
                <a:ahLst/>
                <a:cxnLst/>
                <a:rect l="l" t="t" r="r" b="b"/>
                <a:pathLst>
                  <a:path w="2482" h="2009" extrusionOk="0">
                    <a:moveTo>
                      <a:pt x="1229" y="0"/>
                    </a:moveTo>
                    <a:cubicBezTo>
                      <a:pt x="544" y="0"/>
                      <a:pt x="0" y="449"/>
                      <a:pt x="0" y="992"/>
                    </a:cubicBezTo>
                    <a:cubicBezTo>
                      <a:pt x="0" y="1559"/>
                      <a:pt x="544" y="2008"/>
                      <a:pt x="1229" y="2008"/>
                    </a:cubicBezTo>
                    <a:cubicBezTo>
                      <a:pt x="1914" y="2008"/>
                      <a:pt x="2481" y="1559"/>
                      <a:pt x="2481" y="992"/>
                    </a:cubicBezTo>
                    <a:cubicBezTo>
                      <a:pt x="2481" y="449"/>
                      <a:pt x="1938"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802050" y="8469875"/>
                <a:ext cx="52000" cy="11850"/>
              </a:xfrm>
              <a:custGeom>
                <a:avLst/>
                <a:gdLst/>
                <a:ahLst/>
                <a:cxnLst/>
                <a:rect l="l" t="t" r="r" b="b"/>
                <a:pathLst>
                  <a:path w="2080" h="474" extrusionOk="0">
                    <a:moveTo>
                      <a:pt x="236" y="1"/>
                    </a:moveTo>
                    <a:cubicBezTo>
                      <a:pt x="118" y="1"/>
                      <a:pt x="0" y="119"/>
                      <a:pt x="0" y="237"/>
                    </a:cubicBezTo>
                    <a:cubicBezTo>
                      <a:pt x="0" y="355"/>
                      <a:pt x="118" y="473"/>
                      <a:pt x="236" y="473"/>
                    </a:cubicBezTo>
                    <a:lnTo>
                      <a:pt x="1843" y="473"/>
                    </a:lnTo>
                    <a:cubicBezTo>
                      <a:pt x="1961" y="473"/>
                      <a:pt x="2079" y="355"/>
                      <a:pt x="2079" y="237"/>
                    </a:cubicBezTo>
                    <a:cubicBezTo>
                      <a:pt x="2079" y="95"/>
                      <a:pt x="1961" y="1"/>
                      <a:pt x="18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802050" y="8491150"/>
                <a:ext cx="52000" cy="11825"/>
              </a:xfrm>
              <a:custGeom>
                <a:avLst/>
                <a:gdLst/>
                <a:ahLst/>
                <a:cxnLst/>
                <a:rect l="l" t="t" r="r" b="b"/>
                <a:pathLst>
                  <a:path w="2080" h="473" extrusionOk="0">
                    <a:moveTo>
                      <a:pt x="236" y="0"/>
                    </a:moveTo>
                    <a:cubicBezTo>
                      <a:pt x="118" y="0"/>
                      <a:pt x="0" y="118"/>
                      <a:pt x="0" y="236"/>
                    </a:cubicBezTo>
                    <a:cubicBezTo>
                      <a:pt x="0" y="355"/>
                      <a:pt x="118" y="473"/>
                      <a:pt x="236" y="473"/>
                    </a:cubicBezTo>
                    <a:lnTo>
                      <a:pt x="1843" y="473"/>
                    </a:lnTo>
                    <a:cubicBezTo>
                      <a:pt x="1961" y="473"/>
                      <a:pt x="2079" y="355"/>
                      <a:pt x="2079" y="236"/>
                    </a:cubicBezTo>
                    <a:cubicBezTo>
                      <a:pt x="2079" y="118"/>
                      <a:pt x="1961" y="0"/>
                      <a:pt x="18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33775" y="8460425"/>
                <a:ext cx="52600" cy="52000"/>
              </a:xfrm>
              <a:custGeom>
                <a:avLst/>
                <a:gdLst/>
                <a:ahLst/>
                <a:cxnLst/>
                <a:rect l="l" t="t" r="r" b="b"/>
                <a:pathLst>
                  <a:path w="2104" h="2080" extrusionOk="0">
                    <a:moveTo>
                      <a:pt x="1063" y="1"/>
                    </a:moveTo>
                    <a:cubicBezTo>
                      <a:pt x="945" y="1"/>
                      <a:pt x="827" y="119"/>
                      <a:pt x="827" y="237"/>
                    </a:cubicBezTo>
                    <a:lnTo>
                      <a:pt x="827" y="780"/>
                    </a:lnTo>
                    <a:lnTo>
                      <a:pt x="236" y="780"/>
                    </a:lnTo>
                    <a:cubicBezTo>
                      <a:pt x="118" y="780"/>
                      <a:pt x="0" y="898"/>
                      <a:pt x="0" y="1017"/>
                    </a:cubicBezTo>
                    <a:cubicBezTo>
                      <a:pt x="0" y="1135"/>
                      <a:pt x="118" y="1253"/>
                      <a:pt x="236" y="1253"/>
                    </a:cubicBezTo>
                    <a:lnTo>
                      <a:pt x="827" y="1253"/>
                    </a:lnTo>
                    <a:lnTo>
                      <a:pt x="827" y="1843"/>
                    </a:lnTo>
                    <a:cubicBezTo>
                      <a:pt x="827" y="1962"/>
                      <a:pt x="945" y="2080"/>
                      <a:pt x="1063" y="2080"/>
                    </a:cubicBezTo>
                    <a:cubicBezTo>
                      <a:pt x="1182" y="2080"/>
                      <a:pt x="1300" y="1962"/>
                      <a:pt x="1300" y="1843"/>
                    </a:cubicBezTo>
                    <a:lnTo>
                      <a:pt x="1300" y="1253"/>
                    </a:lnTo>
                    <a:lnTo>
                      <a:pt x="1867" y="1253"/>
                    </a:lnTo>
                    <a:cubicBezTo>
                      <a:pt x="1985" y="1253"/>
                      <a:pt x="2103" y="1135"/>
                      <a:pt x="2103" y="1017"/>
                    </a:cubicBezTo>
                    <a:cubicBezTo>
                      <a:pt x="2103" y="898"/>
                      <a:pt x="1985" y="780"/>
                      <a:pt x="1867" y="780"/>
                    </a:cubicBezTo>
                    <a:lnTo>
                      <a:pt x="1300" y="780"/>
                    </a:lnTo>
                    <a:lnTo>
                      <a:pt x="1300" y="237"/>
                    </a:lnTo>
                    <a:cubicBezTo>
                      <a:pt x="1300" y="119"/>
                      <a:pt x="1182"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735325" y="8449950"/>
                <a:ext cx="50250" cy="73125"/>
              </a:xfrm>
              <a:custGeom>
                <a:avLst/>
                <a:gdLst/>
                <a:ahLst/>
                <a:cxnLst/>
                <a:rect l="l" t="t" r="r" b="b"/>
                <a:pathLst>
                  <a:path w="2010" h="2925" extrusionOk="0">
                    <a:moveTo>
                      <a:pt x="1230" y="656"/>
                    </a:moveTo>
                    <a:lnTo>
                      <a:pt x="1230" y="1719"/>
                    </a:lnTo>
                    <a:lnTo>
                      <a:pt x="639" y="1719"/>
                    </a:lnTo>
                    <a:cubicBezTo>
                      <a:pt x="875" y="1294"/>
                      <a:pt x="1111" y="892"/>
                      <a:pt x="1230" y="656"/>
                    </a:cubicBezTo>
                    <a:close/>
                    <a:moveTo>
                      <a:pt x="1316" y="1"/>
                    </a:moveTo>
                    <a:cubicBezTo>
                      <a:pt x="1209" y="1"/>
                      <a:pt x="1106" y="58"/>
                      <a:pt x="1017" y="183"/>
                    </a:cubicBezTo>
                    <a:cubicBezTo>
                      <a:pt x="875" y="349"/>
                      <a:pt x="190" y="1601"/>
                      <a:pt x="48" y="1861"/>
                    </a:cubicBezTo>
                    <a:cubicBezTo>
                      <a:pt x="1" y="1908"/>
                      <a:pt x="1" y="2003"/>
                      <a:pt x="48" y="2097"/>
                    </a:cubicBezTo>
                    <a:cubicBezTo>
                      <a:pt x="72" y="2144"/>
                      <a:pt x="166" y="2215"/>
                      <a:pt x="237" y="2215"/>
                    </a:cubicBezTo>
                    <a:lnTo>
                      <a:pt x="1230" y="2215"/>
                    </a:lnTo>
                    <a:lnTo>
                      <a:pt x="1230" y="2688"/>
                    </a:lnTo>
                    <a:cubicBezTo>
                      <a:pt x="1230" y="2806"/>
                      <a:pt x="1300" y="2924"/>
                      <a:pt x="1466" y="2924"/>
                    </a:cubicBezTo>
                    <a:cubicBezTo>
                      <a:pt x="1584" y="2924"/>
                      <a:pt x="1679" y="2830"/>
                      <a:pt x="1679" y="2688"/>
                    </a:cubicBezTo>
                    <a:lnTo>
                      <a:pt x="1679" y="2192"/>
                    </a:lnTo>
                    <a:lnTo>
                      <a:pt x="1773" y="2192"/>
                    </a:lnTo>
                    <a:cubicBezTo>
                      <a:pt x="1891" y="2192"/>
                      <a:pt x="2009" y="2073"/>
                      <a:pt x="2009" y="1955"/>
                    </a:cubicBezTo>
                    <a:cubicBezTo>
                      <a:pt x="2009" y="1837"/>
                      <a:pt x="1891" y="1719"/>
                      <a:pt x="1773" y="1719"/>
                    </a:cubicBezTo>
                    <a:lnTo>
                      <a:pt x="1702" y="1719"/>
                    </a:lnTo>
                    <a:lnTo>
                      <a:pt x="1702" y="372"/>
                    </a:lnTo>
                    <a:cubicBezTo>
                      <a:pt x="1702" y="207"/>
                      <a:pt x="1584" y="65"/>
                      <a:pt x="1419" y="18"/>
                    </a:cubicBezTo>
                    <a:cubicBezTo>
                      <a:pt x="1384" y="6"/>
                      <a:pt x="1350" y="1"/>
                      <a:pt x="1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96400" y="8448600"/>
                <a:ext cx="45500" cy="73275"/>
              </a:xfrm>
              <a:custGeom>
                <a:avLst/>
                <a:gdLst/>
                <a:ahLst/>
                <a:cxnLst/>
                <a:rect l="l" t="t" r="r" b="b"/>
                <a:pathLst>
                  <a:path w="1820" h="2931" extrusionOk="0">
                    <a:moveTo>
                      <a:pt x="851" y="1"/>
                    </a:moveTo>
                    <a:cubicBezTo>
                      <a:pt x="450" y="1"/>
                      <a:pt x="95" y="285"/>
                      <a:pt x="24" y="663"/>
                    </a:cubicBezTo>
                    <a:cubicBezTo>
                      <a:pt x="1" y="781"/>
                      <a:pt x="95" y="899"/>
                      <a:pt x="213" y="946"/>
                    </a:cubicBezTo>
                    <a:cubicBezTo>
                      <a:pt x="226" y="949"/>
                      <a:pt x="238" y="950"/>
                      <a:pt x="250" y="950"/>
                    </a:cubicBezTo>
                    <a:cubicBezTo>
                      <a:pt x="355" y="950"/>
                      <a:pt x="452" y="863"/>
                      <a:pt x="473" y="757"/>
                    </a:cubicBezTo>
                    <a:cubicBezTo>
                      <a:pt x="497" y="568"/>
                      <a:pt x="686" y="426"/>
                      <a:pt x="851" y="426"/>
                    </a:cubicBezTo>
                    <a:cubicBezTo>
                      <a:pt x="1064" y="426"/>
                      <a:pt x="1277" y="615"/>
                      <a:pt x="1229" y="804"/>
                    </a:cubicBezTo>
                    <a:lnTo>
                      <a:pt x="1229" y="875"/>
                    </a:lnTo>
                    <a:cubicBezTo>
                      <a:pt x="1206" y="993"/>
                      <a:pt x="1111" y="1135"/>
                      <a:pt x="1040" y="1324"/>
                    </a:cubicBezTo>
                    <a:cubicBezTo>
                      <a:pt x="639" y="1868"/>
                      <a:pt x="402" y="2175"/>
                      <a:pt x="284" y="2340"/>
                    </a:cubicBezTo>
                    <a:cubicBezTo>
                      <a:pt x="142" y="2553"/>
                      <a:pt x="95" y="2624"/>
                      <a:pt x="119" y="2765"/>
                    </a:cubicBezTo>
                    <a:cubicBezTo>
                      <a:pt x="142" y="2860"/>
                      <a:pt x="213" y="2907"/>
                      <a:pt x="261" y="2907"/>
                    </a:cubicBezTo>
                    <a:cubicBezTo>
                      <a:pt x="284" y="2907"/>
                      <a:pt x="331" y="2931"/>
                      <a:pt x="804" y="2931"/>
                    </a:cubicBezTo>
                    <a:lnTo>
                      <a:pt x="1584" y="2931"/>
                    </a:lnTo>
                    <a:cubicBezTo>
                      <a:pt x="1702" y="2931"/>
                      <a:pt x="1820" y="2813"/>
                      <a:pt x="1820" y="2695"/>
                    </a:cubicBezTo>
                    <a:cubicBezTo>
                      <a:pt x="1820" y="2624"/>
                      <a:pt x="1749" y="2505"/>
                      <a:pt x="1584" y="2505"/>
                    </a:cubicBezTo>
                    <a:lnTo>
                      <a:pt x="757" y="2505"/>
                    </a:lnTo>
                    <a:cubicBezTo>
                      <a:pt x="922" y="2316"/>
                      <a:pt x="1111" y="2033"/>
                      <a:pt x="1395" y="1608"/>
                    </a:cubicBezTo>
                    <a:cubicBezTo>
                      <a:pt x="1536" y="1419"/>
                      <a:pt x="1655" y="1206"/>
                      <a:pt x="1678" y="993"/>
                    </a:cubicBezTo>
                    <a:cubicBezTo>
                      <a:pt x="1702" y="946"/>
                      <a:pt x="1702" y="852"/>
                      <a:pt x="1702" y="852"/>
                    </a:cubicBezTo>
                    <a:cubicBezTo>
                      <a:pt x="1702" y="379"/>
                      <a:pt x="1324" y="1"/>
                      <a:pt x="8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865275" y="8448600"/>
                <a:ext cx="46100" cy="73275"/>
              </a:xfrm>
              <a:custGeom>
                <a:avLst/>
                <a:gdLst/>
                <a:ahLst/>
                <a:cxnLst/>
                <a:rect l="l" t="t" r="r" b="b"/>
                <a:pathLst>
                  <a:path w="1844" h="2931" extrusionOk="0">
                    <a:moveTo>
                      <a:pt x="875" y="1"/>
                    </a:moveTo>
                    <a:cubicBezTo>
                      <a:pt x="450" y="1"/>
                      <a:pt x="95" y="285"/>
                      <a:pt x="48" y="663"/>
                    </a:cubicBezTo>
                    <a:cubicBezTo>
                      <a:pt x="1" y="781"/>
                      <a:pt x="95" y="899"/>
                      <a:pt x="214" y="946"/>
                    </a:cubicBezTo>
                    <a:cubicBezTo>
                      <a:pt x="226" y="949"/>
                      <a:pt x="238" y="950"/>
                      <a:pt x="250" y="950"/>
                    </a:cubicBezTo>
                    <a:cubicBezTo>
                      <a:pt x="355" y="950"/>
                      <a:pt x="452" y="863"/>
                      <a:pt x="473" y="757"/>
                    </a:cubicBezTo>
                    <a:cubicBezTo>
                      <a:pt x="521" y="568"/>
                      <a:pt x="686" y="426"/>
                      <a:pt x="875" y="426"/>
                    </a:cubicBezTo>
                    <a:cubicBezTo>
                      <a:pt x="1064" y="426"/>
                      <a:pt x="1277" y="615"/>
                      <a:pt x="1253" y="804"/>
                    </a:cubicBezTo>
                    <a:lnTo>
                      <a:pt x="1253" y="875"/>
                    </a:lnTo>
                    <a:cubicBezTo>
                      <a:pt x="1230" y="993"/>
                      <a:pt x="1135" y="1135"/>
                      <a:pt x="1041" y="1324"/>
                    </a:cubicBezTo>
                    <a:cubicBezTo>
                      <a:pt x="663" y="1868"/>
                      <a:pt x="426" y="2175"/>
                      <a:pt x="308" y="2340"/>
                    </a:cubicBezTo>
                    <a:cubicBezTo>
                      <a:pt x="166" y="2553"/>
                      <a:pt x="95" y="2624"/>
                      <a:pt x="119" y="2765"/>
                    </a:cubicBezTo>
                    <a:cubicBezTo>
                      <a:pt x="166" y="2860"/>
                      <a:pt x="214" y="2907"/>
                      <a:pt x="284" y="2907"/>
                    </a:cubicBezTo>
                    <a:cubicBezTo>
                      <a:pt x="308" y="2907"/>
                      <a:pt x="332" y="2931"/>
                      <a:pt x="804" y="2931"/>
                    </a:cubicBezTo>
                    <a:lnTo>
                      <a:pt x="1608" y="2931"/>
                    </a:lnTo>
                    <a:cubicBezTo>
                      <a:pt x="1726" y="2931"/>
                      <a:pt x="1844" y="2813"/>
                      <a:pt x="1844" y="2695"/>
                    </a:cubicBezTo>
                    <a:cubicBezTo>
                      <a:pt x="1844" y="2624"/>
                      <a:pt x="1749" y="2505"/>
                      <a:pt x="1608" y="2505"/>
                    </a:cubicBezTo>
                    <a:lnTo>
                      <a:pt x="781" y="2505"/>
                    </a:lnTo>
                    <a:cubicBezTo>
                      <a:pt x="922" y="2316"/>
                      <a:pt x="1135" y="2033"/>
                      <a:pt x="1395" y="1608"/>
                    </a:cubicBezTo>
                    <a:cubicBezTo>
                      <a:pt x="1537" y="1419"/>
                      <a:pt x="1655" y="1206"/>
                      <a:pt x="1702" y="993"/>
                    </a:cubicBezTo>
                    <a:cubicBezTo>
                      <a:pt x="1726" y="946"/>
                      <a:pt x="1726" y="852"/>
                      <a:pt x="1726" y="852"/>
                    </a:cubicBezTo>
                    <a:cubicBezTo>
                      <a:pt x="1726" y="379"/>
                      <a:pt x="1348"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5" y="8370050"/>
                <a:ext cx="11850" cy="23650"/>
              </a:xfrm>
              <a:custGeom>
                <a:avLst/>
                <a:gdLst/>
                <a:ahLst/>
                <a:cxnLst/>
                <a:rect l="l" t="t" r="r" b="b"/>
                <a:pathLst>
                  <a:path w="474" h="946" extrusionOk="0">
                    <a:moveTo>
                      <a:pt x="237" y="1"/>
                    </a:moveTo>
                    <a:cubicBezTo>
                      <a:pt x="119" y="1"/>
                      <a:pt x="1" y="119"/>
                      <a:pt x="1" y="237"/>
                    </a:cubicBezTo>
                    <a:lnTo>
                      <a:pt x="1" y="709"/>
                    </a:lnTo>
                    <a:cubicBezTo>
                      <a:pt x="1" y="828"/>
                      <a:pt x="72" y="946"/>
                      <a:pt x="237" y="946"/>
                    </a:cubicBezTo>
                    <a:cubicBezTo>
                      <a:pt x="355" y="946"/>
                      <a:pt x="474" y="828"/>
                      <a:pt x="474" y="709"/>
                    </a:cubicBezTo>
                    <a:lnTo>
                      <a:pt x="474" y="237"/>
                    </a:lnTo>
                    <a:cubicBezTo>
                      <a:pt x="474"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766625" y="8370050"/>
                <a:ext cx="11850" cy="23650"/>
              </a:xfrm>
              <a:custGeom>
                <a:avLst/>
                <a:gdLst/>
                <a:ahLst/>
                <a:cxnLst/>
                <a:rect l="l" t="t" r="r" b="b"/>
                <a:pathLst>
                  <a:path w="474" h="946" extrusionOk="0">
                    <a:moveTo>
                      <a:pt x="237" y="1"/>
                    </a:moveTo>
                    <a:cubicBezTo>
                      <a:pt x="119" y="1"/>
                      <a:pt x="1" y="119"/>
                      <a:pt x="1" y="237"/>
                    </a:cubicBezTo>
                    <a:lnTo>
                      <a:pt x="1" y="709"/>
                    </a:lnTo>
                    <a:cubicBezTo>
                      <a:pt x="1" y="828"/>
                      <a:pt x="119" y="946"/>
                      <a:pt x="237" y="946"/>
                    </a:cubicBezTo>
                    <a:cubicBezTo>
                      <a:pt x="355" y="946"/>
                      <a:pt x="473" y="828"/>
                      <a:pt x="473" y="709"/>
                    </a:cubicBezTo>
                    <a:lnTo>
                      <a:pt x="473" y="237"/>
                    </a:lnTo>
                    <a:cubicBezTo>
                      <a:pt x="473" y="119"/>
                      <a:pt x="355"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856400" y="8380575"/>
                <a:ext cx="32500" cy="36750"/>
              </a:xfrm>
              <a:custGeom>
                <a:avLst/>
                <a:gdLst/>
                <a:ahLst/>
                <a:cxnLst/>
                <a:rect l="l" t="t" r="r" b="b"/>
                <a:pathLst>
                  <a:path w="1300" h="1470" extrusionOk="0">
                    <a:moveTo>
                      <a:pt x="725" y="1"/>
                    </a:moveTo>
                    <a:cubicBezTo>
                      <a:pt x="704" y="1"/>
                      <a:pt x="683" y="2"/>
                      <a:pt x="662" y="5"/>
                    </a:cubicBezTo>
                    <a:cubicBezTo>
                      <a:pt x="308" y="5"/>
                      <a:pt x="0" y="312"/>
                      <a:pt x="0" y="737"/>
                    </a:cubicBezTo>
                    <a:cubicBezTo>
                      <a:pt x="0" y="1139"/>
                      <a:pt x="308" y="1470"/>
                      <a:pt x="662" y="1470"/>
                    </a:cubicBezTo>
                    <a:cubicBezTo>
                      <a:pt x="1016" y="1470"/>
                      <a:pt x="1300" y="1139"/>
                      <a:pt x="1300" y="737"/>
                    </a:cubicBezTo>
                    <a:cubicBezTo>
                      <a:pt x="1300" y="338"/>
                      <a:pt x="1050"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15475" y="8683700"/>
                <a:ext cx="150050" cy="43150"/>
              </a:xfrm>
              <a:custGeom>
                <a:avLst/>
                <a:gdLst/>
                <a:ahLst/>
                <a:cxnLst/>
                <a:rect l="l" t="t" r="r" b="b"/>
                <a:pathLst>
                  <a:path w="6002" h="1726" extrusionOk="0">
                    <a:moveTo>
                      <a:pt x="922" y="1"/>
                    </a:moveTo>
                    <a:cubicBezTo>
                      <a:pt x="426" y="1"/>
                      <a:pt x="1" y="426"/>
                      <a:pt x="1" y="922"/>
                    </a:cubicBezTo>
                    <a:lnTo>
                      <a:pt x="1" y="1135"/>
                    </a:lnTo>
                    <a:cubicBezTo>
                      <a:pt x="1" y="1466"/>
                      <a:pt x="284" y="1725"/>
                      <a:pt x="591" y="1725"/>
                    </a:cubicBezTo>
                    <a:lnTo>
                      <a:pt x="5388" y="1725"/>
                    </a:lnTo>
                    <a:cubicBezTo>
                      <a:pt x="5718" y="1725"/>
                      <a:pt x="5978" y="1466"/>
                      <a:pt x="5978" y="1135"/>
                    </a:cubicBezTo>
                    <a:lnTo>
                      <a:pt x="5978" y="922"/>
                    </a:lnTo>
                    <a:cubicBezTo>
                      <a:pt x="6002" y="426"/>
                      <a:pt x="5600" y="1"/>
                      <a:pt x="50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2033025" y="8551975"/>
                <a:ext cx="115800" cy="85675"/>
              </a:xfrm>
              <a:custGeom>
                <a:avLst/>
                <a:gdLst/>
                <a:ahLst/>
                <a:cxnLst/>
                <a:rect l="l" t="t" r="r" b="b"/>
                <a:pathLst>
                  <a:path w="4632" h="3427" extrusionOk="0">
                    <a:moveTo>
                      <a:pt x="1" y="1"/>
                    </a:moveTo>
                    <a:lnTo>
                      <a:pt x="1" y="1607"/>
                    </a:lnTo>
                    <a:cubicBezTo>
                      <a:pt x="1" y="2623"/>
                      <a:pt x="804" y="3427"/>
                      <a:pt x="1820" y="3427"/>
                    </a:cubicBezTo>
                    <a:lnTo>
                      <a:pt x="4632" y="3427"/>
                    </a:lnTo>
                    <a:cubicBezTo>
                      <a:pt x="3498" y="2505"/>
                      <a:pt x="2647" y="1348"/>
                      <a:pt x="2056"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91" name="Google Shape;3491;p71"/>
          <p:cNvGrpSpPr/>
          <p:nvPr/>
        </p:nvGrpSpPr>
        <p:grpSpPr>
          <a:xfrm>
            <a:off x="1046488" y="2046513"/>
            <a:ext cx="385150" cy="385200"/>
            <a:chOff x="1055938" y="2056613"/>
            <a:chExt cx="385150" cy="385200"/>
          </a:xfrm>
        </p:grpSpPr>
        <p:sp>
          <p:nvSpPr>
            <p:cNvPr id="3492" name="Google Shape;3492;p71"/>
            <p:cNvSpPr/>
            <p:nvPr/>
          </p:nvSpPr>
          <p:spPr>
            <a:xfrm>
              <a:off x="1057713" y="2057200"/>
              <a:ext cx="383375" cy="384025"/>
            </a:xfrm>
            <a:custGeom>
              <a:avLst/>
              <a:gdLst/>
              <a:ahLst/>
              <a:cxnLst/>
              <a:rect l="l" t="t" r="r" b="b"/>
              <a:pathLst>
                <a:path w="15335" h="15361" extrusionOk="0">
                  <a:moveTo>
                    <a:pt x="3680" y="0"/>
                  </a:moveTo>
                  <a:cubicBezTo>
                    <a:pt x="2825" y="0"/>
                    <a:pt x="2095" y="577"/>
                    <a:pt x="1867" y="1350"/>
                  </a:cubicBezTo>
                  <a:cubicBezTo>
                    <a:pt x="1725" y="1870"/>
                    <a:pt x="1371" y="2318"/>
                    <a:pt x="875" y="2555"/>
                  </a:cubicBezTo>
                  <a:cubicBezTo>
                    <a:pt x="757" y="2602"/>
                    <a:pt x="662" y="2649"/>
                    <a:pt x="568" y="2673"/>
                  </a:cubicBezTo>
                  <a:cubicBezTo>
                    <a:pt x="166" y="2791"/>
                    <a:pt x="1" y="3334"/>
                    <a:pt x="331" y="3642"/>
                  </a:cubicBezTo>
                  <a:cubicBezTo>
                    <a:pt x="741" y="4051"/>
                    <a:pt x="1295" y="4428"/>
                    <a:pt x="1994" y="4428"/>
                  </a:cubicBezTo>
                  <a:cubicBezTo>
                    <a:pt x="2142" y="4428"/>
                    <a:pt x="2297" y="4411"/>
                    <a:pt x="2458" y="4374"/>
                  </a:cubicBezTo>
                  <a:lnTo>
                    <a:pt x="2458" y="4421"/>
                  </a:lnTo>
                  <a:cubicBezTo>
                    <a:pt x="2411" y="4563"/>
                    <a:pt x="2363" y="4705"/>
                    <a:pt x="2316" y="4847"/>
                  </a:cubicBezTo>
                  <a:cubicBezTo>
                    <a:pt x="2292" y="5012"/>
                    <a:pt x="2245" y="5177"/>
                    <a:pt x="2222" y="5319"/>
                  </a:cubicBezTo>
                  <a:cubicBezTo>
                    <a:pt x="2222" y="5366"/>
                    <a:pt x="2222" y="5390"/>
                    <a:pt x="2198" y="5414"/>
                  </a:cubicBezTo>
                  <a:cubicBezTo>
                    <a:pt x="2198" y="5508"/>
                    <a:pt x="2174" y="5603"/>
                    <a:pt x="2174" y="5674"/>
                  </a:cubicBezTo>
                  <a:cubicBezTo>
                    <a:pt x="1891" y="5981"/>
                    <a:pt x="1725" y="6359"/>
                    <a:pt x="1725" y="6784"/>
                  </a:cubicBezTo>
                  <a:cubicBezTo>
                    <a:pt x="1725" y="7635"/>
                    <a:pt x="2434" y="8343"/>
                    <a:pt x="3285" y="8343"/>
                  </a:cubicBezTo>
                  <a:cubicBezTo>
                    <a:pt x="3379" y="8343"/>
                    <a:pt x="3497" y="8343"/>
                    <a:pt x="3545" y="8320"/>
                  </a:cubicBezTo>
                  <a:cubicBezTo>
                    <a:pt x="3545" y="8343"/>
                    <a:pt x="3592" y="8367"/>
                    <a:pt x="3592" y="8391"/>
                  </a:cubicBezTo>
                  <a:cubicBezTo>
                    <a:pt x="3616" y="8485"/>
                    <a:pt x="3663" y="8580"/>
                    <a:pt x="3710" y="8674"/>
                  </a:cubicBezTo>
                  <a:cubicBezTo>
                    <a:pt x="3734" y="8721"/>
                    <a:pt x="3757" y="8816"/>
                    <a:pt x="3781" y="8863"/>
                  </a:cubicBezTo>
                  <a:cubicBezTo>
                    <a:pt x="3852" y="8958"/>
                    <a:pt x="3875" y="9052"/>
                    <a:pt x="3946" y="9147"/>
                  </a:cubicBezTo>
                  <a:cubicBezTo>
                    <a:pt x="3970" y="9194"/>
                    <a:pt x="4017" y="9289"/>
                    <a:pt x="4064" y="9359"/>
                  </a:cubicBezTo>
                  <a:cubicBezTo>
                    <a:pt x="4112" y="9430"/>
                    <a:pt x="4183" y="9501"/>
                    <a:pt x="4230" y="9596"/>
                  </a:cubicBezTo>
                  <a:cubicBezTo>
                    <a:pt x="4301" y="9643"/>
                    <a:pt x="4324" y="9714"/>
                    <a:pt x="4372" y="9761"/>
                  </a:cubicBezTo>
                  <a:cubicBezTo>
                    <a:pt x="4442" y="9856"/>
                    <a:pt x="4490" y="9903"/>
                    <a:pt x="4561" y="9974"/>
                  </a:cubicBezTo>
                  <a:lnTo>
                    <a:pt x="4655" y="10045"/>
                  </a:lnTo>
                  <a:cubicBezTo>
                    <a:pt x="4017" y="10186"/>
                    <a:pt x="3545" y="10730"/>
                    <a:pt x="3545" y="11391"/>
                  </a:cubicBezTo>
                  <a:lnTo>
                    <a:pt x="3545" y="13471"/>
                  </a:lnTo>
                  <a:cubicBezTo>
                    <a:pt x="3403" y="14014"/>
                    <a:pt x="3285" y="14628"/>
                    <a:pt x="3285" y="15361"/>
                  </a:cubicBezTo>
                  <a:lnTo>
                    <a:pt x="13775" y="15361"/>
                  </a:lnTo>
                  <a:cubicBezTo>
                    <a:pt x="13775" y="14628"/>
                    <a:pt x="13681" y="14014"/>
                    <a:pt x="13492" y="13471"/>
                  </a:cubicBezTo>
                  <a:lnTo>
                    <a:pt x="13492" y="11368"/>
                  </a:lnTo>
                  <a:cubicBezTo>
                    <a:pt x="13492" y="10706"/>
                    <a:pt x="13043" y="10139"/>
                    <a:pt x="12405" y="10021"/>
                  </a:cubicBezTo>
                  <a:cubicBezTo>
                    <a:pt x="12877" y="9525"/>
                    <a:pt x="13232" y="8934"/>
                    <a:pt x="13492" y="8273"/>
                  </a:cubicBezTo>
                  <a:cubicBezTo>
                    <a:pt x="13586" y="8320"/>
                    <a:pt x="13681" y="8320"/>
                    <a:pt x="13775" y="8320"/>
                  </a:cubicBezTo>
                  <a:cubicBezTo>
                    <a:pt x="14626" y="8320"/>
                    <a:pt x="15335" y="7611"/>
                    <a:pt x="15335" y="6737"/>
                  </a:cubicBezTo>
                  <a:cubicBezTo>
                    <a:pt x="15217" y="6311"/>
                    <a:pt x="15051" y="5933"/>
                    <a:pt x="14768" y="5650"/>
                  </a:cubicBezTo>
                  <a:cubicBezTo>
                    <a:pt x="14390" y="2507"/>
                    <a:pt x="11696" y="50"/>
                    <a:pt x="8436" y="50"/>
                  </a:cubicBezTo>
                  <a:cubicBezTo>
                    <a:pt x="8246" y="50"/>
                    <a:pt x="8081" y="50"/>
                    <a:pt x="7892" y="74"/>
                  </a:cubicBezTo>
                  <a:lnTo>
                    <a:pt x="7868" y="74"/>
                  </a:lnTo>
                  <a:cubicBezTo>
                    <a:pt x="7774" y="74"/>
                    <a:pt x="7679" y="98"/>
                    <a:pt x="7609" y="98"/>
                  </a:cubicBezTo>
                  <a:lnTo>
                    <a:pt x="7514" y="98"/>
                  </a:lnTo>
                  <a:cubicBezTo>
                    <a:pt x="7420" y="121"/>
                    <a:pt x="7301" y="121"/>
                    <a:pt x="7207" y="168"/>
                  </a:cubicBezTo>
                  <a:lnTo>
                    <a:pt x="7183" y="168"/>
                  </a:lnTo>
                  <a:cubicBezTo>
                    <a:pt x="6947" y="216"/>
                    <a:pt x="6734" y="287"/>
                    <a:pt x="6498" y="334"/>
                  </a:cubicBezTo>
                  <a:cubicBezTo>
                    <a:pt x="6427" y="357"/>
                    <a:pt x="6309" y="405"/>
                    <a:pt x="6215" y="452"/>
                  </a:cubicBezTo>
                  <a:cubicBezTo>
                    <a:pt x="6191" y="452"/>
                    <a:pt x="6191" y="476"/>
                    <a:pt x="6144" y="476"/>
                  </a:cubicBezTo>
                  <a:cubicBezTo>
                    <a:pt x="6073" y="523"/>
                    <a:pt x="5978" y="546"/>
                    <a:pt x="5884" y="594"/>
                  </a:cubicBezTo>
                  <a:cubicBezTo>
                    <a:pt x="5860" y="594"/>
                    <a:pt x="5836" y="641"/>
                    <a:pt x="5836" y="641"/>
                  </a:cubicBezTo>
                  <a:cubicBezTo>
                    <a:pt x="5742" y="665"/>
                    <a:pt x="5671" y="688"/>
                    <a:pt x="5600" y="759"/>
                  </a:cubicBezTo>
                  <a:cubicBezTo>
                    <a:pt x="5553" y="759"/>
                    <a:pt x="5529" y="783"/>
                    <a:pt x="5529" y="783"/>
                  </a:cubicBezTo>
                  <a:cubicBezTo>
                    <a:pt x="5435" y="806"/>
                    <a:pt x="5388" y="877"/>
                    <a:pt x="5293" y="901"/>
                  </a:cubicBezTo>
                  <a:cubicBezTo>
                    <a:pt x="5293" y="901"/>
                    <a:pt x="5269" y="901"/>
                    <a:pt x="5269" y="924"/>
                  </a:cubicBezTo>
                  <a:cubicBezTo>
                    <a:pt x="4962" y="405"/>
                    <a:pt x="4419" y="50"/>
                    <a:pt x="3781" y="3"/>
                  </a:cubicBezTo>
                  <a:cubicBezTo>
                    <a:pt x="3747" y="1"/>
                    <a:pt x="3714" y="0"/>
                    <a:pt x="3680"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3" name="Google Shape;3493;p71"/>
            <p:cNvGrpSpPr/>
            <p:nvPr/>
          </p:nvGrpSpPr>
          <p:grpSpPr>
            <a:xfrm>
              <a:off x="1055938" y="2056613"/>
              <a:ext cx="381025" cy="385200"/>
              <a:chOff x="-2031250" y="6196875"/>
              <a:chExt cx="381025" cy="385200"/>
            </a:xfrm>
          </p:grpSpPr>
          <p:sp>
            <p:nvSpPr>
              <p:cNvPr id="3494" name="Google Shape;3494;p71"/>
              <p:cNvSpPr/>
              <p:nvPr/>
            </p:nvSpPr>
            <p:spPr>
              <a:xfrm>
                <a:off x="-1979275" y="6198700"/>
                <a:ext cx="319600" cy="160100"/>
              </a:xfrm>
              <a:custGeom>
                <a:avLst/>
                <a:gdLst/>
                <a:ahLst/>
                <a:cxnLst/>
                <a:rect l="l" t="t" r="r" b="b"/>
                <a:pathLst>
                  <a:path w="12784" h="6404" extrusionOk="0">
                    <a:moveTo>
                      <a:pt x="6380" y="1"/>
                    </a:moveTo>
                    <a:cubicBezTo>
                      <a:pt x="2860" y="24"/>
                      <a:pt x="1" y="2883"/>
                      <a:pt x="1" y="6404"/>
                    </a:cubicBezTo>
                    <a:lnTo>
                      <a:pt x="12783" y="6404"/>
                    </a:lnTo>
                    <a:cubicBezTo>
                      <a:pt x="12783" y="2860"/>
                      <a:pt x="9877" y="1"/>
                      <a:pt x="6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43825" y="6447375"/>
                <a:ext cx="248700" cy="112250"/>
              </a:xfrm>
              <a:custGeom>
                <a:avLst/>
                <a:gdLst/>
                <a:ahLst/>
                <a:cxnLst/>
                <a:rect l="l" t="t" r="r" b="b"/>
                <a:pathLst>
                  <a:path w="9948" h="4490" extrusionOk="0">
                    <a:moveTo>
                      <a:pt x="1347" y="1"/>
                    </a:moveTo>
                    <a:cubicBezTo>
                      <a:pt x="615" y="1"/>
                      <a:pt x="1" y="615"/>
                      <a:pt x="1" y="1348"/>
                    </a:cubicBezTo>
                    <a:lnTo>
                      <a:pt x="1" y="4490"/>
                    </a:lnTo>
                    <a:lnTo>
                      <a:pt x="9948" y="4490"/>
                    </a:lnTo>
                    <a:lnTo>
                      <a:pt x="9948" y="1348"/>
                    </a:lnTo>
                    <a:cubicBezTo>
                      <a:pt x="9948" y="615"/>
                      <a:pt x="9333" y="1"/>
                      <a:pt x="8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50925" y="6466275"/>
                <a:ext cx="262300" cy="115225"/>
              </a:xfrm>
              <a:custGeom>
                <a:avLst/>
                <a:gdLst/>
                <a:ahLst/>
                <a:cxnLst/>
                <a:rect l="l" t="t" r="r" b="b"/>
                <a:pathLst>
                  <a:path w="10492" h="4609" extrusionOk="0">
                    <a:moveTo>
                      <a:pt x="2836" y="1"/>
                    </a:moveTo>
                    <a:lnTo>
                      <a:pt x="2836" y="308"/>
                    </a:lnTo>
                    <a:lnTo>
                      <a:pt x="1797" y="308"/>
                    </a:lnTo>
                    <a:cubicBezTo>
                      <a:pt x="1159" y="851"/>
                      <a:pt x="1" y="2127"/>
                      <a:pt x="1" y="4608"/>
                    </a:cubicBezTo>
                    <a:lnTo>
                      <a:pt x="10492" y="4608"/>
                    </a:lnTo>
                    <a:cubicBezTo>
                      <a:pt x="10492" y="2104"/>
                      <a:pt x="9287" y="804"/>
                      <a:pt x="8672" y="284"/>
                    </a:cubicBezTo>
                    <a:lnTo>
                      <a:pt x="7562" y="284"/>
                    </a:lnTo>
                    <a:lnTo>
                      <a:pt x="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05425" y="6466875"/>
                <a:ext cx="33100" cy="97475"/>
              </a:xfrm>
              <a:custGeom>
                <a:avLst/>
                <a:gdLst/>
                <a:ahLst/>
                <a:cxnLst/>
                <a:rect l="l" t="t" r="r" b="b"/>
                <a:pathLst>
                  <a:path w="1324" h="3899" extrusionOk="0">
                    <a:moveTo>
                      <a:pt x="402" y="0"/>
                    </a:moveTo>
                    <a:cubicBezTo>
                      <a:pt x="402" y="0"/>
                      <a:pt x="237" y="71"/>
                      <a:pt x="0" y="284"/>
                    </a:cubicBezTo>
                    <a:lnTo>
                      <a:pt x="0" y="3899"/>
                    </a:lnTo>
                    <a:lnTo>
                      <a:pt x="1323" y="3899"/>
                    </a:lnTo>
                    <a:lnTo>
                      <a:pt x="13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767800" y="6467350"/>
                <a:ext cx="33700" cy="97000"/>
              </a:xfrm>
              <a:custGeom>
                <a:avLst/>
                <a:gdLst/>
                <a:ahLst/>
                <a:cxnLst/>
                <a:rect l="l" t="t" r="r" b="b"/>
                <a:pathLst>
                  <a:path w="1348" h="3880" extrusionOk="0">
                    <a:moveTo>
                      <a:pt x="953" y="1"/>
                    </a:moveTo>
                    <a:cubicBezTo>
                      <a:pt x="948" y="1"/>
                      <a:pt x="946" y="2"/>
                      <a:pt x="946" y="5"/>
                    </a:cubicBezTo>
                    <a:lnTo>
                      <a:pt x="0" y="5"/>
                    </a:lnTo>
                    <a:lnTo>
                      <a:pt x="0" y="3880"/>
                    </a:lnTo>
                    <a:lnTo>
                      <a:pt x="1347" y="3880"/>
                    </a:lnTo>
                    <a:lnTo>
                      <a:pt x="1347" y="241"/>
                    </a:lnTo>
                    <a:cubicBezTo>
                      <a:pt x="1140" y="76"/>
                      <a:pt x="987" y="1"/>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842225" y="6520025"/>
                <a:ext cx="46100" cy="62050"/>
              </a:xfrm>
              <a:custGeom>
                <a:avLst/>
                <a:gdLst/>
                <a:ahLst/>
                <a:cxnLst/>
                <a:rect l="l" t="t" r="r" b="b"/>
                <a:pathLst>
                  <a:path w="1844" h="2482" extrusionOk="0">
                    <a:moveTo>
                      <a:pt x="378" y="1"/>
                    </a:moveTo>
                    <a:lnTo>
                      <a:pt x="0" y="2482"/>
                    </a:lnTo>
                    <a:lnTo>
                      <a:pt x="1843" y="2482"/>
                    </a:lnTo>
                    <a:lnTo>
                      <a:pt x="14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841625" y="6468650"/>
                <a:ext cx="43125" cy="56125"/>
              </a:xfrm>
              <a:custGeom>
                <a:avLst/>
                <a:gdLst/>
                <a:ahLst/>
                <a:cxnLst/>
                <a:rect l="l" t="t" r="r" b="b"/>
                <a:pathLst>
                  <a:path w="1725" h="2245" extrusionOk="0">
                    <a:moveTo>
                      <a:pt x="0" y="0"/>
                    </a:moveTo>
                    <a:lnTo>
                      <a:pt x="0" y="1394"/>
                    </a:lnTo>
                    <a:cubicBezTo>
                      <a:pt x="0" y="1867"/>
                      <a:pt x="402" y="2245"/>
                      <a:pt x="874" y="2245"/>
                    </a:cubicBezTo>
                    <a:cubicBezTo>
                      <a:pt x="1347" y="2245"/>
                      <a:pt x="1725" y="1867"/>
                      <a:pt x="1725" y="1394"/>
                    </a:cubicBezTo>
                    <a:lnTo>
                      <a:pt x="17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728225" y="6326875"/>
                <a:ext cx="78000" cy="78600"/>
              </a:xfrm>
              <a:custGeom>
                <a:avLst/>
                <a:gdLst/>
                <a:ahLst/>
                <a:cxnLst/>
                <a:rect l="l" t="t" r="r" b="b"/>
                <a:pathLst>
                  <a:path w="3120" h="3144" extrusionOk="0">
                    <a:moveTo>
                      <a:pt x="1560" y="1"/>
                    </a:moveTo>
                    <a:cubicBezTo>
                      <a:pt x="709" y="1"/>
                      <a:pt x="1" y="710"/>
                      <a:pt x="1" y="1584"/>
                    </a:cubicBezTo>
                    <a:cubicBezTo>
                      <a:pt x="1" y="2434"/>
                      <a:pt x="709" y="3143"/>
                      <a:pt x="1560" y="3143"/>
                    </a:cubicBezTo>
                    <a:cubicBezTo>
                      <a:pt x="2411" y="3143"/>
                      <a:pt x="3119" y="2434"/>
                      <a:pt x="3119" y="1584"/>
                    </a:cubicBezTo>
                    <a:cubicBezTo>
                      <a:pt x="3119" y="710"/>
                      <a:pt x="2434" y="1"/>
                      <a:pt x="1560" y="1"/>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2031250" y="6196875"/>
                <a:ext cx="198500" cy="161925"/>
              </a:xfrm>
              <a:custGeom>
                <a:avLst/>
                <a:gdLst/>
                <a:ahLst/>
                <a:cxnLst/>
                <a:rect l="l" t="t" r="r" b="b"/>
                <a:pathLst>
                  <a:path w="7940" h="6477" extrusionOk="0">
                    <a:moveTo>
                      <a:pt x="3678" y="0"/>
                    </a:moveTo>
                    <a:cubicBezTo>
                      <a:pt x="2804" y="0"/>
                      <a:pt x="2095" y="576"/>
                      <a:pt x="1867" y="1350"/>
                    </a:cubicBezTo>
                    <a:cubicBezTo>
                      <a:pt x="1725" y="1869"/>
                      <a:pt x="1371" y="2318"/>
                      <a:pt x="851" y="2555"/>
                    </a:cubicBezTo>
                    <a:cubicBezTo>
                      <a:pt x="733" y="2602"/>
                      <a:pt x="662" y="2649"/>
                      <a:pt x="568" y="2673"/>
                    </a:cubicBezTo>
                    <a:cubicBezTo>
                      <a:pt x="142" y="2791"/>
                      <a:pt x="1" y="3311"/>
                      <a:pt x="331" y="3641"/>
                    </a:cubicBezTo>
                    <a:cubicBezTo>
                      <a:pt x="741" y="4051"/>
                      <a:pt x="1295" y="4428"/>
                      <a:pt x="1994" y="4428"/>
                    </a:cubicBezTo>
                    <a:cubicBezTo>
                      <a:pt x="2142" y="4428"/>
                      <a:pt x="2297" y="4411"/>
                      <a:pt x="2458" y="4374"/>
                    </a:cubicBezTo>
                    <a:lnTo>
                      <a:pt x="2458" y="4374"/>
                    </a:lnTo>
                    <a:cubicBezTo>
                      <a:pt x="2222" y="5035"/>
                      <a:pt x="2103" y="5744"/>
                      <a:pt x="2103" y="6477"/>
                    </a:cubicBezTo>
                    <a:lnTo>
                      <a:pt x="4277" y="6477"/>
                    </a:lnTo>
                    <a:cubicBezTo>
                      <a:pt x="4348" y="3405"/>
                      <a:pt x="5577" y="1113"/>
                      <a:pt x="7939" y="97"/>
                    </a:cubicBezTo>
                    <a:lnTo>
                      <a:pt x="7939" y="97"/>
                    </a:lnTo>
                    <a:cubicBezTo>
                      <a:pt x="6947" y="192"/>
                      <a:pt x="6049" y="475"/>
                      <a:pt x="5270" y="924"/>
                    </a:cubicBezTo>
                    <a:cubicBezTo>
                      <a:pt x="4962" y="404"/>
                      <a:pt x="4395" y="50"/>
                      <a:pt x="3781" y="3"/>
                    </a:cubicBezTo>
                    <a:cubicBezTo>
                      <a:pt x="3746" y="1"/>
                      <a:pt x="3712" y="0"/>
                      <a:pt x="3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52100" y="6269000"/>
                <a:ext cx="265250" cy="222125"/>
              </a:xfrm>
              <a:custGeom>
                <a:avLst/>
                <a:gdLst/>
                <a:ahLst/>
                <a:cxnLst/>
                <a:rect l="l" t="t" r="r" b="b"/>
                <a:pathLst>
                  <a:path w="10610" h="8885" extrusionOk="0">
                    <a:moveTo>
                      <a:pt x="2482" y="0"/>
                    </a:moveTo>
                    <a:cubicBezTo>
                      <a:pt x="1702" y="0"/>
                      <a:pt x="993" y="402"/>
                      <a:pt x="615" y="1087"/>
                    </a:cubicBezTo>
                    <a:cubicBezTo>
                      <a:pt x="213" y="1820"/>
                      <a:pt x="1" y="2670"/>
                      <a:pt x="1" y="3568"/>
                    </a:cubicBezTo>
                    <a:cubicBezTo>
                      <a:pt x="1" y="6451"/>
                      <a:pt x="2387" y="8861"/>
                      <a:pt x="5293" y="8884"/>
                    </a:cubicBezTo>
                    <a:cubicBezTo>
                      <a:pt x="8199" y="8884"/>
                      <a:pt x="10609" y="6521"/>
                      <a:pt x="10609" y="3568"/>
                    </a:cubicBezTo>
                    <a:cubicBezTo>
                      <a:pt x="10609" y="2717"/>
                      <a:pt x="10373" y="1890"/>
                      <a:pt x="10019" y="1134"/>
                    </a:cubicBezTo>
                    <a:cubicBezTo>
                      <a:pt x="9617" y="426"/>
                      <a:pt x="8885" y="0"/>
                      <a:pt x="8081" y="0"/>
                    </a:cubicBezTo>
                    <a:cubicBezTo>
                      <a:pt x="7443" y="0"/>
                      <a:pt x="6735" y="166"/>
                      <a:pt x="6073" y="591"/>
                    </a:cubicBezTo>
                    <a:cubicBezTo>
                      <a:pt x="5837" y="733"/>
                      <a:pt x="5571" y="804"/>
                      <a:pt x="5305" y="804"/>
                    </a:cubicBezTo>
                    <a:cubicBezTo>
                      <a:pt x="5039" y="804"/>
                      <a:pt x="4773" y="733"/>
                      <a:pt x="4537" y="591"/>
                    </a:cubicBezTo>
                    <a:cubicBezTo>
                      <a:pt x="3876" y="142"/>
                      <a:pt x="3120" y="0"/>
                      <a:pt x="2482" y="0"/>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06600" y="6514725"/>
                <a:ext cx="34275" cy="49625"/>
              </a:xfrm>
              <a:custGeom>
                <a:avLst/>
                <a:gdLst/>
                <a:ahLst/>
                <a:cxnLst/>
                <a:rect l="l" t="t" r="r" b="b"/>
                <a:pathLst>
                  <a:path w="1371" h="1985" extrusionOk="0">
                    <a:moveTo>
                      <a:pt x="685" y="0"/>
                    </a:moveTo>
                    <a:cubicBezTo>
                      <a:pt x="449" y="0"/>
                      <a:pt x="236" y="24"/>
                      <a:pt x="0" y="118"/>
                    </a:cubicBezTo>
                    <a:lnTo>
                      <a:pt x="0" y="1985"/>
                    </a:lnTo>
                    <a:lnTo>
                      <a:pt x="1347" y="1985"/>
                    </a:lnTo>
                    <a:lnTo>
                      <a:pt x="1347" y="118"/>
                    </a:lnTo>
                    <a:lnTo>
                      <a:pt x="1370" y="118"/>
                    </a:lnTo>
                    <a:cubicBezTo>
                      <a:pt x="1158" y="48"/>
                      <a:pt x="922" y="0"/>
                      <a:pt x="685"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18425" y="6537750"/>
                <a:ext cx="57900" cy="44325"/>
              </a:xfrm>
              <a:custGeom>
                <a:avLst/>
                <a:gdLst/>
                <a:ahLst/>
                <a:cxnLst/>
                <a:rect l="l" t="t" r="r" b="b"/>
                <a:pathLst>
                  <a:path w="2316" h="1773" extrusionOk="0">
                    <a:moveTo>
                      <a:pt x="1158" y="1"/>
                    </a:moveTo>
                    <a:cubicBezTo>
                      <a:pt x="544" y="1"/>
                      <a:pt x="0" y="497"/>
                      <a:pt x="0" y="1135"/>
                    </a:cubicBezTo>
                    <a:cubicBezTo>
                      <a:pt x="0" y="1489"/>
                      <a:pt x="284" y="1773"/>
                      <a:pt x="638" y="1773"/>
                    </a:cubicBezTo>
                    <a:lnTo>
                      <a:pt x="1654" y="1773"/>
                    </a:lnTo>
                    <a:cubicBezTo>
                      <a:pt x="2009" y="1773"/>
                      <a:pt x="2292" y="1489"/>
                      <a:pt x="2292" y="1135"/>
                    </a:cubicBezTo>
                    <a:cubicBezTo>
                      <a:pt x="2316" y="521"/>
                      <a:pt x="1820" y="1"/>
                      <a:pt x="1158"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767800" y="6513550"/>
                <a:ext cx="33700" cy="49625"/>
              </a:xfrm>
              <a:custGeom>
                <a:avLst/>
                <a:gdLst/>
                <a:ahLst/>
                <a:cxnLst/>
                <a:rect l="l" t="t" r="r" b="b"/>
                <a:pathLst>
                  <a:path w="1348" h="1985" extrusionOk="0">
                    <a:moveTo>
                      <a:pt x="686" y="0"/>
                    </a:moveTo>
                    <a:cubicBezTo>
                      <a:pt x="449" y="0"/>
                      <a:pt x="213" y="47"/>
                      <a:pt x="0" y="142"/>
                    </a:cubicBezTo>
                    <a:lnTo>
                      <a:pt x="0" y="1985"/>
                    </a:lnTo>
                    <a:lnTo>
                      <a:pt x="1347" y="1985"/>
                    </a:lnTo>
                    <a:lnTo>
                      <a:pt x="1347" y="142"/>
                    </a:lnTo>
                    <a:cubicBezTo>
                      <a:pt x="1135" y="71"/>
                      <a:pt x="922" y="0"/>
                      <a:pt x="68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1779625" y="6537750"/>
                <a:ext cx="57925" cy="44325"/>
              </a:xfrm>
              <a:custGeom>
                <a:avLst/>
                <a:gdLst/>
                <a:ahLst/>
                <a:cxnLst/>
                <a:rect l="l" t="t" r="r" b="b"/>
                <a:pathLst>
                  <a:path w="2317" h="1773" extrusionOk="0">
                    <a:moveTo>
                      <a:pt x="1159" y="1"/>
                    </a:moveTo>
                    <a:cubicBezTo>
                      <a:pt x="544" y="1"/>
                      <a:pt x="1" y="521"/>
                      <a:pt x="1" y="1135"/>
                    </a:cubicBezTo>
                    <a:cubicBezTo>
                      <a:pt x="1" y="1489"/>
                      <a:pt x="261" y="1773"/>
                      <a:pt x="639" y="1773"/>
                    </a:cubicBezTo>
                    <a:lnTo>
                      <a:pt x="1678" y="1773"/>
                    </a:lnTo>
                    <a:cubicBezTo>
                      <a:pt x="2057" y="1773"/>
                      <a:pt x="2316" y="1489"/>
                      <a:pt x="2316" y="1135"/>
                    </a:cubicBezTo>
                    <a:cubicBezTo>
                      <a:pt x="2316" y="497"/>
                      <a:pt x="1773" y="1"/>
                      <a:pt x="1159" y="1"/>
                    </a:cubicBezTo>
                    <a:close/>
                  </a:path>
                </a:pathLst>
              </a:custGeom>
              <a:solidFill>
                <a:srgbClr val="DA9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1989300" y="6270775"/>
                <a:ext cx="116375" cy="208525"/>
              </a:xfrm>
              <a:custGeom>
                <a:avLst/>
                <a:gdLst/>
                <a:ahLst/>
                <a:cxnLst/>
                <a:rect l="l" t="t" r="r" b="b"/>
                <a:pathLst>
                  <a:path w="4655" h="8341" extrusionOk="0">
                    <a:moveTo>
                      <a:pt x="3308" y="0"/>
                    </a:moveTo>
                    <a:lnTo>
                      <a:pt x="3308" y="0"/>
                    </a:lnTo>
                    <a:cubicBezTo>
                      <a:pt x="2812" y="189"/>
                      <a:pt x="2363" y="520"/>
                      <a:pt x="2127" y="1016"/>
                    </a:cubicBezTo>
                    <a:cubicBezTo>
                      <a:pt x="1938" y="1394"/>
                      <a:pt x="1749" y="1819"/>
                      <a:pt x="1654" y="2245"/>
                    </a:cubicBezTo>
                    <a:lnTo>
                      <a:pt x="1560" y="2245"/>
                    </a:lnTo>
                    <a:cubicBezTo>
                      <a:pt x="709" y="2245"/>
                      <a:pt x="0" y="2954"/>
                      <a:pt x="0" y="3828"/>
                    </a:cubicBezTo>
                    <a:cubicBezTo>
                      <a:pt x="0" y="4678"/>
                      <a:pt x="709" y="5387"/>
                      <a:pt x="1560" y="5387"/>
                    </a:cubicBezTo>
                    <a:cubicBezTo>
                      <a:pt x="1654" y="5387"/>
                      <a:pt x="1772" y="5387"/>
                      <a:pt x="1843" y="5364"/>
                    </a:cubicBezTo>
                    <a:cubicBezTo>
                      <a:pt x="2316" y="6687"/>
                      <a:pt x="3355" y="7774"/>
                      <a:pt x="4655" y="8341"/>
                    </a:cubicBezTo>
                    <a:cubicBezTo>
                      <a:pt x="3379" y="7207"/>
                      <a:pt x="2576" y="5553"/>
                      <a:pt x="2576" y="3733"/>
                    </a:cubicBezTo>
                    <a:cubicBezTo>
                      <a:pt x="2576" y="2316"/>
                      <a:pt x="2812" y="1063"/>
                      <a:pt x="3308" y="0"/>
                    </a:cubicBezTo>
                    <a:close/>
                  </a:path>
                </a:pathLst>
              </a:custGeom>
              <a:solidFill>
                <a:srgbClr val="C78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1927275" y="6361125"/>
                <a:ext cx="57900" cy="45525"/>
              </a:xfrm>
              <a:custGeom>
                <a:avLst/>
                <a:gdLst/>
                <a:ahLst/>
                <a:cxnLst/>
                <a:rect l="l" t="t" r="r" b="b"/>
                <a:pathLst>
                  <a:path w="2316" h="1821" extrusionOk="0">
                    <a:moveTo>
                      <a:pt x="1207" y="0"/>
                    </a:moveTo>
                    <a:cubicBezTo>
                      <a:pt x="1190" y="0"/>
                      <a:pt x="1174" y="1"/>
                      <a:pt x="1158" y="1"/>
                    </a:cubicBezTo>
                    <a:cubicBezTo>
                      <a:pt x="544" y="1"/>
                      <a:pt x="0" y="403"/>
                      <a:pt x="0" y="923"/>
                    </a:cubicBezTo>
                    <a:cubicBezTo>
                      <a:pt x="0" y="1419"/>
                      <a:pt x="520" y="1820"/>
                      <a:pt x="1158" y="1820"/>
                    </a:cubicBezTo>
                    <a:cubicBezTo>
                      <a:pt x="1772" y="1820"/>
                      <a:pt x="2316" y="1419"/>
                      <a:pt x="2316" y="923"/>
                    </a:cubicBezTo>
                    <a:cubicBezTo>
                      <a:pt x="2316" y="417"/>
                      <a:pt x="1801" y="0"/>
                      <a:pt x="1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1768975" y="6361125"/>
                <a:ext cx="57325" cy="45525"/>
              </a:xfrm>
              <a:custGeom>
                <a:avLst/>
                <a:gdLst/>
                <a:ahLst/>
                <a:cxnLst/>
                <a:rect l="l" t="t" r="r" b="b"/>
                <a:pathLst>
                  <a:path w="2293" h="1821" extrusionOk="0">
                    <a:moveTo>
                      <a:pt x="1207" y="0"/>
                    </a:moveTo>
                    <a:cubicBezTo>
                      <a:pt x="1191" y="0"/>
                      <a:pt x="1174" y="1"/>
                      <a:pt x="1158" y="1"/>
                    </a:cubicBezTo>
                    <a:cubicBezTo>
                      <a:pt x="520" y="1"/>
                      <a:pt x="0" y="403"/>
                      <a:pt x="0" y="923"/>
                    </a:cubicBezTo>
                    <a:cubicBezTo>
                      <a:pt x="0" y="1419"/>
                      <a:pt x="496" y="1820"/>
                      <a:pt x="1158" y="1820"/>
                    </a:cubicBezTo>
                    <a:cubicBezTo>
                      <a:pt x="1772" y="1820"/>
                      <a:pt x="2292" y="1419"/>
                      <a:pt x="2292" y="923"/>
                    </a:cubicBezTo>
                    <a:cubicBezTo>
                      <a:pt x="2292" y="417"/>
                      <a:pt x="1800" y="0"/>
                      <a:pt x="1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1901875" y="6338700"/>
                <a:ext cx="39600" cy="26000"/>
              </a:xfrm>
              <a:custGeom>
                <a:avLst/>
                <a:gdLst/>
                <a:ahLst/>
                <a:cxnLst/>
                <a:rect l="l" t="t" r="r" b="b"/>
                <a:pathLst>
                  <a:path w="1584" h="1040" extrusionOk="0">
                    <a:moveTo>
                      <a:pt x="780" y="0"/>
                    </a:moveTo>
                    <a:cubicBezTo>
                      <a:pt x="354" y="0"/>
                      <a:pt x="0" y="355"/>
                      <a:pt x="0" y="804"/>
                    </a:cubicBezTo>
                    <a:cubicBezTo>
                      <a:pt x="0" y="922"/>
                      <a:pt x="118" y="1040"/>
                      <a:pt x="236" y="1040"/>
                    </a:cubicBezTo>
                    <a:cubicBezTo>
                      <a:pt x="354" y="1040"/>
                      <a:pt x="473" y="922"/>
                      <a:pt x="473" y="804"/>
                    </a:cubicBezTo>
                    <a:cubicBezTo>
                      <a:pt x="473" y="638"/>
                      <a:pt x="614" y="473"/>
                      <a:pt x="780" y="473"/>
                    </a:cubicBezTo>
                    <a:cubicBezTo>
                      <a:pt x="969" y="473"/>
                      <a:pt x="1111" y="638"/>
                      <a:pt x="1111" y="804"/>
                    </a:cubicBezTo>
                    <a:cubicBezTo>
                      <a:pt x="1111" y="922"/>
                      <a:pt x="1229" y="1040"/>
                      <a:pt x="1347" y="1040"/>
                    </a:cubicBezTo>
                    <a:cubicBezTo>
                      <a:pt x="1465" y="1040"/>
                      <a:pt x="1583" y="922"/>
                      <a:pt x="1583" y="804"/>
                    </a:cubicBezTo>
                    <a:cubicBezTo>
                      <a:pt x="1583" y="355"/>
                      <a:pt x="1229" y="0"/>
                      <a:pt x="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1777850" y="6338700"/>
                <a:ext cx="39600" cy="26000"/>
              </a:xfrm>
              <a:custGeom>
                <a:avLst/>
                <a:gdLst/>
                <a:ahLst/>
                <a:cxnLst/>
                <a:rect l="l" t="t" r="r" b="b"/>
                <a:pathLst>
                  <a:path w="1584" h="1040" extrusionOk="0">
                    <a:moveTo>
                      <a:pt x="804" y="0"/>
                    </a:moveTo>
                    <a:cubicBezTo>
                      <a:pt x="355" y="0"/>
                      <a:pt x="1" y="355"/>
                      <a:pt x="1" y="804"/>
                    </a:cubicBezTo>
                    <a:cubicBezTo>
                      <a:pt x="1" y="922"/>
                      <a:pt x="119" y="1040"/>
                      <a:pt x="237" y="1040"/>
                    </a:cubicBezTo>
                    <a:cubicBezTo>
                      <a:pt x="355" y="1040"/>
                      <a:pt x="473" y="922"/>
                      <a:pt x="473" y="804"/>
                    </a:cubicBezTo>
                    <a:cubicBezTo>
                      <a:pt x="473" y="638"/>
                      <a:pt x="615" y="473"/>
                      <a:pt x="804" y="473"/>
                    </a:cubicBezTo>
                    <a:cubicBezTo>
                      <a:pt x="970" y="473"/>
                      <a:pt x="1111" y="638"/>
                      <a:pt x="1111" y="804"/>
                    </a:cubicBezTo>
                    <a:cubicBezTo>
                      <a:pt x="1111" y="922"/>
                      <a:pt x="1229" y="1040"/>
                      <a:pt x="1348" y="1040"/>
                    </a:cubicBezTo>
                    <a:cubicBezTo>
                      <a:pt x="1466" y="1040"/>
                      <a:pt x="1584" y="922"/>
                      <a:pt x="1584" y="804"/>
                    </a:cubicBezTo>
                    <a:cubicBezTo>
                      <a:pt x="1584" y="355"/>
                      <a:pt x="1229"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1841625" y="6368900"/>
                <a:ext cx="43125" cy="18850"/>
              </a:xfrm>
              <a:custGeom>
                <a:avLst/>
                <a:gdLst/>
                <a:ahLst/>
                <a:cxnLst/>
                <a:rect l="l" t="t" r="r" b="b"/>
                <a:pathLst>
                  <a:path w="1725" h="754" extrusionOk="0">
                    <a:moveTo>
                      <a:pt x="274" y="0"/>
                    </a:moveTo>
                    <a:cubicBezTo>
                      <a:pt x="218" y="0"/>
                      <a:pt x="163" y="24"/>
                      <a:pt x="118" y="68"/>
                    </a:cubicBezTo>
                    <a:cubicBezTo>
                      <a:pt x="0" y="163"/>
                      <a:pt x="0" y="304"/>
                      <a:pt x="95" y="399"/>
                    </a:cubicBezTo>
                    <a:cubicBezTo>
                      <a:pt x="307" y="635"/>
                      <a:pt x="567" y="753"/>
                      <a:pt x="874" y="753"/>
                    </a:cubicBezTo>
                    <a:cubicBezTo>
                      <a:pt x="1158" y="753"/>
                      <a:pt x="1418" y="612"/>
                      <a:pt x="1630" y="399"/>
                    </a:cubicBezTo>
                    <a:cubicBezTo>
                      <a:pt x="1725" y="304"/>
                      <a:pt x="1678" y="163"/>
                      <a:pt x="1607" y="68"/>
                    </a:cubicBezTo>
                    <a:cubicBezTo>
                      <a:pt x="1569" y="30"/>
                      <a:pt x="1524" y="15"/>
                      <a:pt x="1477" y="15"/>
                    </a:cubicBezTo>
                    <a:cubicBezTo>
                      <a:pt x="1406" y="15"/>
                      <a:pt x="1333" y="49"/>
                      <a:pt x="1276" y="92"/>
                    </a:cubicBezTo>
                    <a:cubicBezTo>
                      <a:pt x="1158" y="210"/>
                      <a:pt x="1016" y="281"/>
                      <a:pt x="874" y="281"/>
                    </a:cubicBezTo>
                    <a:cubicBezTo>
                      <a:pt x="709" y="281"/>
                      <a:pt x="567" y="210"/>
                      <a:pt x="449" y="92"/>
                    </a:cubicBezTo>
                    <a:cubicBezTo>
                      <a:pt x="399" y="29"/>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4" name="Google Shape;3514;p71"/>
          <p:cNvGrpSpPr/>
          <p:nvPr/>
        </p:nvGrpSpPr>
        <p:grpSpPr>
          <a:xfrm>
            <a:off x="1036150" y="1353638"/>
            <a:ext cx="405825" cy="385413"/>
            <a:chOff x="1022263" y="1342038"/>
            <a:chExt cx="405825" cy="385413"/>
          </a:xfrm>
        </p:grpSpPr>
        <p:sp>
          <p:nvSpPr>
            <p:cNvPr id="3515" name="Google Shape;3515;p71"/>
            <p:cNvSpPr/>
            <p:nvPr/>
          </p:nvSpPr>
          <p:spPr>
            <a:xfrm>
              <a:off x="1022263" y="1342050"/>
              <a:ext cx="405825" cy="385400"/>
            </a:xfrm>
            <a:custGeom>
              <a:avLst/>
              <a:gdLst/>
              <a:ahLst/>
              <a:cxnLst/>
              <a:rect l="l" t="t" r="r" b="b"/>
              <a:pathLst>
                <a:path w="16233" h="15416" extrusionOk="0">
                  <a:moveTo>
                    <a:pt x="13415" y="0"/>
                  </a:moveTo>
                  <a:cubicBezTo>
                    <a:pt x="12514" y="0"/>
                    <a:pt x="11581" y="445"/>
                    <a:pt x="10964" y="1272"/>
                  </a:cubicBezTo>
                  <a:lnTo>
                    <a:pt x="8507" y="4556"/>
                  </a:lnTo>
                  <a:lnTo>
                    <a:pt x="8483" y="4556"/>
                  </a:lnTo>
                  <a:lnTo>
                    <a:pt x="8129" y="4462"/>
                  </a:lnTo>
                  <a:lnTo>
                    <a:pt x="8034" y="4462"/>
                  </a:lnTo>
                  <a:cubicBezTo>
                    <a:pt x="7916" y="4438"/>
                    <a:pt x="7798" y="4438"/>
                    <a:pt x="7680" y="4438"/>
                  </a:cubicBezTo>
                  <a:lnTo>
                    <a:pt x="7254" y="4438"/>
                  </a:lnTo>
                  <a:cubicBezTo>
                    <a:pt x="7136" y="4438"/>
                    <a:pt x="7018" y="4462"/>
                    <a:pt x="6900" y="4462"/>
                  </a:cubicBezTo>
                  <a:lnTo>
                    <a:pt x="6829" y="4462"/>
                  </a:lnTo>
                  <a:cubicBezTo>
                    <a:pt x="6735" y="4486"/>
                    <a:pt x="6617" y="4486"/>
                    <a:pt x="6546" y="4509"/>
                  </a:cubicBezTo>
                  <a:cubicBezTo>
                    <a:pt x="6498" y="4509"/>
                    <a:pt x="6498" y="4509"/>
                    <a:pt x="6475" y="4556"/>
                  </a:cubicBezTo>
                  <a:lnTo>
                    <a:pt x="6120" y="4627"/>
                  </a:lnTo>
                  <a:cubicBezTo>
                    <a:pt x="6097" y="4627"/>
                    <a:pt x="6073" y="4675"/>
                    <a:pt x="6026" y="4675"/>
                  </a:cubicBezTo>
                  <a:cubicBezTo>
                    <a:pt x="5908" y="4698"/>
                    <a:pt x="5837" y="4745"/>
                    <a:pt x="5719" y="4793"/>
                  </a:cubicBezTo>
                  <a:lnTo>
                    <a:pt x="5671" y="4793"/>
                  </a:lnTo>
                  <a:cubicBezTo>
                    <a:pt x="5553" y="4840"/>
                    <a:pt x="5435" y="4887"/>
                    <a:pt x="5317" y="4934"/>
                  </a:cubicBezTo>
                  <a:cubicBezTo>
                    <a:pt x="5293" y="4934"/>
                    <a:pt x="5270" y="4958"/>
                    <a:pt x="5246" y="4958"/>
                  </a:cubicBezTo>
                  <a:lnTo>
                    <a:pt x="4892" y="5147"/>
                  </a:lnTo>
                  <a:lnTo>
                    <a:pt x="4845" y="5147"/>
                  </a:lnTo>
                  <a:lnTo>
                    <a:pt x="4490" y="5312"/>
                  </a:lnTo>
                  <a:cubicBezTo>
                    <a:pt x="4466" y="5312"/>
                    <a:pt x="4443" y="5360"/>
                    <a:pt x="4419" y="5360"/>
                  </a:cubicBezTo>
                  <a:cubicBezTo>
                    <a:pt x="4301" y="5407"/>
                    <a:pt x="4183" y="5478"/>
                    <a:pt x="4065" y="5549"/>
                  </a:cubicBezTo>
                  <a:cubicBezTo>
                    <a:pt x="4018" y="5549"/>
                    <a:pt x="4018" y="5596"/>
                    <a:pt x="3994" y="5596"/>
                  </a:cubicBezTo>
                  <a:cubicBezTo>
                    <a:pt x="3876" y="5643"/>
                    <a:pt x="3781" y="5714"/>
                    <a:pt x="3663" y="5761"/>
                  </a:cubicBezTo>
                  <a:cubicBezTo>
                    <a:pt x="3640" y="5761"/>
                    <a:pt x="3640" y="5785"/>
                    <a:pt x="3616" y="5785"/>
                  </a:cubicBezTo>
                  <a:cubicBezTo>
                    <a:pt x="3498" y="5880"/>
                    <a:pt x="3356" y="5950"/>
                    <a:pt x="3238" y="6021"/>
                  </a:cubicBezTo>
                  <a:cubicBezTo>
                    <a:pt x="3120" y="6092"/>
                    <a:pt x="3025" y="6139"/>
                    <a:pt x="2907" y="6210"/>
                  </a:cubicBezTo>
                  <a:cubicBezTo>
                    <a:pt x="2883" y="6210"/>
                    <a:pt x="2883" y="6234"/>
                    <a:pt x="2836" y="6234"/>
                  </a:cubicBezTo>
                  <a:cubicBezTo>
                    <a:pt x="2718" y="6305"/>
                    <a:pt x="2600" y="6352"/>
                    <a:pt x="2482" y="6447"/>
                  </a:cubicBezTo>
                  <a:cubicBezTo>
                    <a:pt x="2458" y="6470"/>
                    <a:pt x="2435" y="6470"/>
                    <a:pt x="2411" y="6494"/>
                  </a:cubicBezTo>
                  <a:cubicBezTo>
                    <a:pt x="2293" y="6565"/>
                    <a:pt x="2175" y="6659"/>
                    <a:pt x="2056" y="6707"/>
                  </a:cubicBezTo>
                  <a:cubicBezTo>
                    <a:pt x="1844" y="6825"/>
                    <a:pt x="1631" y="6919"/>
                    <a:pt x="1419" y="7037"/>
                  </a:cubicBezTo>
                  <a:cubicBezTo>
                    <a:pt x="237" y="7604"/>
                    <a:pt x="1" y="9164"/>
                    <a:pt x="922" y="10085"/>
                  </a:cubicBezTo>
                  <a:lnTo>
                    <a:pt x="1844" y="10983"/>
                  </a:lnTo>
                  <a:cubicBezTo>
                    <a:pt x="1466" y="11385"/>
                    <a:pt x="1182" y="11905"/>
                    <a:pt x="1182" y="12495"/>
                  </a:cubicBezTo>
                  <a:cubicBezTo>
                    <a:pt x="1182" y="13653"/>
                    <a:pt x="2127" y="14598"/>
                    <a:pt x="3285" y="14598"/>
                  </a:cubicBezTo>
                  <a:cubicBezTo>
                    <a:pt x="3876" y="14598"/>
                    <a:pt x="4419" y="14362"/>
                    <a:pt x="4797" y="13936"/>
                  </a:cubicBezTo>
                  <a:lnTo>
                    <a:pt x="5719" y="14858"/>
                  </a:lnTo>
                  <a:cubicBezTo>
                    <a:pt x="6087" y="15236"/>
                    <a:pt x="6571" y="15415"/>
                    <a:pt x="7050" y="15415"/>
                  </a:cubicBezTo>
                  <a:cubicBezTo>
                    <a:pt x="7740" y="15415"/>
                    <a:pt x="8423" y="15045"/>
                    <a:pt x="8743" y="14362"/>
                  </a:cubicBezTo>
                  <a:cubicBezTo>
                    <a:pt x="8838" y="14149"/>
                    <a:pt x="8956" y="13936"/>
                    <a:pt x="9074" y="13747"/>
                  </a:cubicBezTo>
                  <a:cubicBezTo>
                    <a:pt x="10232" y="11621"/>
                    <a:pt x="11909" y="9518"/>
                    <a:pt x="11271" y="7415"/>
                  </a:cubicBezTo>
                  <a:lnTo>
                    <a:pt x="14532" y="4934"/>
                  </a:lnTo>
                  <a:cubicBezTo>
                    <a:pt x="14768" y="4769"/>
                    <a:pt x="14981" y="4556"/>
                    <a:pt x="15193" y="4297"/>
                  </a:cubicBezTo>
                  <a:cubicBezTo>
                    <a:pt x="16233" y="2997"/>
                    <a:pt x="16044" y="1272"/>
                    <a:pt x="14863" y="445"/>
                  </a:cubicBezTo>
                  <a:cubicBezTo>
                    <a:pt x="14433" y="145"/>
                    <a:pt x="13930" y="0"/>
                    <a:pt x="13415"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71"/>
            <p:cNvGrpSpPr/>
            <p:nvPr/>
          </p:nvGrpSpPr>
          <p:grpSpPr>
            <a:xfrm>
              <a:off x="1024038" y="1342038"/>
              <a:ext cx="402875" cy="385400"/>
              <a:chOff x="-2063150" y="5482300"/>
              <a:chExt cx="402875" cy="385400"/>
            </a:xfrm>
          </p:grpSpPr>
          <p:sp>
            <p:nvSpPr>
              <p:cNvPr id="3517" name="Google Shape;3517;p71"/>
              <p:cNvSpPr/>
              <p:nvPr/>
            </p:nvSpPr>
            <p:spPr>
              <a:xfrm>
                <a:off x="-2034200" y="5742100"/>
                <a:ext cx="105175" cy="105175"/>
              </a:xfrm>
              <a:custGeom>
                <a:avLst/>
                <a:gdLst/>
                <a:ahLst/>
                <a:cxnLst/>
                <a:rect l="l" t="t" r="r" b="b"/>
                <a:pathLst>
                  <a:path w="4207" h="4207" extrusionOk="0">
                    <a:moveTo>
                      <a:pt x="2103" y="1"/>
                    </a:moveTo>
                    <a:cubicBezTo>
                      <a:pt x="946" y="1"/>
                      <a:pt x="1" y="946"/>
                      <a:pt x="1" y="2104"/>
                    </a:cubicBezTo>
                    <a:cubicBezTo>
                      <a:pt x="1" y="3261"/>
                      <a:pt x="946" y="4206"/>
                      <a:pt x="2103" y="4206"/>
                    </a:cubicBezTo>
                    <a:cubicBezTo>
                      <a:pt x="3261" y="4206"/>
                      <a:pt x="4206" y="3261"/>
                      <a:pt x="4206" y="2104"/>
                    </a:cubicBezTo>
                    <a:cubicBezTo>
                      <a:pt x="4206" y="946"/>
                      <a:pt x="3261" y="1"/>
                      <a:pt x="2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63150" y="5650550"/>
                <a:ext cx="226275" cy="217150"/>
              </a:xfrm>
              <a:custGeom>
                <a:avLst/>
                <a:gdLst/>
                <a:ahLst/>
                <a:cxnLst/>
                <a:rect l="l" t="t" r="r" b="b"/>
                <a:pathLst>
                  <a:path w="9051" h="8686" extrusionOk="0">
                    <a:moveTo>
                      <a:pt x="2056" y="1"/>
                    </a:moveTo>
                    <a:cubicBezTo>
                      <a:pt x="1844" y="119"/>
                      <a:pt x="1631" y="213"/>
                      <a:pt x="1418" y="331"/>
                    </a:cubicBezTo>
                    <a:cubicBezTo>
                      <a:pt x="237" y="898"/>
                      <a:pt x="1" y="2458"/>
                      <a:pt x="922" y="3379"/>
                    </a:cubicBezTo>
                    <a:lnTo>
                      <a:pt x="5671" y="8128"/>
                    </a:lnTo>
                    <a:cubicBezTo>
                      <a:pt x="6049" y="8506"/>
                      <a:pt x="6535" y="8686"/>
                      <a:pt x="7015" y="8686"/>
                    </a:cubicBezTo>
                    <a:cubicBezTo>
                      <a:pt x="7705" y="8686"/>
                      <a:pt x="8385" y="8315"/>
                      <a:pt x="8719" y="7632"/>
                    </a:cubicBezTo>
                    <a:cubicBezTo>
                      <a:pt x="8814" y="7420"/>
                      <a:pt x="8932" y="7207"/>
                      <a:pt x="9050" y="7018"/>
                    </a:cubicBezTo>
                    <a:lnTo>
                      <a:pt x="6120" y="2907"/>
                    </a:lnTo>
                    <a:lnTo>
                      <a:pt x="2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1918425" y="5482300"/>
                <a:ext cx="258150" cy="246350"/>
              </a:xfrm>
              <a:custGeom>
                <a:avLst/>
                <a:gdLst/>
                <a:ahLst/>
                <a:cxnLst/>
                <a:rect l="l" t="t" r="r" b="b"/>
                <a:pathLst>
                  <a:path w="10326" h="9854" extrusionOk="0">
                    <a:moveTo>
                      <a:pt x="7508" y="1"/>
                    </a:moveTo>
                    <a:cubicBezTo>
                      <a:pt x="6607" y="1"/>
                      <a:pt x="5674" y="445"/>
                      <a:pt x="5057" y="1273"/>
                    </a:cubicBezTo>
                    <a:lnTo>
                      <a:pt x="520" y="7321"/>
                    </a:lnTo>
                    <a:cubicBezTo>
                      <a:pt x="71" y="7912"/>
                      <a:pt x="0" y="8692"/>
                      <a:pt x="402" y="9259"/>
                    </a:cubicBezTo>
                    <a:cubicBezTo>
                      <a:pt x="681" y="9657"/>
                      <a:pt x="1116" y="9853"/>
                      <a:pt x="1582" y="9853"/>
                    </a:cubicBezTo>
                    <a:cubicBezTo>
                      <a:pt x="1946" y="9853"/>
                      <a:pt x="2328" y="9733"/>
                      <a:pt x="2670" y="9495"/>
                    </a:cubicBezTo>
                    <a:lnTo>
                      <a:pt x="8695" y="4935"/>
                    </a:lnTo>
                    <a:cubicBezTo>
                      <a:pt x="8932" y="4769"/>
                      <a:pt x="9144" y="4557"/>
                      <a:pt x="9333" y="4297"/>
                    </a:cubicBezTo>
                    <a:cubicBezTo>
                      <a:pt x="10326" y="3021"/>
                      <a:pt x="10137" y="1273"/>
                      <a:pt x="8955" y="446"/>
                    </a:cubicBezTo>
                    <a:cubicBezTo>
                      <a:pt x="8526" y="145"/>
                      <a:pt x="8022" y="1"/>
                      <a:pt x="7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63150" y="5650550"/>
                <a:ext cx="84500" cy="118150"/>
              </a:xfrm>
              <a:custGeom>
                <a:avLst/>
                <a:gdLst/>
                <a:ahLst/>
                <a:cxnLst/>
                <a:rect l="l" t="t" r="r" b="b"/>
                <a:pathLst>
                  <a:path w="3380" h="4726" extrusionOk="0">
                    <a:moveTo>
                      <a:pt x="2009" y="1"/>
                    </a:moveTo>
                    <a:cubicBezTo>
                      <a:pt x="1844" y="119"/>
                      <a:pt x="1631" y="213"/>
                      <a:pt x="1418" y="331"/>
                    </a:cubicBezTo>
                    <a:cubicBezTo>
                      <a:pt x="237" y="898"/>
                      <a:pt x="1" y="2458"/>
                      <a:pt x="922" y="3379"/>
                    </a:cubicBezTo>
                    <a:lnTo>
                      <a:pt x="2269" y="4726"/>
                    </a:lnTo>
                    <a:cubicBezTo>
                      <a:pt x="2269" y="3356"/>
                      <a:pt x="2694" y="2056"/>
                      <a:pt x="3379" y="946"/>
                    </a:cubicBezTo>
                    <a:lnTo>
                      <a:pt x="2009" y="1"/>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1918425" y="5576125"/>
                <a:ext cx="155375" cy="151600"/>
              </a:xfrm>
              <a:custGeom>
                <a:avLst/>
                <a:gdLst/>
                <a:ahLst/>
                <a:cxnLst/>
                <a:rect l="l" t="t" r="r" b="b"/>
                <a:pathLst>
                  <a:path w="6215" h="6064" extrusionOk="0">
                    <a:moveTo>
                      <a:pt x="3167" y="1"/>
                    </a:moveTo>
                    <a:lnTo>
                      <a:pt x="497" y="3545"/>
                    </a:lnTo>
                    <a:cubicBezTo>
                      <a:pt x="71" y="4135"/>
                      <a:pt x="0" y="4891"/>
                      <a:pt x="402" y="5458"/>
                    </a:cubicBezTo>
                    <a:cubicBezTo>
                      <a:pt x="682" y="5859"/>
                      <a:pt x="1121" y="6063"/>
                      <a:pt x="1590" y="6063"/>
                    </a:cubicBezTo>
                    <a:cubicBezTo>
                      <a:pt x="1951" y="6063"/>
                      <a:pt x="2331" y="5942"/>
                      <a:pt x="2670" y="5695"/>
                    </a:cubicBezTo>
                    <a:lnTo>
                      <a:pt x="6214" y="3048"/>
                    </a:lnTo>
                    <a:cubicBezTo>
                      <a:pt x="5978" y="2434"/>
                      <a:pt x="5553" y="1796"/>
                      <a:pt x="4962" y="1229"/>
                    </a:cubicBezTo>
                    <a:cubicBezTo>
                      <a:pt x="4419" y="686"/>
                      <a:pt x="3781" y="260"/>
                      <a:pt x="3167" y="1"/>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11750" y="5592100"/>
                <a:ext cx="269375" cy="233900"/>
              </a:xfrm>
              <a:custGeom>
                <a:avLst/>
                <a:gdLst/>
                <a:ahLst/>
                <a:cxnLst/>
                <a:rect l="l" t="t" r="r" b="b"/>
                <a:pathLst>
                  <a:path w="10775" h="9356" extrusionOk="0">
                    <a:moveTo>
                      <a:pt x="5347" y="0"/>
                    </a:moveTo>
                    <a:cubicBezTo>
                      <a:pt x="3556" y="0"/>
                      <a:pt x="1778" y="1363"/>
                      <a:pt x="0" y="2339"/>
                    </a:cubicBezTo>
                    <a:lnTo>
                      <a:pt x="6970" y="9356"/>
                    </a:lnTo>
                    <a:cubicBezTo>
                      <a:pt x="8435" y="6662"/>
                      <a:pt x="10774" y="3969"/>
                      <a:pt x="8057" y="1252"/>
                    </a:cubicBezTo>
                    <a:cubicBezTo>
                      <a:pt x="7149" y="344"/>
                      <a:pt x="6247" y="0"/>
                      <a:pt x="5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1906600" y="5686050"/>
                <a:ext cx="36625" cy="32350"/>
              </a:xfrm>
              <a:custGeom>
                <a:avLst/>
                <a:gdLst/>
                <a:ahLst/>
                <a:cxnLst/>
                <a:rect l="l" t="t" r="r" b="b"/>
                <a:pathLst>
                  <a:path w="1465" h="1294" extrusionOk="0">
                    <a:moveTo>
                      <a:pt x="813" y="0"/>
                    </a:moveTo>
                    <a:cubicBezTo>
                      <a:pt x="633" y="0"/>
                      <a:pt x="446" y="72"/>
                      <a:pt x="307" y="211"/>
                    </a:cubicBezTo>
                    <a:cubicBezTo>
                      <a:pt x="47" y="471"/>
                      <a:pt x="0" y="896"/>
                      <a:pt x="236" y="1132"/>
                    </a:cubicBezTo>
                    <a:cubicBezTo>
                      <a:pt x="344" y="1240"/>
                      <a:pt x="490" y="1293"/>
                      <a:pt x="642" y="1293"/>
                    </a:cubicBezTo>
                    <a:cubicBezTo>
                      <a:pt x="825" y="1293"/>
                      <a:pt x="1016" y="1216"/>
                      <a:pt x="1158" y="1061"/>
                    </a:cubicBezTo>
                    <a:cubicBezTo>
                      <a:pt x="1418" y="802"/>
                      <a:pt x="1465" y="400"/>
                      <a:pt x="1229" y="164"/>
                    </a:cubicBezTo>
                    <a:cubicBezTo>
                      <a:pt x="1119" y="54"/>
                      <a:pt x="968" y="0"/>
                      <a:pt x="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1939700" y="5629275"/>
                <a:ext cx="20700" cy="19525"/>
              </a:xfrm>
              <a:custGeom>
                <a:avLst/>
                <a:gdLst/>
                <a:ahLst/>
                <a:cxnLst/>
                <a:rect l="l" t="t" r="r" b="b"/>
                <a:pathLst>
                  <a:path w="828" h="781" extrusionOk="0">
                    <a:moveTo>
                      <a:pt x="568" y="1"/>
                    </a:moveTo>
                    <a:cubicBezTo>
                      <a:pt x="509" y="1"/>
                      <a:pt x="450" y="25"/>
                      <a:pt x="403" y="72"/>
                    </a:cubicBezTo>
                    <a:lnTo>
                      <a:pt x="95" y="379"/>
                    </a:lnTo>
                    <a:cubicBezTo>
                      <a:pt x="1" y="474"/>
                      <a:pt x="1" y="615"/>
                      <a:pt x="95" y="710"/>
                    </a:cubicBezTo>
                    <a:cubicBezTo>
                      <a:pt x="131" y="757"/>
                      <a:pt x="190" y="781"/>
                      <a:pt x="249" y="781"/>
                    </a:cubicBezTo>
                    <a:cubicBezTo>
                      <a:pt x="308" y="781"/>
                      <a:pt x="367" y="757"/>
                      <a:pt x="403" y="710"/>
                    </a:cubicBezTo>
                    <a:lnTo>
                      <a:pt x="733" y="379"/>
                    </a:lnTo>
                    <a:cubicBezTo>
                      <a:pt x="828" y="332"/>
                      <a:pt x="828" y="190"/>
                      <a:pt x="733" y="72"/>
                    </a:cubicBezTo>
                    <a:cubicBezTo>
                      <a:pt x="686" y="25"/>
                      <a:pt x="627"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1836325" y="5732500"/>
                <a:ext cx="20700" cy="19675"/>
              </a:xfrm>
              <a:custGeom>
                <a:avLst/>
                <a:gdLst/>
                <a:ahLst/>
                <a:cxnLst/>
                <a:rect l="l" t="t" r="r" b="b"/>
                <a:pathLst>
                  <a:path w="828" h="787" extrusionOk="0">
                    <a:moveTo>
                      <a:pt x="580" y="1"/>
                    </a:moveTo>
                    <a:cubicBezTo>
                      <a:pt x="520" y="1"/>
                      <a:pt x="461" y="19"/>
                      <a:pt x="426" y="54"/>
                    </a:cubicBezTo>
                    <a:lnTo>
                      <a:pt x="95" y="385"/>
                    </a:lnTo>
                    <a:cubicBezTo>
                      <a:pt x="1" y="479"/>
                      <a:pt x="1" y="621"/>
                      <a:pt x="95" y="716"/>
                    </a:cubicBezTo>
                    <a:cubicBezTo>
                      <a:pt x="142" y="763"/>
                      <a:pt x="202" y="786"/>
                      <a:pt x="261" y="786"/>
                    </a:cubicBezTo>
                    <a:cubicBezTo>
                      <a:pt x="320" y="786"/>
                      <a:pt x="379" y="763"/>
                      <a:pt x="426" y="716"/>
                    </a:cubicBezTo>
                    <a:lnTo>
                      <a:pt x="733" y="385"/>
                    </a:lnTo>
                    <a:cubicBezTo>
                      <a:pt x="828" y="290"/>
                      <a:pt x="828" y="148"/>
                      <a:pt x="733" y="54"/>
                    </a:cubicBezTo>
                    <a:cubicBezTo>
                      <a:pt x="698" y="19"/>
                      <a:pt x="639" y="1"/>
                      <a:pt x="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12925" y="5592925"/>
                <a:ext cx="158325" cy="88375"/>
              </a:xfrm>
              <a:custGeom>
                <a:avLst/>
                <a:gdLst/>
                <a:ahLst/>
                <a:cxnLst/>
                <a:rect l="l" t="t" r="r" b="b"/>
                <a:pathLst>
                  <a:path w="6333" h="3535" extrusionOk="0">
                    <a:moveTo>
                      <a:pt x="5401" y="0"/>
                    </a:moveTo>
                    <a:cubicBezTo>
                      <a:pt x="3608" y="0"/>
                      <a:pt x="1813" y="1359"/>
                      <a:pt x="0" y="2306"/>
                    </a:cubicBezTo>
                    <a:lnTo>
                      <a:pt x="1229" y="3534"/>
                    </a:lnTo>
                    <a:cubicBezTo>
                      <a:pt x="2292" y="1691"/>
                      <a:pt x="4182" y="392"/>
                      <a:pt x="6332" y="132"/>
                    </a:cubicBezTo>
                    <a:cubicBezTo>
                      <a:pt x="6022" y="41"/>
                      <a:pt x="5711" y="0"/>
                      <a:pt x="5401" y="0"/>
                    </a:cubicBezTo>
                    <a:close/>
                  </a:path>
                </a:pathLst>
              </a:custGeom>
              <a:solidFill>
                <a:srgbClr val="F9D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7" name="Google Shape;3527;p71"/>
          <p:cNvGrpSpPr/>
          <p:nvPr/>
        </p:nvGrpSpPr>
        <p:grpSpPr>
          <a:xfrm>
            <a:off x="1809146" y="2739019"/>
            <a:ext cx="342050" cy="385750"/>
            <a:chOff x="1740538" y="2760175"/>
            <a:chExt cx="342050" cy="385750"/>
          </a:xfrm>
        </p:grpSpPr>
        <p:sp>
          <p:nvSpPr>
            <p:cNvPr id="3528" name="Google Shape;3528;p71"/>
            <p:cNvSpPr/>
            <p:nvPr/>
          </p:nvSpPr>
          <p:spPr>
            <a:xfrm>
              <a:off x="1741738" y="2760175"/>
              <a:ext cx="340850" cy="385750"/>
            </a:xfrm>
            <a:custGeom>
              <a:avLst/>
              <a:gdLst/>
              <a:ahLst/>
              <a:cxnLst/>
              <a:rect l="l" t="t" r="r" b="b"/>
              <a:pathLst>
                <a:path w="13634" h="15430" extrusionOk="0">
                  <a:moveTo>
                    <a:pt x="6781" y="0"/>
                  </a:moveTo>
                  <a:cubicBezTo>
                    <a:pt x="6474" y="0"/>
                    <a:pt x="6143" y="48"/>
                    <a:pt x="5836" y="71"/>
                  </a:cubicBezTo>
                  <a:cubicBezTo>
                    <a:pt x="5671" y="95"/>
                    <a:pt x="5482" y="119"/>
                    <a:pt x="5316" y="189"/>
                  </a:cubicBezTo>
                  <a:lnTo>
                    <a:pt x="5245" y="189"/>
                  </a:lnTo>
                  <a:cubicBezTo>
                    <a:pt x="5080" y="213"/>
                    <a:pt x="4938" y="284"/>
                    <a:pt x="4749" y="331"/>
                  </a:cubicBezTo>
                  <a:cubicBezTo>
                    <a:pt x="4726" y="331"/>
                    <a:pt x="4678" y="355"/>
                    <a:pt x="4678" y="355"/>
                  </a:cubicBezTo>
                  <a:cubicBezTo>
                    <a:pt x="4537" y="426"/>
                    <a:pt x="4371" y="473"/>
                    <a:pt x="4229" y="544"/>
                  </a:cubicBezTo>
                  <a:cubicBezTo>
                    <a:pt x="4182" y="544"/>
                    <a:pt x="4159" y="568"/>
                    <a:pt x="4159" y="568"/>
                  </a:cubicBezTo>
                  <a:cubicBezTo>
                    <a:pt x="4017" y="638"/>
                    <a:pt x="3851" y="709"/>
                    <a:pt x="3710" y="804"/>
                  </a:cubicBezTo>
                  <a:cubicBezTo>
                    <a:pt x="3686" y="804"/>
                    <a:pt x="3686" y="827"/>
                    <a:pt x="3662" y="827"/>
                  </a:cubicBezTo>
                  <a:lnTo>
                    <a:pt x="3213" y="1111"/>
                  </a:lnTo>
                  <a:cubicBezTo>
                    <a:pt x="3072" y="1182"/>
                    <a:pt x="2906" y="1300"/>
                    <a:pt x="2788" y="1418"/>
                  </a:cubicBezTo>
                  <a:lnTo>
                    <a:pt x="2764" y="1465"/>
                  </a:lnTo>
                  <a:cubicBezTo>
                    <a:pt x="2646" y="1583"/>
                    <a:pt x="2505" y="1654"/>
                    <a:pt x="2386" y="1773"/>
                  </a:cubicBezTo>
                  <a:lnTo>
                    <a:pt x="2316" y="1843"/>
                  </a:lnTo>
                  <a:cubicBezTo>
                    <a:pt x="2197" y="1962"/>
                    <a:pt x="2079" y="2080"/>
                    <a:pt x="2008" y="2198"/>
                  </a:cubicBezTo>
                  <a:lnTo>
                    <a:pt x="1938" y="2245"/>
                  </a:lnTo>
                  <a:cubicBezTo>
                    <a:pt x="1819" y="2363"/>
                    <a:pt x="1725" y="2481"/>
                    <a:pt x="1654" y="2647"/>
                  </a:cubicBezTo>
                  <a:cubicBezTo>
                    <a:pt x="1654" y="2670"/>
                    <a:pt x="1630" y="2670"/>
                    <a:pt x="1630" y="2694"/>
                  </a:cubicBezTo>
                  <a:cubicBezTo>
                    <a:pt x="1536" y="2836"/>
                    <a:pt x="1441" y="2954"/>
                    <a:pt x="1347" y="3119"/>
                  </a:cubicBezTo>
                  <a:cubicBezTo>
                    <a:pt x="1347" y="3119"/>
                    <a:pt x="1347" y="3143"/>
                    <a:pt x="1323" y="3143"/>
                  </a:cubicBezTo>
                  <a:cubicBezTo>
                    <a:pt x="1229" y="3285"/>
                    <a:pt x="1158" y="3426"/>
                    <a:pt x="1087" y="3592"/>
                  </a:cubicBezTo>
                  <a:lnTo>
                    <a:pt x="1087" y="3615"/>
                  </a:lnTo>
                  <a:cubicBezTo>
                    <a:pt x="992" y="3757"/>
                    <a:pt x="945" y="3946"/>
                    <a:pt x="874" y="4088"/>
                  </a:cubicBezTo>
                  <a:cubicBezTo>
                    <a:pt x="874" y="4112"/>
                    <a:pt x="851" y="4112"/>
                    <a:pt x="851" y="4135"/>
                  </a:cubicBezTo>
                  <a:cubicBezTo>
                    <a:pt x="803" y="4301"/>
                    <a:pt x="733" y="4466"/>
                    <a:pt x="709" y="4608"/>
                  </a:cubicBezTo>
                  <a:cubicBezTo>
                    <a:pt x="709" y="4655"/>
                    <a:pt x="685" y="4679"/>
                    <a:pt x="685" y="4702"/>
                  </a:cubicBezTo>
                  <a:cubicBezTo>
                    <a:pt x="638" y="4844"/>
                    <a:pt x="591" y="5033"/>
                    <a:pt x="567" y="5175"/>
                  </a:cubicBezTo>
                  <a:lnTo>
                    <a:pt x="567" y="5269"/>
                  </a:lnTo>
                  <a:cubicBezTo>
                    <a:pt x="520" y="5411"/>
                    <a:pt x="496" y="5553"/>
                    <a:pt x="496" y="5742"/>
                  </a:cubicBezTo>
                  <a:cubicBezTo>
                    <a:pt x="354" y="5955"/>
                    <a:pt x="260" y="6191"/>
                    <a:pt x="260" y="6451"/>
                  </a:cubicBezTo>
                  <a:cubicBezTo>
                    <a:pt x="260" y="6663"/>
                    <a:pt x="331" y="6852"/>
                    <a:pt x="402" y="7041"/>
                  </a:cubicBezTo>
                  <a:cubicBezTo>
                    <a:pt x="354" y="7419"/>
                    <a:pt x="284" y="7774"/>
                    <a:pt x="165" y="8034"/>
                  </a:cubicBezTo>
                  <a:cubicBezTo>
                    <a:pt x="0" y="8577"/>
                    <a:pt x="213" y="9144"/>
                    <a:pt x="638" y="9428"/>
                  </a:cubicBezTo>
                  <a:cubicBezTo>
                    <a:pt x="1181" y="9759"/>
                    <a:pt x="1985" y="10089"/>
                    <a:pt x="3072" y="10089"/>
                  </a:cubicBezTo>
                  <a:lnTo>
                    <a:pt x="3095" y="10113"/>
                  </a:lnTo>
                  <a:cubicBezTo>
                    <a:pt x="3119" y="10137"/>
                    <a:pt x="3166" y="10137"/>
                    <a:pt x="3166" y="10160"/>
                  </a:cubicBezTo>
                  <a:cubicBezTo>
                    <a:pt x="3284" y="10278"/>
                    <a:pt x="3355" y="10373"/>
                    <a:pt x="3473" y="10467"/>
                  </a:cubicBezTo>
                  <a:cubicBezTo>
                    <a:pt x="3473" y="10467"/>
                    <a:pt x="3497" y="10467"/>
                    <a:pt x="3497" y="10491"/>
                  </a:cubicBezTo>
                  <a:lnTo>
                    <a:pt x="3851" y="10751"/>
                  </a:lnTo>
                  <a:cubicBezTo>
                    <a:pt x="3899" y="10798"/>
                    <a:pt x="3922" y="10798"/>
                    <a:pt x="3946" y="10822"/>
                  </a:cubicBezTo>
                  <a:cubicBezTo>
                    <a:pt x="4064" y="10916"/>
                    <a:pt x="4182" y="10964"/>
                    <a:pt x="4324" y="11058"/>
                  </a:cubicBezTo>
                  <a:cubicBezTo>
                    <a:pt x="4371" y="11058"/>
                    <a:pt x="4371" y="11082"/>
                    <a:pt x="4395" y="11082"/>
                  </a:cubicBezTo>
                  <a:cubicBezTo>
                    <a:pt x="4395" y="11082"/>
                    <a:pt x="2008" y="11861"/>
                    <a:pt x="2008" y="15429"/>
                  </a:cubicBezTo>
                  <a:lnTo>
                    <a:pt x="11672" y="15429"/>
                  </a:lnTo>
                  <a:cubicBezTo>
                    <a:pt x="11672" y="11861"/>
                    <a:pt x="9309" y="11082"/>
                    <a:pt x="9309" y="11082"/>
                  </a:cubicBezTo>
                  <a:cubicBezTo>
                    <a:pt x="9758" y="10822"/>
                    <a:pt x="10207" y="10491"/>
                    <a:pt x="10609" y="10113"/>
                  </a:cubicBezTo>
                  <a:cubicBezTo>
                    <a:pt x="11696" y="10113"/>
                    <a:pt x="12499" y="9782"/>
                    <a:pt x="12995" y="9451"/>
                  </a:cubicBezTo>
                  <a:cubicBezTo>
                    <a:pt x="13468" y="9144"/>
                    <a:pt x="13633" y="8577"/>
                    <a:pt x="13468" y="8057"/>
                  </a:cubicBezTo>
                  <a:cubicBezTo>
                    <a:pt x="13373" y="7774"/>
                    <a:pt x="13279" y="7467"/>
                    <a:pt x="13231" y="7041"/>
                  </a:cubicBezTo>
                  <a:cubicBezTo>
                    <a:pt x="13302" y="6876"/>
                    <a:pt x="13373" y="6663"/>
                    <a:pt x="13373" y="6451"/>
                  </a:cubicBezTo>
                  <a:cubicBezTo>
                    <a:pt x="13373" y="6191"/>
                    <a:pt x="13279" y="5955"/>
                    <a:pt x="13137" y="5742"/>
                  </a:cubicBezTo>
                  <a:cubicBezTo>
                    <a:pt x="12806" y="2529"/>
                    <a:pt x="10089" y="0"/>
                    <a:pt x="6781"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9" name="Google Shape;3529;p71"/>
            <p:cNvGrpSpPr/>
            <p:nvPr/>
          </p:nvGrpSpPr>
          <p:grpSpPr>
            <a:xfrm>
              <a:off x="1740538" y="2761363"/>
              <a:ext cx="342050" cy="384550"/>
              <a:chOff x="-1346650" y="6901625"/>
              <a:chExt cx="342050" cy="384550"/>
            </a:xfrm>
          </p:grpSpPr>
          <p:sp>
            <p:nvSpPr>
              <p:cNvPr id="3530" name="Google Shape;3530;p71"/>
              <p:cNvSpPr/>
              <p:nvPr/>
            </p:nvSpPr>
            <p:spPr>
              <a:xfrm>
                <a:off x="-1297025" y="7176875"/>
                <a:ext cx="98675" cy="108700"/>
              </a:xfrm>
              <a:custGeom>
                <a:avLst/>
                <a:gdLst/>
                <a:ahLst/>
                <a:cxnLst/>
                <a:rect l="l" t="t" r="r" b="b"/>
                <a:pathLst>
                  <a:path w="3947" h="4348" extrusionOk="0">
                    <a:moveTo>
                      <a:pt x="2387" y="0"/>
                    </a:moveTo>
                    <a:cubicBezTo>
                      <a:pt x="2387" y="0"/>
                      <a:pt x="1" y="780"/>
                      <a:pt x="1" y="4348"/>
                    </a:cubicBezTo>
                    <a:lnTo>
                      <a:pt x="2789" y="4348"/>
                    </a:lnTo>
                    <a:lnTo>
                      <a:pt x="3946" y="2458"/>
                    </a:lnTo>
                    <a:lnTo>
                      <a:pt x="27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1145800" y="7177450"/>
                <a:ext cx="90975" cy="108725"/>
              </a:xfrm>
              <a:custGeom>
                <a:avLst/>
                <a:gdLst/>
                <a:ahLst/>
                <a:cxnLst/>
                <a:rect l="l" t="t" r="r" b="b"/>
                <a:pathLst>
                  <a:path w="3639" h="4349" extrusionOk="0">
                    <a:moveTo>
                      <a:pt x="1277" y="1"/>
                    </a:moveTo>
                    <a:cubicBezTo>
                      <a:pt x="1277" y="1"/>
                      <a:pt x="1276" y="1"/>
                      <a:pt x="1276" y="1"/>
                    </a:cubicBezTo>
                    <a:lnTo>
                      <a:pt x="827" y="1"/>
                    </a:lnTo>
                    <a:lnTo>
                      <a:pt x="0" y="2600"/>
                    </a:lnTo>
                    <a:lnTo>
                      <a:pt x="827" y="4348"/>
                    </a:lnTo>
                    <a:lnTo>
                      <a:pt x="3639" y="4348"/>
                    </a:lnTo>
                    <a:cubicBezTo>
                      <a:pt x="3639" y="809"/>
                      <a:pt x="1344" y="1"/>
                      <a:pt x="1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1227325" y="7176875"/>
                <a:ext cx="102225" cy="108700"/>
              </a:xfrm>
              <a:custGeom>
                <a:avLst/>
                <a:gdLst/>
                <a:ahLst/>
                <a:cxnLst/>
                <a:rect l="l" t="t" r="r" b="b"/>
                <a:pathLst>
                  <a:path w="4089" h="4348" extrusionOk="0">
                    <a:moveTo>
                      <a:pt x="1" y="0"/>
                    </a:moveTo>
                    <a:lnTo>
                      <a:pt x="1" y="4348"/>
                    </a:lnTo>
                    <a:lnTo>
                      <a:pt x="4088" y="4348"/>
                    </a:lnTo>
                    <a:lnTo>
                      <a:pt x="40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1335425" y="6901625"/>
                <a:ext cx="318400" cy="159500"/>
              </a:xfrm>
              <a:custGeom>
                <a:avLst/>
                <a:gdLst/>
                <a:ahLst/>
                <a:cxnLst/>
                <a:rect l="l" t="t" r="r" b="b"/>
                <a:pathLst>
                  <a:path w="12736" h="6380" extrusionOk="0">
                    <a:moveTo>
                      <a:pt x="6380" y="0"/>
                    </a:moveTo>
                    <a:cubicBezTo>
                      <a:pt x="2860" y="0"/>
                      <a:pt x="1" y="2859"/>
                      <a:pt x="1" y="6379"/>
                    </a:cubicBezTo>
                    <a:lnTo>
                      <a:pt x="12736" y="6379"/>
                    </a:lnTo>
                    <a:cubicBezTo>
                      <a:pt x="12736" y="2859"/>
                      <a:pt x="9877" y="0"/>
                      <a:pt x="6380" y="0"/>
                    </a:cubicBezTo>
                    <a:close/>
                  </a:path>
                </a:pathLst>
              </a:custGeom>
              <a:solidFill>
                <a:srgbClr val="51547A">
                  <a:alpha val="82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1346650" y="7061100"/>
                <a:ext cx="76825" cy="92175"/>
              </a:xfrm>
              <a:custGeom>
                <a:avLst/>
                <a:gdLst/>
                <a:ahLst/>
                <a:cxnLst/>
                <a:rect l="l" t="t" r="r" b="b"/>
                <a:pathLst>
                  <a:path w="3073" h="3687" extrusionOk="0">
                    <a:moveTo>
                      <a:pt x="450" y="0"/>
                    </a:moveTo>
                    <a:cubicBezTo>
                      <a:pt x="450" y="709"/>
                      <a:pt x="332" y="1229"/>
                      <a:pt x="166" y="1654"/>
                    </a:cubicBezTo>
                    <a:cubicBezTo>
                      <a:pt x="1" y="2174"/>
                      <a:pt x="190" y="2741"/>
                      <a:pt x="639" y="3048"/>
                    </a:cubicBezTo>
                    <a:cubicBezTo>
                      <a:pt x="1182" y="3356"/>
                      <a:pt x="1962" y="3686"/>
                      <a:pt x="3072" y="3686"/>
                    </a:cubicBezTo>
                    <a:lnTo>
                      <a:pt x="1560" y="0"/>
                    </a:lnTo>
                    <a:close/>
                  </a:path>
                </a:pathLst>
              </a:custGeom>
              <a:solidFill>
                <a:srgbClr val="51547A">
                  <a:alpha val="82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1081425" y="7061100"/>
                <a:ext cx="76825" cy="92175"/>
              </a:xfrm>
              <a:custGeom>
                <a:avLst/>
                <a:gdLst/>
                <a:ahLst/>
                <a:cxnLst/>
                <a:rect l="l" t="t" r="r" b="b"/>
                <a:pathLst>
                  <a:path w="3073" h="3687" extrusionOk="0">
                    <a:moveTo>
                      <a:pt x="1489" y="0"/>
                    </a:moveTo>
                    <a:lnTo>
                      <a:pt x="1" y="3686"/>
                    </a:lnTo>
                    <a:cubicBezTo>
                      <a:pt x="1087" y="3686"/>
                      <a:pt x="1891" y="3356"/>
                      <a:pt x="2411" y="3048"/>
                    </a:cubicBezTo>
                    <a:cubicBezTo>
                      <a:pt x="2859" y="2741"/>
                      <a:pt x="3072" y="2174"/>
                      <a:pt x="2883" y="1654"/>
                    </a:cubicBezTo>
                    <a:cubicBezTo>
                      <a:pt x="2741" y="1229"/>
                      <a:pt x="2623" y="709"/>
                      <a:pt x="2623" y="0"/>
                    </a:cubicBezTo>
                    <a:close/>
                  </a:path>
                </a:pathLst>
              </a:custGeom>
              <a:solidFill>
                <a:srgbClr val="51547A">
                  <a:alpha val="82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1335425" y="6902800"/>
                <a:ext cx="135900" cy="158325"/>
              </a:xfrm>
              <a:custGeom>
                <a:avLst/>
                <a:gdLst/>
                <a:ahLst/>
                <a:cxnLst/>
                <a:rect l="l" t="t" r="r" b="b"/>
                <a:pathLst>
                  <a:path w="5436" h="6333" extrusionOk="0">
                    <a:moveTo>
                      <a:pt x="5435" y="0"/>
                    </a:moveTo>
                    <a:cubicBezTo>
                      <a:pt x="2363" y="449"/>
                      <a:pt x="1" y="3119"/>
                      <a:pt x="1" y="6332"/>
                    </a:cubicBezTo>
                    <a:lnTo>
                      <a:pt x="2316" y="6332"/>
                    </a:lnTo>
                    <a:lnTo>
                      <a:pt x="2316" y="6073"/>
                    </a:lnTo>
                    <a:cubicBezTo>
                      <a:pt x="2316" y="3592"/>
                      <a:pt x="3545" y="1371"/>
                      <a:pt x="5435" y="0"/>
                    </a:cubicBezTo>
                    <a:close/>
                  </a:path>
                </a:pathLst>
              </a:custGeom>
              <a:solidFill>
                <a:srgbClr val="51547A">
                  <a:alpha val="82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1073750" y="7031575"/>
                <a:ext cx="62050" cy="62025"/>
              </a:xfrm>
              <a:custGeom>
                <a:avLst/>
                <a:gdLst/>
                <a:ahLst/>
                <a:cxnLst/>
                <a:rect l="l" t="t" r="r" b="b"/>
                <a:pathLst>
                  <a:path w="2482" h="2481" extrusionOk="0">
                    <a:moveTo>
                      <a:pt x="1253" y="0"/>
                    </a:moveTo>
                    <a:cubicBezTo>
                      <a:pt x="568" y="0"/>
                      <a:pt x="1" y="567"/>
                      <a:pt x="1" y="1229"/>
                    </a:cubicBezTo>
                    <a:cubicBezTo>
                      <a:pt x="1" y="1914"/>
                      <a:pt x="568" y="2481"/>
                      <a:pt x="1253" y="2481"/>
                    </a:cubicBezTo>
                    <a:cubicBezTo>
                      <a:pt x="1938" y="2481"/>
                      <a:pt x="2482" y="1914"/>
                      <a:pt x="2482" y="1229"/>
                    </a:cubicBezTo>
                    <a:cubicBezTo>
                      <a:pt x="2482" y="520"/>
                      <a:pt x="1938" y="0"/>
                      <a:pt x="1253"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1227325" y="7176875"/>
                <a:ext cx="50225" cy="47275"/>
              </a:xfrm>
              <a:custGeom>
                <a:avLst/>
                <a:gdLst/>
                <a:ahLst/>
                <a:cxnLst/>
                <a:rect l="l" t="t" r="r" b="b"/>
                <a:pathLst>
                  <a:path w="2009" h="1891" extrusionOk="0">
                    <a:moveTo>
                      <a:pt x="1" y="0"/>
                    </a:moveTo>
                    <a:lnTo>
                      <a:pt x="1" y="898"/>
                    </a:lnTo>
                    <a:cubicBezTo>
                      <a:pt x="1" y="1442"/>
                      <a:pt x="449" y="1891"/>
                      <a:pt x="1017" y="1891"/>
                    </a:cubicBezTo>
                    <a:cubicBezTo>
                      <a:pt x="1584" y="1891"/>
                      <a:pt x="2009" y="1442"/>
                      <a:pt x="2009" y="898"/>
                    </a:cubicBezTo>
                    <a:lnTo>
                      <a:pt x="2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1175350" y="7176875"/>
                <a:ext cx="50250" cy="47275"/>
              </a:xfrm>
              <a:custGeom>
                <a:avLst/>
                <a:gdLst/>
                <a:ahLst/>
                <a:cxnLst/>
                <a:rect l="l" t="t" r="r" b="b"/>
                <a:pathLst>
                  <a:path w="2010" h="1891" extrusionOk="0">
                    <a:moveTo>
                      <a:pt x="1" y="0"/>
                    </a:moveTo>
                    <a:lnTo>
                      <a:pt x="1" y="898"/>
                    </a:lnTo>
                    <a:cubicBezTo>
                      <a:pt x="1" y="1442"/>
                      <a:pt x="426" y="1891"/>
                      <a:pt x="993" y="1891"/>
                    </a:cubicBezTo>
                    <a:cubicBezTo>
                      <a:pt x="1560" y="1891"/>
                      <a:pt x="2009" y="1442"/>
                      <a:pt x="2009" y="898"/>
                    </a:cubicBezTo>
                    <a:lnTo>
                      <a:pt x="2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1296425" y="7177475"/>
                <a:ext cx="71500" cy="108700"/>
              </a:xfrm>
              <a:custGeom>
                <a:avLst/>
                <a:gdLst/>
                <a:ahLst/>
                <a:cxnLst/>
                <a:rect l="l" t="t" r="r" b="b"/>
                <a:pathLst>
                  <a:path w="2860" h="4348" extrusionOk="0">
                    <a:moveTo>
                      <a:pt x="2387" y="0"/>
                    </a:moveTo>
                    <a:cubicBezTo>
                      <a:pt x="2387" y="0"/>
                      <a:pt x="0" y="780"/>
                      <a:pt x="0" y="4347"/>
                    </a:cubicBezTo>
                    <a:lnTo>
                      <a:pt x="496" y="4347"/>
                    </a:lnTo>
                    <a:cubicBezTo>
                      <a:pt x="685" y="2646"/>
                      <a:pt x="1560" y="1134"/>
                      <a:pt x="2859" y="165"/>
                    </a:cubicBezTo>
                    <a:lnTo>
                      <a:pt x="2812"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1307650" y="6965675"/>
                <a:ext cx="263475" cy="226600"/>
              </a:xfrm>
              <a:custGeom>
                <a:avLst/>
                <a:gdLst/>
                <a:ahLst/>
                <a:cxnLst/>
                <a:rect l="l" t="t" r="r" b="b"/>
                <a:pathLst>
                  <a:path w="10539" h="9064" extrusionOk="0">
                    <a:moveTo>
                      <a:pt x="2021" y="1"/>
                    </a:moveTo>
                    <a:cubicBezTo>
                      <a:pt x="1752" y="1"/>
                      <a:pt x="1485" y="109"/>
                      <a:pt x="1300" y="321"/>
                    </a:cubicBezTo>
                    <a:cubicBezTo>
                      <a:pt x="496" y="1242"/>
                      <a:pt x="0" y="2447"/>
                      <a:pt x="0" y="3794"/>
                    </a:cubicBezTo>
                    <a:cubicBezTo>
                      <a:pt x="0" y="6672"/>
                      <a:pt x="2387" y="9063"/>
                      <a:pt x="5256" y="9063"/>
                    </a:cubicBezTo>
                    <a:cubicBezTo>
                      <a:pt x="5284" y="9063"/>
                      <a:pt x="5312" y="9063"/>
                      <a:pt x="5340" y="9063"/>
                    </a:cubicBezTo>
                    <a:cubicBezTo>
                      <a:pt x="8246" y="9039"/>
                      <a:pt x="10538" y="6676"/>
                      <a:pt x="10538" y="3794"/>
                    </a:cubicBezTo>
                    <a:cubicBezTo>
                      <a:pt x="10538" y="3439"/>
                      <a:pt x="10491" y="3038"/>
                      <a:pt x="10420" y="2683"/>
                    </a:cubicBezTo>
                    <a:cubicBezTo>
                      <a:pt x="10312" y="2232"/>
                      <a:pt x="9932" y="1918"/>
                      <a:pt x="9490" y="1918"/>
                    </a:cubicBezTo>
                    <a:cubicBezTo>
                      <a:pt x="9446" y="1918"/>
                      <a:pt x="9402" y="1921"/>
                      <a:pt x="9357" y="1927"/>
                    </a:cubicBezTo>
                    <a:cubicBezTo>
                      <a:pt x="8894" y="1983"/>
                      <a:pt x="8454" y="2008"/>
                      <a:pt x="8034" y="2008"/>
                    </a:cubicBezTo>
                    <a:cubicBezTo>
                      <a:pt x="5410" y="2008"/>
                      <a:pt x="3621" y="1017"/>
                      <a:pt x="2623" y="203"/>
                    </a:cubicBezTo>
                    <a:cubicBezTo>
                      <a:pt x="2446" y="67"/>
                      <a:pt x="2233" y="1"/>
                      <a:pt x="2021"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1340150" y="6966375"/>
                <a:ext cx="114025" cy="215850"/>
              </a:xfrm>
              <a:custGeom>
                <a:avLst/>
                <a:gdLst/>
                <a:ahLst/>
                <a:cxnLst/>
                <a:rect l="l" t="t" r="r" b="b"/>
                <a:pathLst>
                  <a:path w="4561" h="8634" extrusionOk="0">
                    <a:moveTo>
                      <a:pt x="3284" y="0"/>
                    </a:moveTo>
                    <a:cubicBezTo>
                      <a:pt x="3023" y="0"/>
                      <a:pt x="2785" y="131"/>
                      <a:pt x="2600" y="316"/>
                    </a:cubicBezTo>
                    <a:cubicBezTo>
                      <a:pt x="2033" y="978"/>
                      <a:pt x="1631" y="1734"/>
                      <a:pt x="1442" y="2608"/>
                    </a:cubicBezTo>
                    <a:cubicBezTo>
                      <a:pt x="1395" y="2608"/>
                      <a:pt x="1324" y="2561"/>
                      <a:pt x="1229" y="2561"/>
                    </a:cubicBezTo>
                    <a:cubicBezTo>
                      <a:pt x="568" y="2561"/>
                      <a:pt x="1" y="3128"/>
                      <a:pt x="1" y="3813"/>
                    </a:cubicBezTo>
                    <a:cubicBezTo>
                      <a:pt x="1" y="4498"/>
                      <a:pt x="568" y="5042"/>
                      <a:pt x="1229" y="5042"/>
                    </a:cubicBezTo>
                    <a:cubicBezTo>
                      <a:pt x="1324" y="5042"/>
                      <a:pt x="1395" y="5042"/>
                      <a:pt x="1466" y="5018"/>
                    </a:cubicBezTo>
                    <a:cubicBezTo>
                      <a:pt x="1867" y="6672"/>
                      <a:pt x="3049" y="8019"/>
                      <a:pt x="4561" y="8633"/>
                    </a:cubicBezTo>
                    <a:cubicBezTo>
                      <a:pt x="3285" y="7310"/>
                      <a:pt x="2505" y="5491"/>
                      <a:pt x="2505" y="3506"/>
                    </a:cubicBezTo>
                    <a:cubicBezTo>
                      <a:pt x="2505" y="2254"/>
                      <a:pt x="2836" y="1025"/>
                      <a:pt x="3403" y="9"/>
                    </a:cubicBezTo>
                    <a:cubicBezTo>
                      <a:pt x="3363" y="3"/>
                      <a:pt x="3323" y="0"/>
                      <a:pt x="3284"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1283450" y="7064650"/>
                <a:ext cx="57925" cy="46100"/>
              </a:xfrm>
              <a:custGeom>
                <a:avLst/>
                <a:gdLst/>
                <a:ahLst/>
                <a:cxnLst/>
                <a:rect l="l" t="t" r="r" b="b"/>
                <a:pathLst>
                  <a:path w="2317" h="1844" extrusionOk="0">
                    <a:moveTo>
                      <a:pt x="1159" y="0"/>
                    </a:moveTo>
                    <a:cubicBezTo>
                      <a:pt x="521" y="0"/>
                      <a:pt x="1" y="426"/>
                      <a:pt x="1" y="922"/>
                    </a:cubicBezTo>
                    <a:cubicBezTo>
                      <a:pt x="1" y="1418"/>
                      <a:pt x="521" y="1843"/>
                      <a:pt x="1159" y="1843"/>
                    </a:cubicBezTo>
                    <a:cubicBezTo>
                      <a:pt x="1820" y="1843"/>
                      <a:pt x="2316" y="1418"/>
                      <a:pt x="2316" y="922"/>
                    </a:cubicBezTo>
                    <a:cubicBezTo>
                      <a:pt x="2316" y="378"/>
                      <a:pt x="1820"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1126900" y="7064650"/>
                <a:ext cx="57900" cy="46100"/>
              </a:xfrm>
              <a:custGeom>
                <a:avLst/>
                <a:gdLst/>
                <a:ahLst/>
                <a:cxnLst/>
                <a:rect l="l" t="t" r="r" b="b"/>
                <a:pathLst>
                  <a:path w="2316" h="1844" extrusionOk="0">
                    <a:moveTo>
                      <a:pt x="1158" y="0"/>
                    </a:moveTo>
                    <a:cubicBezTo>
                      <a:pt x="496" y="0"/>
                      <a:pt x="0" y="426"/>
                      <a:pt x="0" y="922"/>
                    </a:cubicBezTo>
                    <a:cubicBezTo>
                      <a:pt x="0" y="1418"/>
                      <a:pt x="520" y="1843"/>
                      <a:pt x="1158" y="1843"/>
                    </a:cubicBezTo>
                    <a:cubicBezTo>
                      <a:pt x="1820" y="1843"/>
                      <a:pt x="2316" y="1418"/>
                      <a:pt x="2316" y="922"/>
                    </a:cubicBezTo>
                    <a:cubicBezTo>
                      <a:pt x="2316" y="378"/>
                      <a:pt x="1772" y="0"/>
                      <a:pt x="1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1243275" y="7047525"/>
                <a:ext cx="11850" cy="23650"/>
              </a:xfrm>
              <a:custGeom>
                <a:avLst/>
                <a:gdLst/>
                <a:ahLst/>
                <a:cxnLst/>
                <a:rect l="l" t="t" r="r" b="b"/>
                <a:pathLst>
                  <a:path w="474" h="946" extrusionOk="0">
                    <a:moveTo>
                      <a:pt x="237" y="0"/>
                    </a:moveTo>
                    <a:cubicBezTo>
                      <a:pt x="119" y="0"/>
                      <a:pt x="1" y="118"/>
                      <a:pt x="1" y="236"/>
                    </a:cubicBezTo>
                    <a:lnTo>
                      <a:pt x="1" y="709"/>
                    </a:lnTo>
                    <a:cubicBezTo>
                      <a:pt x="1" y="827"/>
                      <a:pt x="119" y="945"/>
                      <a:pt x="237" y="945"/>
                    </a:cubicBezTo>
                    <a:cubicBezTo>
                      <a:pt x="379" y="945"/>
                      <a:pt x="473" y="827"/>
                      <a:pt x="473" y="709"/>
                    </a:cubicBez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1121000" y="7047525"/>
                <a:ext cx="11850" cy="23650"/>
              </a:xfrm>
              <a:custGeom>
                <a:avLst/>
                <a:gdLst/>
                <a:ahLst/>
                <a:cxnLst/>
                <a:rect l="l" t="t" r="r" b="b"/>
                <a:pathLst>
                  <a:path w="474" h="946" extrusionOk="0">
                    <a:moveTo>
                      <a:pt x="237" y="0"/>
                    </a:moveTo>
                    <a:cubicBezTo>
                      <a:pt x="119" y="0"/>
                      <a:pt x="0" y="118"/>
                      <a:pt x="0" y="236"/>
                    </a:cubicBezTo>
                    <a:lnTo>
                      <a:pt x="0" y="709"/>
                    </a:lnTo>
                    <a:cubicBezTo>
                      <a:pt x="0" y="827"/>
                      <a:pt x="119" y="945"/>
                      <a:pt x="237" y="945"/>
                    </a:cubicBezTo>
                    <a:cubicBezTo>
                      <a:pt x="355" y="945"/>
                      <a:pt x="473" y="827"/>
                      <a:pt x="473" y="709"/>
                    </a:cubicBezTo>
                    <a:lnTo>
                      <a:pt x="473" y="236"/>
                    </a:lnTo>
                    <a:cubicBezTo>
                      <a:pt x="473" y="118"/>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1198975" y="7058800"/>
                <a:ext cx="45500" cy="19450"/>
              </a:xfrm>
              <a:custGeom>
                <a:avLst/>
                <a:gdLst/>
                <a:ahLst/>
                <a:cxnLst/>
                <a:rect l="l" t="t" r="r" b="b"/>
                <a:pathLst>
                  <a:path w="1820" h="778" extrusionOk="0">
                    <a:moveTo>
                      <a:pt x="263" y="1"/>
                    </a:moveTo>
                    <a:cubicBezTo>
                      <a:pt x="207" y="1"/>
                      <a:pt x="152" y="24"/>
                      <a:pt x="119" y="69"/>
                    </a:cubicBezTo>
                    <a:cubicBezTo>
                      <a:pt x="1" y="140"/>
                      <a:pt x="1" y="282"/>
                      <a:pt x="95" y="376"/>
                    </a:cubicBezTo>
                    <a:cubicBezTo>
                      <a:pt x="284" y="612"/>
                      <a:pt x="591" y="778"/>
                      <a:pt x="922" y="778"/>
                    </a:cubicBezTo>
                    <a:cubicBezTo>
                      <a:pt x="1229" y="778"/>
                      <a:pt x="1536" y="612"/>
                      <a:pt x="1725" y="376"/>
                    </a:cubicBezTo>
                    <a:cubicBezTo>
                      <a:pt x="1820" y="305"/>
                      <a:pt x="1796" y="140"/>
                      <a:pt x="1702" y="69"/>
                    </a:cubicBezTo>
                    <a:cubicBezTo>
                      <a:pt x="1660" y="27"/>
                      <a:pt x="1610" y="9"/>
                      <a:pt x="1558" y="9"/>
                    </a:cubicBezTo>
                    <a:cubicBezTo>
                      <a:pt x="1492" y="9"/>
                      <a:pt x="1424" y="39"/>
                      <a:pt x="1371" y="92"/>
                    </a:cubicBezTo>
                    <a:cubicBezTo>
                      <a:pt x="1253" y="211"/>
                      <a:pt x="1088" y="282"/>
                      <a:pt x="899" y="282"/>
                    </a:cubicBezTo>
                    <a:cubicBezTo>
                      <a:pt x="733" y="282"/>
                      <a:pt x="568" y="234"/>
                      <a:pt x="426" y="92"/>
                    </a:cubicBezTo>
                    <a:cubicBezTo>
                      <a:pt x="389" y="30"/>
                      <a:pt x="325" y="1"/>
                      <a:pt x="2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1267500" y="7242450"/>
                <a:ext cx="11850" cy="43725"/>
              </a:xfrm>
              <a:custGeom>
                <a:avLst/>
                <a:gdLst/>
                <a:ahLst/>
                <a:cxnLst/>
                <a:rect l="l" t="t" r="r" b="b"/>
                <a:pathLst>
                  <a:path w="474" h="1749" extrusionOk="0">
                    <a:moveTo>
                      <a:pt x="237" y="0"/>
                    </a:moveTo>
                    <a:cubicBezTo>
                      <a:pt x="119" y="0"/>
                      <a:pt x="1" y="118"/>
                      <a:pt x="1" y="236"/>
                    </a:cubicBezTo>
                    <a:lnTo>
                      <a:pt x="1" y="1748"/>
                    </a:lnTo>
                    <a:lnTo>
                      <a:pt x="473" y="1748"/>
                    </a:lnTo>
                    <a:lnTo>
                      <a:pt x="473" y="236"/>
                    </a:lnTo>
                    <a:cubicBezTo>
                      <a:pt x="473" y="118"/>
                      <a:pt x="355" y="0"/>
                      <a:pt x="237"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1096200" y="7242450"/>
                <a:ext cx="11850" cy="43725"/>
              </a:xfrm>
              <a:custGeom>
                <a:avLst/>
                <a:gdLst/>
                <a:ahLst/>
                <a:cxnLst/>
                <a:rect l="l" t="t" r="r" b="b"/>
                <a:pathLst>
                  <a:path w="474" h="1749" extrusionOk="0">
                    <a:moveTo>
                      <a:pt x="237" y="0"/>
                    </a:moveTo>
                    <a:cubicBezTo>
                      <a:pt x="119" y="0"/>
                      <a:pt x="1" y="118"/>
                      <a:pt x="1" y="236"/>
                    </a:cubicBezTo>
                    <a:lnTo>
                      <a:pt x="1" y="1748"/>
                    </a:lnTo>
                    <a:lnTo>
                      <a:pt x="473" y="1748"/>
                    </a:lnTo>
                    <a:lnTo>
                      <a:pt x="473" y="236"/>
                    </a:lnTo>
                    <a:cubicBezTo>
                      <a:pt x="473" y="118"/>
                      <a:pt x="355" y="0"/>
                      <a:pt x="237"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1181850" y="7234750"/>
                <a:ext cx="11850" cy="11850"/>
              </a:xfrm>
              <a:custGeom>
                <a:avLst/>
                <a:gdLst/>
                <a:ahLst/>
                <a:cxnLst/>
                <a:rect l="l" t="t" r="r" b="b"/>
                <a:pathLst>
                  <a:path w="474" h="474" extrusionOk="0">
                    <a:moveTo>
                      <a:pt x="237" y="1"/>
                    </a:moveTo>
                    <a:cubicBezTo>
                      <a:pt x="72" y="1"/>
                      <a:pt x="1" y="119"/>
                      <a:pt x="1" y="237"/>
                    </a:cubicBezTo>
                    <a:cubicBezTo>
                      <a:pt x="1" y="379"/>
                      <a:pt x="119" y="473"/>
                      <a:pt x="237" y="473"/>
                    </a:cubicBezTo>
                    <a:cubicBezTo>
                      <a:pt x="379" y="473"/>
                      <a:pt x="473" y="355"/>
                      <a:pt x="473" y="237"/>
                    </a:cubicBezTo>
                    <a:cubicBezTo>
                      <a:pt x="473" y="119"/>
                      <a:pt x="355" y="25"/>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1181850" y="7258400"/>
                <a:ext cx="11850" cy="11825"/>
              </a:xfrm>
              <a:custGeom>
                <a:avLst/>
                <a:gdLst/>
                <a:ahLst/>
                <a:cxnLst/>
                <a:rect l="l" t="t" r="r" b="b"/>
                <a:pathLst>
                  <a:path w="474" h="473" extrusionOk="0">
                    <a:moveTo>
                      <a:pt x="237" y="0"/>
                    </a:moveTo>
                    <a:cubicBezTo>
                      <a:pt x="72" y="0"/>
                      <a:pt x="1" y="118"/>
                      <a:pt x="1" y="236"/>
                    </a:cubicBezTo>
                    <a:cubicBezTo>
                      <a:pt x="1" y="378"/>
                      <a:pt x="119" y="473"/>
                      <a:pt x="237" y="473"/>
                    </a:cubicBezTo>
                    <a:cubicBezTo>
                      <a:pt x="379" y="473"/>
                      <a:pt x="473" y="354"/>
                      <a:pt x="473" y="236"/>
                    </a:cubicBezTo>
                    <a:cubicBezTo>
                      <a:pt x="473" y="118"/>
                      <a:pt x="355"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2" name="Google Shape;3552;p71"/>
          <p:cNvGrpSpPr/>
          <p:nvPr/>
        </p:nvGrpSpPr>
        <p:grpSpPr>
          <a:xfrm>
            <a:off x="1784346" y="3430844"/>
            <a:ext cx="391650" cy="386338"/>
            <a:chOff x="1739963" y="3440038"/>
            <a:chExt cx="391650" cy="386338"/>
          </a:xfrm>
        </p:grpSpPr>
        <p:sp>
          <p:nvSpPr>
            <p:cNvPr id="3553" name="Google Shape;3553;p71"/>
            <p:cNvSpPr/>
            <p:nvPr/>
          </p:nvSpPr>
          <p:spPr>
            <a:xfrm>
              <a:off x="1739963" y="3440650"/>
              <a:ext cx="391650" cy="385725"/>
            </a:xfrm>
            <a:custGeom>
              <a:avLst/>
              <a:gdLst/>
              <a:ahLst/>
              <a:cxnLst/>
              <a:rect l="l" t="t" r="r" b="b"/>
              <a:pathLst>
                <a:path w="15666" h="15429" extrusionOk="0">
                  <a:moveTo>
                    <a:pt x="10889" y="0"/>
                  </a:moveTo>
                  <a:cubicBezTo>
                    <a:pt x="10638" y="0"/>
                    <a:pt x="10384" y="95"/>
                    <a:pt x="10184" y="284"/>
                  </a:cubicBezTo>
                  <a:lnTo>
                    <a:pt x="567" y="9924"/>
                  </a:lnTo>
                  <a:cubicBezTo>
                    <a:pt x="0" y="10491"/>
                    <a:pt x="0" y="11436"/>
                    <a:pt x="567" y="12026"/>
                  </a:cubicBezTo>
                  <a:lnTo>
                    <a:pt x="2694" y="14176"/>
                  </a:lnTo>
                  <a:lnTo>
                    <a:pt x="3521" y="15003"/>
                  </a:lnTo>
                  <a:cubicBezTo>
                    <a:pt x="3804" y="15287"/>
                    <a:pt x="4182" y="15429"/>
                    <a:pt x="4563" y="15429"/>
                  </a:cubicBezTo>
                  <a:cubicBezTo>
                    <a:pt x="4944" y="15429"/>
                    <a:pt x="5328" y="15287"/>
                    <a:pt x="5624" y="15003"/>
                  </a:cubicBezTo>
                  <a:lnTo>
                    <a:pt x="5931" y="14673"/>
                  </a:lnTo>
                  <a:lnTo>
                    <a:pt x="6002" y="14625"/>
                  </a:lnTo>
                  <a:lnTo>
                    <a:pt x="6758" y="13846"/>
                  </a:lnTo>
                  <a:lnTo>
                    <a:pt x="6829" y="13798"/>
                  </a:lnTo>
                  <a:lnTo>
                    <a:pt x="7585" y="13019"/>
                  </a:lnTo>
                  <a:lnTo>
                    <a:pt x="7655" y="12971"/>
                  </a:lnTo>
                  <a:lnTo>
                    <a:pt x="9806" y="10798"/>
                  </a:lnTo>
                  <a:lnTo>
                    <a:pt x="9829" y="10774"/>
                  </a:lnTo>
                  <a:lnTo>
                    <a:pt x="10633" y="9971"/>
                  </a:lnTo>
                  <a:lnTo>
                    <a:pt x="10656" y="9947"/>
                  </a:lnTo>
                  <a:lnTo>
                    <a:pt x="11459" y="9144"/>
                  </a:lnTo>
                  <a:lnTo>
                    <a:pt x="11483" y="9120"/>
                  </a:lnTo>
                  <a:lnTo>
                    <a:pt x="12286" y="8317"/>
                  </a:lnTo>
                  <a:lnTo>
                    <a:pt x="12617" y="7986"/>
                  </a:lnTo>
                  <a:lnTo>
                    <a:pt x="15216" y="5387"/>
                  </a:lnTo>
                  <a:cubicBezTo>
                    <a:pt x="15665" y="4962"/>
                    <a:pt x="15665" y="4348"/>
                    <a:pt x="15287" y="3946"/>
                  </a:cubicBezTo>
                  <a:cubicBezTo>
                    <a:pt x="15086" y="3757"/>
                    <a:pt x="14832" y="3662"/>
                    <a:pt x="14581" y="3662"/>
                  </a:cubicBezTo>
                  <a:cubicBezTo>
                    <a:pt x="14330" y="3662"/>
                    <a:pt x="14082" y="3757"/>
                    <a:pt x="13893" y="3946"/>
                  </a:cubicBezTo>
                  <a:lnTo>
                    <a:pt x="13751" y="4088"/>
                  </a:lnTo>
                  <a:cubicBezTo>
                    <a:pt x="13665" y="4174"/>
                    <a:pt x="13549" y="4216"/>
                    <a:pt x="13436" y="4216"/>
                  </a:cubicBezTo>
                  <a:cubicBezTo>
                    <a:pt x="13300" y="4216"/>
                    <a:pt x="13167" y="4156"/>
                    <a:pt x="13090" y="4040"/>
                  </a:cubicBezTo>
                  <a:cubicBezTo>
                    <a:pt x="12877" y="3757"/>
                    <a:pt x="12641" y="3473"/>
                    <a:pt x="12357" y="3190"/>
                  </a:cubicBezTo>
                  <a:cubicBezTo>
                    <a:pt x="12050" y="2883"/>
                    <a:pt x="11790" y="2646"/>
                    <a:pt x="11483" y="2457"/>
                  </a:cubicBezTo>
                  <a:cubicBezTo>
                    <a:pt x="11294" y="2292"/>
                    <a:pt x="11247" y="1985"/>
                    <a:pt x="11436" y="1796"/>
                  </a:cubicBezTo>
                  <a:lnTo>
                    <a:pt x="11578" y="1654"/>
                  </a:lnTo>
                  <a:cubicBezTo>
                    <a:pt x="11767" y="1465"/>
                    <a:pt x="11885" y="1205"/>
                    <a:pt x="11885" y="969"/>
                  </a:cubicBezTo>
                  <a:cubicBezTo>
                    <a:pt x="11885" y="733"/>
                    <a:pt x="11790" y="473"/>
                    <a:pt x="11578" y="284"/>
                  </a:cubicBezTo>
                  <a:cubicBezTo>
                    <a:pt x="11389" y="95"/>
                    <a:pt x="11141" y="0"/>
                    <a:pt x="10889"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4" name="Google Shape;3554;p71"/>
            <p:cNvGrpSpPr/>
            <p:nvPr/>
          </p:nvGrpSpPr>
          <p:grpSpPr>
            <a:xfrm>
              <a:off x="1739963" y="3440038"/>
              <a:ext cx="390450" cy="384575"/>
              <a:chOff x="-1347225" y="7580300"/>
              <a:chExt cx="390450" cy="384575"/>
            </a:xfrm>
          </p:grpSpPr>
          <p:sp>
            <p:nvSpPr>
              <p:cNvPr id="3555" name="Google Shape;3555;p71"/>
              <p:cNvSpPr/>
              <p:nvPr/>
            </p:nvSpPr>
            <p:spPr>
              <a:xfrm>
                <a:off x="-1347225" y="7580300"/>
                <a:ext cx="390450" cy="384575"/>
              </a:xfrm>
              <a:custGeom>
                <a:avLst/>
                <a:gdLst/>
                <a:ahLst/>
                <a:cxnLst/>
                <a:rect l="l" t="t" r="r" b="b"/>
                <a:pathLst>
                  <a:path w="15618" h="15383" extrusionOk="0">
                    <a:moveTo>
                      <a:pt x="10872" y="1"/>
                    </a:moveTo>
                    <a:cubicBezTo>
                      <a:pt x="10621" y="1"/>
                      <a:pt x="10373" y="95"/>
                      <a:pt x="10184" y="284"/>
                    </a:cubicBezTo>
                    <a:lnTo>
                      <a:pt x="544" y="9924"/>
                    </a:lnTo>
                    <a:cubicBezTo>
                      <a:pt x="0" y="10468"/>
                      <a:pt x="0" y="11413"/>
                      <a:pt x="544" y="12004"/>
                    </a:cubicBezTo>
                    <a:lnTo>
                      <a:pt x="3497" y="14957"/>
                    </a:lnTo>
                    <a:cubicBezTo>
                      <a:pt x="3781" y="15240"/>
                      <a:pt x="4159" y="15382"/>
                      <a:pt x="4540" y="15382"/>
                    </a:cubicBezTo>
                    <a:cubicBezTo>
                      <a:pt x="4921" y="15382"/>
                      <a:pt x="5305" y="15240"/>
                      <a:pt x="5600" y="14957"/>
                    </a:cubicBezTo>
                    <a:lnTo>
                      <a:pt x="15240" y="5341"/>
                    </a:lnTo>
                    <a:cubicBezTo>
                      <a:pt x="15618" y="4986"/>
                      <a:pt x="15618" y="4348"/>
                      <a:pt x="15264" y="3970"/>
                    </a:cubicBezTo>
                    <a:cubicBezTo>
                      <a:pt x="15063" y="3781"/>
                      <a:pt x="14809" y="3687"/>
                      <a:pt x="14558" y="3687"/>
                    </a:cubicBezTo>
                    <a:cubicBezTo>
                      <a:pt x="14307" y="3687"/>
                      <a:pt x="14059" y="3781"/>
                      <a:pt x="13869" y="3970"/>
                    </a:cubicBezTo>
                    <a:lnTo>
                      <a:pt x="13728" y="4136"/>
                    </a:lnTo>
                    <a:cubicBezTo>
                      <a:pt x="13645" y="4208"/>
                      <a:pt x="13540" y="4244"/>
                      <a:pt x="13434" y="4244"/>
                    </a:cubicBezTo>
                    <a:cubicBezTo>
                      <a:pt x="13297" y="4244"/>
                      <a:pt x="13159" y="4184"/>
                      <a:pt x="13066" y="4065"/>
                    </a:cubicBezTo>
                    <a:cubicBezTo>
                      <a:pt x="12877" y="3781"/>
                      <a:pt x="12641" y="3498"/>
                      <a:pt x="12334" y="3214"/>
                    </a:cubicBezTo>
                    <a:cubicBezTo>
                      <a:pt x="12050" y="2907"/>
                      <a:pt x="11767" y="2671"/>
                      <a:pt x="11483" y="2482"/>
                    </a:cubicBezTo>
                    <a:cubicBezTo>
                      <a:pt x="11270" y="2316"/>
                      <a:pt x="11247" y="2009"/>
                      <a:pt x="11412" y="1820"/>
                    </a:cubicBezTo>
                    <a:lnTo>
                      <a:pt x="11578" y="1678"/>
                    </a:lnTo>
                    <a:cubicBezTo>
                      <a:pt x="11956" y="1300"/>
                      <a:pt x="11956" y="662"/>
                      <a:pt x="11578" y="284"/>
                    </a:cubicBezTo>
                    <a:cubicBezTo>
                      <a:pt x="11377" y="95"/>
                      <a:pt x="11123" y="1"/>
                      <a:pt x="10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1347225" y="7581650"/>
                <a:ext cx="296550" cy="354275"/>
              </a:xfrm>
              <a:custGeom>
                <a:avLst/>
                <a:gdLst/>
                <a:ahLst/>
                <a:cxnLst/>
                <a:rect l="l" t="t" r="r" b="b"/>
                <a:pathLst>
                  <a:path w="11862" h="14171" extrusionOk="0">
                    <a:moveTo>
                      <a:pt x="10872" y="0"/>
                    </a:moveTo>
                    <a:cubicBezTo>
                      <a:pt x="10621" y="0"/>
                      <a:pt x="10373" y="100"/>
                      <a:pt x="10184" y="301"/>
                    </a:cubicBezTo>
                    <a:lnTo>
                      <a:pt x="544" y="9918"/>
                    </a:lnTo>
                    <a:cubicBezTo>
                      <a:pt x="0" y="10485"/>
                      <a:pt x="0" y="11430"/>
                      <a:pt x="544" y="12020"/>
                    </a:cubicBezTo>
                    <a:lnTo>
                      <a:pt x="2670" y="14171"/>
                    </a:lnTo>
                    <a:cubicBezTo>
                      <a:pt x="2623" y="13674"/>
                      <a:pt x="2599" y="13178"/>
                      <a:pt x="2599" y="12706"/>
                    </a:cubicBezTo>
                    <a:cubicBezTo>
                      <a:pt x="2599" y="8358"/>
                      <a:pt x="7372" y="2357"/>
                      <a:pt x="11861" y="963"/>
                    </a:cubicBezTo>
                    <a:cubicBezTo>
                      <a:pt x="11861" y="727"/>
                      <a:pt x="11767" y="467"/>
                      <a:pt x="11578" y="301"/>
                    </a:cubicBezTo>
                    <a:cubicBezTo>
                      <a:pt x="11377" y="100"/>
                      <a:pt x="11123" y="0"/>
                      <a:pt x="10872"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1113325" y="7640550"/>
                <a:ext cx="20100" cy="18350"/>
              </a:xfrm>
              <a:custGeom>
                <a:avLst/>
                <a:gdLst/>
                <a:ahLst/>
                <a:cxnLst/>
                <a:rect l="l" t="t" r="r" b="b"/>
                <a:pathLst>
                  <a:path w="804" h="734" extrusionOk="0">
                    <a:moveTo>
                      <a:pt x="544" y="1"/>
                    </a:moveTo>
                    <a:cubicBezTo>
                      <a:pt x="485" y="1"/>
                      <a:pt x="426" y="24"/>
                      <a:pt x="379" y="72"/>
                    </a:cubicBezTo>
                    <a:lnTo>
                      <a:pt x="95" y="355"/>
                    </a:lnTo>
                    <a:cubicBezTo>
                      <a:pt x="1" y="450"/>
                      <a:pt x="1" y="592"/>
                      <a:pt x="95" y="686"/>
                    </a:cubicBezTo>
                    <a:cubicBezTo>
                      <a:pt x="142" y="733"/>
                      <a:pt x="213" y="733"/>
                      <a:pt x="261" y="733"/>
                    </a:cubicBezTo>
                    <a:cubicBezTo>
                      <a:pt x="308" y="733"/>
                      <a:pt x="379" y="710"/>
                      <a:pt x="450" y="686"/>
                    </a:cubicBezTo>
                    <a:lnTo>
                      <a:pt x="733" y="379"/>
                    </a:lnTo>
                    <a:cubicBezTo>
                      <a:pt x="804" y="308"/>
                      <a:pt x="804" y="143"/>
                      <a:pt x="709" y="72"/>
                    </a:cubicBezTo>
                    <a:cubicBezTo>
                      <a:pt x="662" y="24"/>
                      <a:pt x="603" y="1"/>
                      <a:pt x="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1037125" y="7716600"/>
                <a:ext cx="19525" cy="18500"/>
              </a:xfrm>
              <a:custGeom>
                <a:avLst/>
                <a:gdLst/>
                <a:ahLst/>
                <a:cxnLst/>
                <a:rect l="l" t="t" r="r" b="b"/>
                <a:pathLst>
                  <a:path w="781" h="740" extrusionOk="0">
                    <a:moveTo>
                      <a:pt x="544" y="1"/>
                    </a:moveTo>
                    <a:cubicBezTo>
                      <a:pt x="485" y="1"/>
                      <a:pt x="426" y="19"/>
                      <a:pt x="379" y="54"/>
                    </a:cubicBezTo>
                    <a:lnTo>
                      <a:pt x="71" y="361"/>
                    </a:lnTo>
                    <a:cubicBezTo>
                      <a:pt x="1" y="456"/>
                      <a:pt x="1" y="597"/>
                      <a:pt x="71" y="692"/>
                    </a:cubicBezTo>
                    <a:cubicBezTo>
                      <a:pt x="142" y="739"/>
                      <a:pt x="190" y="739"/>
                      <a:pt x="260" y="739"/>
                    </a:cubicBezTo>
                    <a:cubicBezTo>
                      <a:pt x="308" y="739"/>
                      <a:pt x="379" y="716"/>
                      <a:pt x="426" y="692"/>
                    </a:cubicBezTo>
                    <a:lnTo>
                      <a:pt x="733" y="385"/>
                    </a:lnTo>
                    <a:cubicBezTo>
                      <a:pt x="780" y="290"/>
                      <a:pt x="780" y="149"/>
                      <a:pt x="709" y="54"/>
                    </a:cubicBezTo>
                    <a:cubicBezTo>
                      <a:pt x="662" y="19"/>
                      <a:pt x="603" y="1"/>
                      <a:pt x="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1102100" y="7671875"/>
                <a:ext cx="53775" cy="50825"/>
              </a:xfrm>
              <a:custGeom>
                <a:avLst/>
                <a:gdLst/>
                <a:ahLst/>
                <a:cxnLst/>
                <a:rect l="l" t="t" r="r" b="b"/>
                <a:pathLst>
                  <a:path w="2151" h="2033" extrusionOk="0">
                    <a:moveTo>
                      <a:pt x="449" y="0"/>
                    </a:moveTo>
                    <a:cubicBezTo>
                      <a:pt x="390" y="0"/>
                      <a:pt x="331" y="24"/>
                      <a:pt x="284" y="71"/>
                    </a:cubicBezTo>
                    <a:cubicBezTo>
                      <a:pt x="1" y="378"/>
                      <a:pt x="1" y="803"/>
                      <a:pt x="284" y="1111"/>
                    </a:cubicBezTo>
                    <a:cubicBezTo>
                      <a:pt x="402" y="1229"/>
                      <a:pt x="591" y="1323"/>
                      <a:pt x="780" y="1323"/>
                    </a:cubicBezTo>
                    <a:cubicBezTo>
                      <a:pt x="780" y="1489"/>
                      <a:pt x="875" y="1678"/>
                      <a:pt x="993" y="1819"/>
                    </a:cubicBezTo>
                    <a:cubicBezTo>
                      <a:pt x="1135" y="1961"/>
                      <a:pt x="1324" y="2032"/>
                      <a:pt x="1536" y="2032"/>
                    </a:cubicBezTo>
                    <a:cubicBezTo>
                      <a:pt x="1702" y="2032"/>
                      <a:pt x="1914" y="1961"/>
                      <a:pt x="2056" y="1819"/>
                    </a:cubicBezTo>
                    <a:cubicBezTo>
                      <a:pt x="2151" y="1725"/>
                      <a:pt x="2151" y="1583"/>
                      <a:pt x="2056" y="1489"/>
                    </a:cubicBezTo>
                    <a:cubicBezTo>
                      <a:pt x="1997" y="1453"/>
                      <a:pt x="1932" y="1435"/>
                      <a:pt x="1867" y="1435"/>
                    </a:cubicBezTo>
                    <a:cubicBezTo>
                      <a:pt x="1802" y="1435"/>
                      <a:pt x="1737" y="1453"/>
                      <a:pt x="1678" y="1489"/>
                    </a:cubicBezTo>
                    <a:cubicBezTo>
                      <a:pt x="1619" y="1548"/>
                      <a:pt x="1554" y="1577"/>
                      <a:pt x="1489" y="1577"/>
                    </a:cubicBezTo>
                    <a:cubicBezTo>
                      <a:pt x="1424" y="1577"/>
                      <a:pt x="1359" y="1548"/>
                      <a:pt x="1300" y="1489"/>
                    </a:cubicBezTo>
                    <a:cubicBezTo>
                      <a:pt x="1182" y="1370"/>
                      <a:pt x="1182" y="1229"/>
                      <a:pt x="1300" y="1111"/>
                    </a:cubicBezTo>
                    <a:cubicBezTo>
                      <a:pt x="1324" y="1087"/>
                      <a:pt x="1324" y="1087"/>
                      <a:pt x="1324" y="1063"/>
                    </a:cubicBezTo>
                    <a:cubicBezTo>
                      <a:pt x="1324" y="1063"/>
                      <a:pt x="1324" y="1016"/>
                      <a:pt x="1347" y="1016"/>
                    </a:cubicBezTo>
                    <a:lnTo>
                      <a:pt x="1347" y="992"/>
                    </a:lnTo>
                    <a:lnTo>
                      <a:pt x="1347" y="969"/>
                    </a:lnTo>
                    <a:cubicBezTo>
                      <a:pt x="1347" y="898"/>
                      <a:pt x="1324" y="851"/>
                      <a:pt x="1300" y="780"/>
                    </a:cubicBezTo>
                    <a:cubicBezTo>
                      <a:pt x="1253" y="733"/>
                      <a:pt x="1188" y="709"/>
                      <a:pt x="1126" y="709"/>
                    </a:cubicBezTo>
                    <a:cubicBezTo>
                      <a:pt x="1064" y="709"/>
                      <a:pt x="1005" y="733"/>
                      <a:pt x="969" y="780"/>
                    </a:cubicBezTo>
                    <a:cubicBezTo>
                      <a:pt x="898" y="851"/>
                      <a:pt x="851" y="874"/>
                      <a:pt x="780" y="874"/>
                    </a:cubicBezTo>
                    <a:cubicBezTo>
                      <a:pt x="733" y="874"/>
                      <a:pt x="639" y="851"/>
                      <a:pt x="615" y="780"/>
                    </a:cubicBezTo>
                    <a:cubicBezTo>
                      <a:pt x="497" y="662"/>
                      <a:pt x="497" y="520"/>
                      <a:pt x="615" y="402"/>
                    </a:cubicBezTo>
                    <a:cubicBezTo>
                      <a:pt x="709" y="307"/>
                      <a:pt x="709" y="166"/>
                      <a:pt x="615" y="71"/>
                    </a:cubicBezTo>
                    <a:cubicBezTo>
                      <a:pt x="568" y="24"/>
                      <a:pt x="509" y="0"/>
                      <a:pt x="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1071975" y="7748075"/>
                <a:ext cx="40200" cy="40175"/>
              </a:xfrm>
              <a:custGeom>
                <a:avLst/>
                <a:gdLst/>
                <a:ahLst/>
                <a:cxnLst/>
                <a:rect l="l" t="t" r="r" b="b"/>
                <a:pathLst>
                  <a:path w="1608" h="1607" extrusionOk="0">
                    <a:moveTo>
                      <a:pt x="249" y="0"/>
                    </a:moveTo>
                    <a:cubicBezTo>
                      <a:pt x="190" y="0"/>
                      <a:pt x="131" y="24"/>
                      <a:pt x="95" y="71"/>
                    </a:cubicBezTo>
                    <a:cubicBezTo>
                      <a:pt x="1" y="165"/>
                      <a:pt x="1" y="307"/>
                      <a:pt x="95" y="402"/>
                    </a:cubicBezTo>
                    <a:lnTo>
                      <a:pt x="1300" y="1607"/>
                    </a:lnTo>
                    <a:lnTo>
                      <a:pt x="1607" y="1276"/>
                    </a:lnTo>
                    <a:lnTo>
                      <a:pt x="402" y="71"/>
                    </a:lnTo>
                    <a:cubicBezTo>
                      <a:pt x="367" y="24"/>
                      <a:pt x="30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1081425" y="7779950"/>
                <a:ext cx="29550" cy="28975"/>
              </a:xfrm>
              <a:custGeom>
                <a:avLst/>
                <a:gdLst/>
                <a:ahLst/>
                <a:cxnLst/>
                <a:rect l="l" t="t" r="r" b="b"/>
                <a:pathLst>
                  <a:path w="1182" h="1159" extrusionOk="0">
                    <a:moveTo>
                      <a:pt x="237" y="1"/>
                    </a:moveTo>
                    <a:cubicBezTo>
                      <a:pt x="178" y="1"/>
                      <a:pt x="119" y="25"/>
                      <a:pt x="71" y="72"/>
                    </a:cubicBezTo>
                    <a:cubicBezTo>
                      <a:pt x="1" y="166"/>
                      <a:pt x="1" y="308"/>
                      <a:pt x="71" y="403"/>
                    </a:cubicBezTo>
                    <a:lnTo>
                      <a:pt x="851" y="1159"/>
                    </a:lnTo>
                    <a:lnTo>
                      <a:pt x="1182" y="828"/>
                    </a:lnTo>
                    <a:lnTo>
                      <a:pt x="402" y="72"/>
                    </a:lnTo>
                    <a:cubicBezTo>
                      <a:pt x="355" y="25"/>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1102100" y="7800625"/>
                <a:ext cx="29550" cy="28975"/>
              </a:xfrm>
              <a:custGeom>
                <a:avLst/>
                <a:gdLst/>
                <a:ahLst/>
                <a:cxnLst/>
                <a:rect l="l" t="t" r="r" b="b"/>
                <a:pathLst>
                  <a:path w="1182" h="1159" extrusionOk="0">
                    <a:moveTo>
                      <a:pt x="237" y="1"/>
                    </a:moveTo>
                    <a:cubicBezTo>
                      <a:pt x="178" y="1"/>
                      <a:pt x="119" y="24"/>
                      <a:pt x="71" y="72"/>
                    </a:cubicBezTo>
                    <a:cubicBezTo>
                      <a:pt x="1" y="143"/>
                      <a:pt x="1" y="308"/>
                      <a:pt x="71" y="379"/>
                    </a:cubicBezTo>
                    <a:lnTo>
                      <a:pt x="851" y="1159"/>
                    </a:lnTo>
                    <a:lnTo>
                      <a:pt x="1182" y="828"/>
                    </a:lnTo>
                    <a:lnTo>
                      <a:pt x="402" y="72"/>
                    </a:lnTo>
                    <a:cubicBezTo>
                      <a:pt x="355" y="24"/>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1122775" y="7821300"/>
                <a:ext cx="28975" cy="28975"/>
              </a:xfrm>
              <a:custGeom>
                <a:avLst/>
                <a:gdLst/>
                <a:ahLst/>
                <a:cxnLst/>
                <a:rect l="l" t="t" r="r" b="b"/>
                <a:pathLst>
                  <a:path w="1159" h="1159" extrusionOk="0">
                    <a:moveTo>
                      <a:pt x="237" y="1"/>
                    </a:moveTo>
                    <a:cubicBezTo>
                      <a:pt x="178" y="1"/>
                      <a:pt x="119" y="24"/>
                      <a:pt x="71" y="72"/>
                    </a:cubicBezTo>
                    <a:cubicBezTo>
                      <a:pt x="1" y="143"/>
                      <a:pt x="1" y="308"/>
                      <a:pt x="71" y="379"/>
                    </a:cubicBezTo>
                    <a:lnTo>
                      <a:pt x="851" y="1159"/>
                    </a:lnTo>
                    <a:lnTo>
                      <a:pt x="1158" y="828"/>
                    </a:lnTo>
                    <a:lnTo>
                      <a:pt x="402" y="72"/>
                    </a:lnTo>
                    <a:cubicBezTo>
                      <a:pt x="355" y="24"/>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1154675" y="7830750"/>
                <a:ext cx="40800" cy="40200"/>
              </a:xfrm>
              <a:custGeom>
                <a:avLst/>
                <a:gdLst/>
                <a:ahLst/>
                <a:cxnLst/>
                <a:rect l="l" t="t" r="r" b="b"/>
                <a:pathLst>
                  <a:path w="1632" h="1608" extrusionOk="0">
                    <a:moveTo>
                      <a:pt x="249" y="1"/>
                    </a:moveTo>
                    <a:cubicBezTo>
                      <a:pt x="190" y="1"/>
                      <a:pt x="131" y="24"/>
                      <a:pt x="95" y="72"/>
                    </a:cubicBezTo>
                    <a:cubicBezTo>
                      <a:pt x="1" y="166"/>
                      <a:pt x="1" y="308"/>
                      <a:pt x="95" y="403"/>
                    </a:cubicBezTo>
                    <a:lnTo>
                      <a:pt x="1300" y="1608"/>
                    </a:lnTo>
                    <a:lnTo>
                      <a:pt x="1631" y="1277"/>
                    </a:lnTo>
                    <a:lnTo>
                      <a:pt x="402" y="72"/>
                    </a:lnTo>
                    <a:cubicBezTo>
                      <a:pt x="367" y="24"/>
                      <a:pt x="308" y="1"/>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1164125" y="7862650"/>
                <a:ext cx="28975" cy="28975"/>
              </a:xfrm>
              <a:custGeom>
                <a:avLst/>
                <a:gdLst/>
                <a:ahLst/>
                <a:cxnLst/>
                <a:rect l="l" t="t" r="r" b="b"/>
                <a:pathLst>
                  <a:path w="1159" h="1159" extrusionOk="0">
                    <a:moveTo>
                      <a:pt x="237" y="1"/>
                    </a:moveTo>
                    <a:cubicBezTo>
                      <a:pt x="178" y="1"/>
                      <a:pt x="119" y="24"/>
                      <a:pt x="72" y="72"/>
                    </a:cubicBezTo>
                    <a:cubicBezTo>
                      <a:pt x="1" y="142"/>
                      <a:pt x="1" y="308"/>
                      <a:pt x="72" y="402"/>
                    </a:cubicBezTo>
                    <a:lnTo>
                      <a:pt x="851" y="1158"/>
                    </a:lnTo>
                    <a:lnTo>
                      <a:pt x="1158" y="828"/>
                    </a:lnTo>
                    <a:lnTo>
                      <a:pt x="402" y="72"/>
                    </a:lnTo>
                    <a:cubicBezTo>
                      <a:pt x="355" y="24"/>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1184800" y="7883325"/>
                <a:ext cx="29575" cy="28975"/>
              </a:xfrm>
              <a:custGeom>
                <a:avLst/>
                <a:gdLst/>
                <a:ahLst/>
                <a:cxnLst/>
                <a:rect l="l" t="t" r="r" b="b"/>
                <a:pathLst>
                  <a:path w="1183" h="1159" extrusionOk="0">
                    <a:moveTo>
                      <a:pt x="237" y="1"/>
                    </a:moveTo>
                    <a:cubicBezTo>
                      <a:pt x="178" y="1"/>
                      <a:pt x="119" y="24"/>
                      <a:pt x="72" y="72"/>
                    </a:cubicBezTo>
                    <a:cubicBezTo>
                      <a:pt x="1" y="166"/>
                      <a:pt x="1" y="308"/>
                      <a:pt x="72" y="402"/>
                    </a:cubicBezTo>
                    <a:lnTo>
                      <a:pt x="851" y="1158"/>
                    </a:lnTo>
                    <a:lnTo>
                      <a:pt x="1182" y="828"/>
                    </a:lnTo>
                    <a:lnTo>
                      <a:pt x="402" y="72"/>
                    </a:lnTo>
                    <a:cubicBezTo>
                      <a:pt x="355" y="24"/>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1205475" y="7904000"/>
                <a:ext cx="29575" cy="28975"/>
              </a:xfrm>
              <a:custGeom>
                <a:avLst/>
                <a:gdLst/>
                <a:ahLst/>
                <a:cxnLst/>
                <a:rect l="l" t="t" r="r" b="b"/>
                <a:pathLst>
                  <a:path w="1183" h="1159" extrusionOk="0">
                    <a:moveTo>
                      <a:pt x="237" y="1"/>
                    </a:moveTo>
                    <a:cubicBezTo>
                      <a:pt x="178" y="1"/>
                      <a:pt x="119" y="24"/>
                      <a:pt x="72" y="72"/>
                    </a:cubicBezTo>
                    <a:cubicBezTo>
                      <a:pt x="1" y="142"/>
                      <a:pt x="1" y="308"/>
                      <a:pt x="72" y="379"/>
                    </a:cubicBezTo>
                    <a:lnTo>
                      <a:pt x="851" y="1158"/>
                    </a:lnTo>
                    <a:lnTo>
                      <a:pt x="1182" y="828"/>
                    </a:lnTo>
                    <a:lnTo>
                      <a:pt x="402" y="72"/>
                    </a:lnTo>
                    <a:cubicBezTo>
                      <a:pt x="355" y="24"/>
                      <a:pt x="296" y="1"/>
                      <a:pt x="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1237375" y="7913450"/>
                <a:ext cx="40800" cy="40200"/>
              </a:xfrm>
              <a:custGeom>
                <a:avLst/>
                <a:gdLst/>
                <a:ahLst/>
                <a:cxnLst/>
                <a:rect l="l" t="t" r="r" b="b"/>
                <a:pathLst>
                  <a:path w="1632" h="1608" extrusionOk="0">
                    <a:moveTo>
                      <a:pt x="249" y="1"/>
                    </a:moveTo>
                    <a:cubicBezTo>
                      <a:pt x="190" y="1"/>
                      <a:pt x="131" y="24"/>
                      <a:pt x="95" y="72"/>
                    </a:cubicBezTo>
                    <a:cubicBezTo>
                      <a:pt x="1" y="166"/>
                      <a:pt x="1" y="308"/>
                      <a:pt x="95" y="402"/>
                    </a:cubicBezTo>
                    <a:lnTo>
                      <a:pt x="1300" y="1607"/>
                    </a:lnTo>
                    <a:lnTo>
                      <a:pt x="1631" y="1277"/>
                    </a:lnTo>
                    <a:lnTo>
                      <a:pt x="403" y="72"/>
                    </a:lnTo>
                    <a:cubicBezTo>
                      <a:pt x="367" y="24"/>
                      <a:pt x="308" y="1"/>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69" name="Google Shape;3569;p71"/>
          <p:cNvGrpSpPr/>
          <p:nvPr/>
        </p:nvGrpSpPr>
        <p:grpSpPr>
          <a:xfrm>
            <a:off x="1782871" y="4122956"/>
            <a:ext cx="394600" cy="386325"/>
            <a:chOff x="1829738" y="4184900"/>
            <a:chExt cx="394600" cy="386325"/>
          </a:xfrm>
        </p:grpSpPr>
        <p:sp>
          <p:nvSpPr>
            <p:cNvPr id="3570" name="Google Shape;3570;p71"/>
            <p:cNvSpPr/>
            <p:nvPr/>
          </p:nvSpPr>
          <p:spPr>
            <a:xfrm>
              <a:off x="1829738" y="4184900"/>
              <a:ext cx="394600" cy="386325"/>
            </a:xfrm>
            <a:custGeom>
              <a:avLst/>
              <a:gdLst/>
              <a:ahLst/>
              <a:cxnLst/>
              <a:rect l="l" t="t" r="r" b="b"/>
              <a:pathLst>
                <a:path w="15784" h="15453" extrusionOk="0">
                  <a:moveTo>
                    <a:pt x="3583" y="6317"/>
                  </a:moveTo>
                  <a:cubicBezTo>
                    <a:pt x="4185" y="6317"/>
                    <a:pt x="4759" y="6659"/>
                    <a:pt x="5010" y="7230"/>
                  </a:cubicBezTo>
                  <a:cubicBezTo>
                    <a:pt x="5364" y="8010"/>
                    <a:pt x="4986" y="8908"/>
                    <a:pt x="4206" y="9239"/>
                  </a:cubicBezTo>
                  <a:cubicBezTo>
                    <a:pt x="4015" y="9323"/>
                    <a:pt x="3812" y="9362"/>
                    <a:pt x="3612" y="9362"/>
                  </a:cubicBezTo>
                  <a:cubicBezTo>
                    <a:pt x="3021" y="9362"/>
                    <a:pt x="2445" y="9017"/>
                    <a:pt x="2198" y="8435"/>
                  </a:cubicBezTo>
                  <a:cubicBezTo>
                    <a:pt x="1891" y="7679"/>
                    <a:pt x="2245" y="6758"/>
                    <a:pt x="3001" y="6427"/>
                  </a:cubicBezTo>
                  <a:cubicBezTo>
                    <a:pt x="3191" y="6352"/>
                    <a:pt x="3388" y="6317"/>
                    <a:pt x="3583" y="6317"/>
                  </a:cubicBezTo>
                  <a:close/>
                  <a:moveTo>
                    <a:pt x="10349" y="10751"/>
                  </a:moveTo>
                  <a:cubicBezTo>
                    <a:pt x="11176" y="10751"/>
                    <a:pt x="11885" y="11436"/>
                    <a:pt x="11885" y="12287"/>
                  </a:cubicBezTo>
                  <a:cubicBezTo>
                    <a:pt x="11885" y="13137"/>
                    <a:pt x="11224" y="13822"/>
                    <a:pt x="10349" y="13822"/>
                  </a:cubicBezTo>
                  <a:cubicBezTo>
                    <a:pt x="9522" y="13822"/>
                    <a:pt x="8814" y="13137"/>
                    <a:pt x="8814" y="12287"/>
                  </a:cubicBezTo>
                  <a:cubicBezTo>
                    <a:pt x="8861" y="11436"/>
                    <a:pt x="9522" y="10751"/>
                    <a:pt x="10349" y="10751"/>
                  </a:cubicBezTo>
                  <a:close/>
                  <a:moveTo>
                    <a:pt x="9026" y="0"/>
                  </a:moveTo>
                  <a:cubicBezTo>
                    <a:pt x="8530" y="0"/>
                    <a:pt x="8081" y="213"/>
                    <a:pt x="7750" y="520"/>
                  </a:cubicBezTo>
                  <a:cubicBezTo>
                    <a:pt x="7443" y="851"/>
                    <a:pt x="7231" y="1300"/>
                    <a:pt x="7231" y="1796"/>
                  </a:cubicBezTo>
                  <a:lnTo>
                    <a:pt x="7231" y="6474"/>
                  </a:lnTo>
                  <a:cubicBezTo>
                    <a:pt x="7136" y="6474"/>
                    <a:pt x="7089" y="6427"/>
                    <a:pt x="6994" y="6427"/>
                  </a:cubicBezTo>
                  <a:lnTo>
                    <a:pt x="6923" y="6427"/>
                  </a:lnTo>
                  <a:cubicBezTo>
                    <a:pt x="6876" y="6403"/>
                    <a:pt x="6782" y="6403"/>
                    <a:pt x="6734" y="6380"/>
                  </a:cubicBezTo>
                  <a:lnTo>
                    <a:pt x="6687" y="6380"/>
                  </a:lnTo>
                  <a:cubicBezTo>
                    <a:pt x="6640" y="6356"/>
                    <a:pt x="6545" y="6309"/>
                    <a:pt x="6498" y="6285"/>
                  </a:cubicBezTo>
                  <a:lnTo>
                    <a:pt x="6451" y="6262"/>
                  </a:lnTo>
                  <a:cubicBezTo>
                    <a:pt x="6404" y="6238"/>
                    <a:pt x="6333" y="6191"/>
                    <a:pt x="6285" y="6144"/>
                  </a:cubicBezTo>
                  <a:cubicBezTo>
                    <a:pt x="6167" y="6049"/>
                    <a:pt x="6073" y="5955"/>
                    <a:pt x="5978" y="5836"/>
                  </a:cubicBezTo>
                  <a:cubicBezTo>
                    <a:pt x="5387" y="5130"/>
                    <a:pt x="4498" y="4709"/>
                    <a:pt x="3558" y="4709"/>
                  </a:cubicBezTo>
                  <a:cubicBezTo>
                    <a:pt x="3147" y="4709"/>
                    <a:pt x="2726" y="4790"/>
                    <a:pt x="2316" y="4962"/>
                  </a:cubicBezTo>
                  <a:cubicBezTo>
                    <a:pt x="733" y="5647"/>
                    <a:pt x="1" y="7490"/>
                    <a:pt x="709" y="9097"/>
                  </a:cubicBezTo>
                  <a:cubicBezTo>
                    <a:pt x="1204" y="10280"/>
                    <a:pt x="2370" y="10974"/>
                    <a:pt x="3599" y="10974"/>
                  </a:cubicBezTo>
                  <a:cubicBezTo>
                    <a:pt x="4015" y="10974"/>
                    <a:pt x="4438" y="10895"/>
                    <a:pt x="4844" y="10727"/>
                  </a:cubicBezTo>
                  <a:lnTo>
                    <a:pt x="7207" y="9711"/>
                  </a:lnTo>
                  <a:lnTo>
                    <a:pt x="7207" y="12287"/>
                  </a:lnTo>
                  <a:cubicBezTo>
                    <a:pt x="7207" y="14035"/>
                    <a:pt x="8577" y="15453"/>
                    <a:pt x="10326" y="15453"/>
                  </a:cubicBezTo>
                  <a:cubicBezTo>
                    <a:pt x="12074" y="15453"/>
                    <a:pt x="13468" y="14059"/>
                    <a:pt x="13468" y="12310"/>
                  </a:cubicBezTo>
                  <a:cubicBezTo>
                    <a:pt x="13468" y="10893"/>
                    <a:pt x="12523" y="9688"/>
                    <a:pt x="11224" y="9310"/>
                  </a:cubicBezTo>
                  <a:cubicBezTo>
                    <a:pt x="10751" y="9144"/>
                    <a:pt x="10349" y="8861"/>
                    <a:pt x="10160" y="8435"/>
                  </a:cubicBezTo>
                  <a:lnTo>
                    <a:pt x="14437" y="6616"/>
                  </a:lnTo>
                  <a:cubicBezTo>
                    <a:pt x="15382" y="6167"/>
                    <a:pt x="15784" y="5104"/>
                    <a:pt x="15406" y="4183"/>
                  </a:cubicBezTo>
                  <a:cubicBezTo>
                    <a:pt x="15318" y="3973"/>
                    <a:pt x="15114" y="3854"/>
                    <a:pt x="14899" y="3854"/>
                  </a:cubicBezTo>
                  <a:cubicBezTo>
                    <a:pt x="14824" y="3854"/>
                    <a:pt x="14747" y="3868"/>
                    <a:pt x="14673" y="3899"/>
                  </a:cubicBezTo>
                  <a:lnTo>
                    <a:pt x="10680" y="5600"/>
                  </a:lnTo>
                  <a:cubicBezTo>
                    <a:pt x="10562" y="5671"/>
                    <a:pt x="10468" y="5695"/>
                    <a:pt x="10349" y="5718"/>
                  </a:cubicBezTo>
                  <a:cubicBezTo>
                    <a:pt x="10278" y="5766"/>
                    <a:pt x="10208" y="5789"/>
                    <a:pt x="10113" y="5813"/>
                  </a:cubicBezTo>
                  <a:cubicBezTo>
                    <a:pt x="9971" y="5884"/>
                    <a:pt x="9806" y="5931"/>
                    <a:pt x="9641" y="6002"/>
                  </a:cubicBezTo>
                  <a:cubicBezTo>
                    <a:pt x="9617" y="5647"/>
                    <a:pt x="9593" y="5246"/>
                    <a:pt x="9593" y="4891"/>
                  </a:cubicBezTo>
                  <a:lnTo>
                    <a:pt x="9593" y="568"/>
                  </a:lnTo>
                  <a:cubicBezTo>
                    <a:pt x="9593" y="260"/>
                    <a:pt x="9357" y="0"/>
                    <a:pt x="9026"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1" name="Google Shape;3571;p71"/>
            <p:cNvGrpSpPr/>
            <p:nvPr/>
          </p:nvGrpSpPr>
          <p:grpSpPr>
            <a:xfrm>
              <a:off x="1829738" y="4185488"/>
              <a:ext cx="394600" cy="384550"/>
              <a:chOff x="-1257450" y="8325750"/>
              <a:chExt cx="394600" cy="384550"/>
            </a:xfrm>
          </p:grpSpPr>
          <p:sp>
            <p:nvSpPr>
              <p:cNvPr id="3572" name="Google Shape;3572;p71"/>
              <p:cNvSpPr/>
              <p:nvPr/>
            </p:nvSpPr>
            <p:spPr>
              <a:xfrm>
                <a:off x="-1031800" y="8422075"/>
                <a:ext cx="168950" cy="113975"/>
              </a:xfrm>
              <a:custGeom>
                <a:avLst/>
                <a:gdLst/>
                <a:ahLst/>
                <a:cxnLst/>
                <a:rect l="l" t="t" r="r" b="b"/>
                <a:pathLst>
                  <a:path w="6758" h="4559" extrusionOk="0">
                    <a:moveTo>
                      <a:pt x="5823" y="1"/>
                    </a:moveTo>
                    <a:cubicBezTo>
                      <a:pt x="5749" y="1"/>
                      <a:pt x="5673" y="16"/>
                      <a:pt x="5600" y="46"/>
                    </a:cubicBezTo>
                    <a:lnTo>
                      <a:pt x="1607" y="1771"/>
                    </a:lnTo>
                    <a:cubicBezTo>
                      <a:pt x="1276" y="1913"/>
                      <a:pt x="922" y="2031"/>
                      <a:pt x="567" y="2149"/>
                    </a:cubicBezTo>
                    <a:lnTo>
                      <a:pt x="0" y="3425"/>
                    </a:lnTo>
                    <a:lnTo>
                      <a:pt x="1111" y="4559"/>
                    </a:lnTo>
                    <a:lnTo>
                      <a:pt x="5387" y="2740"/>
                    </a:lnTo>
                    <a:cubicBezTo>
                      <a:pt x="6309" y="2361"/>
                      <a:pt x="6758" y="1251"/>
                      <a:pt x="6332" y="353"/>
                    </a:cubicBezTo>
                    <a:cubicBezTo>
                      <a:pt x="6245" y="125"/>
                      <a:pt x="6039" y="1"/>
                      <a:pt x="58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1257450" y="8442875"/>
                <a:ext cx="197325" cy="156650"/>
              </a:xfrm>
              <a:custGeom>
                <a:avLst/>
                <a:gdLst/>
                <a:ahLst/>
                <a:cxnLst/>
                <a:rect l="l" t="t" r="r" b="b"/>
                <a:pathLst>
                  <a:path w="7893" h="6266" extrusionOk="0">
                    <a:moveTo>
                      <a:pt x="3562" y="1608"/>
                    </a:moveTo>
                    <a:cubicBezTo>
                      <a:pt x="4170" y="1608"/>
                      <a:pt x="4754" y="1950"/>
                      <a:pt x="4986" y="2522"/>
                    </a:cubicBezTo>
                    <a:cubicBezTo>
                      <a:pt x="5317" y="3325"/>
                      <a:pt x="4962" y="4199"/>
                      <a:pt x="4206" y="4530"/>
                    </a:cubicBezTo>
                    <a:cubicBezTo>
                      <a:pt x="4009" y="4614"/>
                      <a:pt x="3802" y="4654"/>
                      <a:pt x="3598" y="4654"/>
                    </a:cubicBezTo>
                    <a:cubicBezTo>
                      <a:pt x="2999" y="4654"/>
                      <a:pt x="2427" y="4309"/>
                      <a:pt x="2198" y="3727"/>
                    </a:cubicBezTo>
                    <a:cubicBezTo>
                      <a:pt x="1867" y="2971"/>
                      <a:pt x="2222" y="2049"/>
                      <a:pt x="2978" y="1719"/>
                    </a:cubicBezTo>
                    <a:cubicBezTo>
                      <a:pt x="3168" y="1644"/>
                      <a:pt x="3366" y="1608"/>
                      <a:pt x="3562" y="1608"/>
                    </a:cubicBezTo>
                    <a:close/>
                    <a:moveTo>
                      <a:pt x="3572" y="0"/>
                    </a:moveTo>
                    <a:cubicBezTo>
                      <a:pt x="3161" y="0"/>
                      <a:pt x="2743" y="81"/>
                      <a:pt x="2340" y="254"/>
                    </a:cubicBezTo>
                    <a:cubicBezTo>
                      <a:pt x="733" y="939"/>
                      <a:pt x="1" y="2782"/>
                      <a:pt x="709" y="4388"/>
                    </a:cubicBezTo>
                    <a:cubicBezTo>
                      <a:pt x="1221" y="5571"/>
                      <a:pt x="2392" y="6266"/>
                      <a:pt x="3612" y="6266"/>
                    </a:cubicBezTo>
                    <a:cubicBezTo>
                      <a:pt x="4025" y="6266"/>
                      <a:pt x="4444" y="6186"/>
                      <a:pt x="4844" y="6019"/>
                    </a:cubicBezTo>
                    <a:lnTo>
                      <a:pt x="7207" y="5003"/>
                    </a:lnTo>
                    <a:lnTo>
                      <a:pt x="7892" y="3302"/>
                    </a:lnTo>
                    <a:lnTo>
                      <a:pt x="7207" y="1813"/>
                    </a:lnTo>
                    <a:cubicBezTo>
                      <a:pt x="6734" y="1766"/>
                      <a:pt x="6285" y="1529"/>
                      <a:pt x="6002" y="1128"/>
                    </a:cubicBezTo>
                    <a:cubicBezTo>
                      <a:pt x="5410" y="421"/>
                      <a:pt x="4510" y="0"/>
                      <a:pt x="3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1077300" y="8325750"/>
                <a:ext cx="60875" cy="171925"/>
              </a:xfrm>
              <a:custGeom>
                <a:avLst/>
                <a:gdLst/>
                <a:ahLst/>
                <a:cxnLst/>
                <a:rect l="l" t="t" r="r" b="b"/>
                <a:pathLst>
                  <a:path w="2435" h="6877" extrusionOk="0">
                    <a:moveTo>
                      <a:pt x="1797" y="1"/>
                    </a:moveTo>
                    <a:cubicBezTo>
                      <a:pt x="1300" y="1"/>
                      <a:pt x="852" y="213"/>
                      <a:pt x="544" y="544"/>
                    </a:cubicBezTo>
                    <a:cubicBezTo>
                      <a:pt x="214" y="851"/>
                      <a:pt x="1" y="1300"/>
                      <a:pt x="1" y="1796"/>
                    </a:cubicBezTo>
                    <a:lnTo>
                      <a:pt x="1" y="6474"/>
                    </a:lnTo>
                    <a:lnTo>
                      <a:pt x="1371" y="6876"/>
                    </a:lnTo>
                    <a:lnTo>
                      <a:pt x="2435" y="6002"/>
                    </a:lnTo>
                    <a:cubicBezTo>
                      <a:pt x="2387" y="5647"/>
                      <a:pt x="2364" y="5246"/>
                      <a:pt x="2364" y="4891"/>
                    </a:cubicBezTo>
                    <a:lnTo>
                      <a:pt x="2364" y="568"/>
                    </a:lnTo>
                    <a:cubicBezTo>
                      <a:pt x="2364" y="237"/>
                      <a:pt x="2104" y="1"/>
                      <a:pt x="1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1100925" y="8478150"/>
                <a:ext cx="40200" cy="99250"/>
              </a:xfrm>
              <a:custGeom>
                <a:avLst/>
                <a:gdLst/>
                <a:ahLst/>
                <a:cxnLst/>
                <a:rect l="l" t="t" r="r" b="b"/>
                <a:pathLst>
                  <a:path w="1608" h="3970" extrusionOk="0">
                    <a:moveTo>
                      <a:pt x="1" y="0"/>
                    </a:moveTo>
                    <a:lnTo>
                      <a:pt x="1" y="3970"/>
                    </a:lnTo>
                    <a:lnTo>
                      <a:pt x="922" y="3568"/>
                    </a:lnTo>
                    <a:lnTo>
                      <a:pt x="1607" y="1843"/>
                    </a:lnTo>
                    <a:lnTo>
                      <a:pt x="922" y="378"/>
                    </a:lnTo>
                    <a:cubicBezTo>
                      <a:pt x="592" y="355"/>
                      <a:pt x="261" y="237"/>
                      <a:pt x="1"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1031225" y="8466925"/>
                <a:ext cx="47875" cy="68550"/>
              </a:xfrm>
              <a:custGeom>
                <a:avLst/>
                <a:gdLst/>
                <a:ahLst/>
                <a:cxnLst/>
                <a:rect l="l" t="t" r="r" b="b"/>
                <a:pathLst>
                  <a:path w="1915" h="2742" extrusionOk="0">
                    <a:moveTo>
                      <a:pt x="1466" y="0"/>
                    </a:moveTo>
                    <a:cubicBezTo>
                      <a:pt x="1182" y="119"/>
                      <a:pt x="875" y="237"/>
                      <a:pt x="544" y="331"/>
                    </a:cubicBezTo>
                    <a:lnTo>
                      <a:pt x="1" y="1583"/>
                    </a:lnTo>
                    <a:lnTo>
                      <a:pt x="1064" y="2741"/>
                    </a:lnTo>
                    <a:lnTo>
                      <a:pt x="1915" y="2363"/>
                    </a:lnTo>
                    <a:cubicBezTo>
                      <a:pt x="1891" y="2340"/>
                      <a:pt x="1891" y="2292"/>
                      <a:pt x="1844" y="2269"/>
                    </a:cubicBezTo>
                    <a:cubicBezTo>
                      <a:pt x="1844" y="2245"/>
                      <a:pt x="1820" y="2174"/>
                      <a:pt x="1820" y="2103"/>
                    </a:cubicBezTo>
                    <a:cubicBezTo>
                      <a:pt x="1678" y="1513"/>
                      <a:pt x="1560" y="875"/>
                      <a:pt x="1489" y="260"/>
                    </a:cubicBezTo>
                    <a:lnTo>
                      <a:pt x="1466" y="0"/>
                    </a:ln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1077875" y="8476375"/>
                <a:ext cx="157150" cy="233925"/>
              </a:xfrm>
              <a:custGeom>
                <a:avLst/>
                <a:gdLst/>
                <a:ahLst/>
                <a:cxnLst/>
                <a:rect l="l" t="t" r="r" b="b"/>
                <a:pathLst>
                  <a:path w="6286" h="9357" extrusionOk="0">
                    <a:moveTo>
                      <a:pt x="3166" y="4702"/>
                    </a:moveTo>
                    <a:cubicBezTo>
                      <a:pt x="3993" y="4702"/>
                      <a:pt x="4679" y="5387"/>
                      <a:pt x="4679" y="6238"/>
                    </a:cubicBezTo>
                    <a:cubicBezTo>
                      <a:pt x="4679" y="7089"/>
                      <a:pt x="3993" y="7774"/>
                      <a:pt x="3166" y="7774"/>
                    </a:cubicBezTo>
                    <a:cubicBezTo>
                      <a:pt x="2316" y="7774"/>
                      <a:pt x="1631" y="7089"/>
                      <a:pt x="1631" y="6238"/>
                    </a:cubicBezTo>
                    <a:cubicBezTo>
                      <a:pt x="1631" y="5411"/>
                      <a:pt x="2292" y="4702"/>
                      <a:pt x="3166" y="4702"/>
                    </a:cubicBezTo>
                    <a:close/>
                    <a:moveTo>
                      <a:pt x="2410" y="0"/>
                    </a:moveTo>
                    <a:cubicBezTo>
                      <a:pt x="1772" y="213"/>
                      <a:pt x="1111" y="355"/>
                      <a:pt x="473" y="473"/>
                    </a:cubicBezTo>
                    <a:cubicBezTo>
                      <a:pt x="402" y="485"/>
                      <a:pt x="325" y="491"/>
                      <a:pt x="245" y="491"/>
                    </a:cubicBezTo>
                    <a:cubicBezTo>
                      <a:pt x="166" y="491"/>
                      <a:pt x="83" y="485"/>
                      <a:pt x="0" y="473"/>
                    </a:cubicBezTo>
                    <a:lnTo>
                      <a:pt x="0" y="6214"/>
                    </a:lnTo>
                    <a:cubicBezTo>
                      <a:pt x="0" y="7939"/>
                      <a:pt x="1394" y="9357"/>
                      <a:pt x="3119" y="9357"/>
                    </a:cubicBezTo>
                    <a:cubicBezTo>
                      <a:pt x="4868" y="9357"/>
                      <a:pt x="6262" y="7986"/>
                      <a:pt x="6262" y="6238"/>
                    </a:cubicBezTo>
                    <a:cubicBezTo>
                      <a:pt x="6285" y="4820"/>
                      <a:pt x="5316" y="3615"/>
                      <a:pt x="4017" y="3261"/>
                    </a:cubicBezTo>
                    <a:cubicBezTo>
                      <a:pt x="3544" y="3096"/>
                      <a:pt x="3166" y="2812"/>
                      <a:pt x="2954" y="2387"/>
                    </a:cubicBezTo>
                    <a:cubicBezTo>
                      <a:pt x="2859" y="2269"/>
                      <a:pt x="2836" y="2127"/>
                      <a:pt x="2765" y="1985"/>
                    </a:cubicBezTo>
                    <a:cubicBezTo>
                      <a:pt x="2599" y="1324"/>
                      <a:pt x="2481" y="662"/>
                      <a:pt x="2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1057200" y="8502950"/>
                <a:ext cx="26600" cy="26600"/>
              </a:xfrm>
              <a:custGeom>
                <a:avLst/>
                <a:gdLst/>
                <a:ahLst/>
                <a:cxnLst/>
                <a:rect l="l" t="t" r="r" b="b"/>
                <a:pathLst>
                  <a:path w="1064" h="1064" extrusionOk="0">
                    <a:moveTo>
                      <a:pt x="520" y="1"/>
                    </a:moveTo>
                    <a:cubicBezTo>
                      <a:pt x="237" y="1"/>
                      <a:pt x="0" y="237"/>
                      <a:pt x="0" y="544"/>
                    </a:cubicBezTo>
                    <a:cubicBezTo>
                      <a:pt x="0" y="828"/>
                      <a:pt x="237" y="1064"/>
                      <a:pt x="520" y="1064"/>
                    </a:cubicBezTo>
                    <a:cubicBezTo>
                      <a:pt x="827" y="1064"/>
                      <a:pt x="1063" y="828"/>
                      <a:pt x="1063" y="544"/>
                    </a:cubicBezTo>
                    <a:cubicBezTo>
                      <a:pt x="1063" y="237"/>
                      <a:pt x="827" y="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79" name="Google Shape;3579;p71"/>
          <p:cNvGrpSpPr/>
          <p:nvPr/>
        </p:nvGrpSpPr>
        <p:grpSpPr>
          <a:xfrm>
            <a:off x="1811221" y="2045913"/>
            <a:ext cx="337900" cy="386400"/>
            <a:chOff x="1729313" y="2050688"/>
            <a:chExt cx="337900" cy="386400"/>
          </a:xfrm>
        </p:grpSpPr>
        <p:sp>
          <p:nvSpPr>
            <p:cNvPr id="3580" name="Google Shape;3580;p71"/>
            <p:cNvSpPr/>
            <p:nvPr/>
          </p:nvSpPr>
          <p:spPr>
            <a:xfrm>
              <a:off x="1731088" y="2051775"/>
              <a:ext cx="336125" cy="384725"/>
            </a:xfrm>
            <a:custGeom>
              <a:avLst/>
              <a:gdLst/>
              <a:ahLst/>
              <a:cxnLst/>
              <a:rect l="l" t="t" r="r" b="b"/>
              <a:pathLst>
                <a:path w="13445" h="15389" extrusionOk="0">
                  <a:moveTo>
                    <a:pt x="1967" y="0"/>
                  </a:moveTo>
                  <a:cubicBezTo>
                    <a:pt x="1452" y="0"/>
                    <a:pt x="1044" y="447"/>
                    <a:pt x="1088" y="976"/>
                  </a:cubicBezTo>
                  <a:cubicBezTo>
                    <a:pt x="1159" y="1449"/>
                    <a:pt x="1324" y="2039"/>
                    <a:pt x="1796" y="2559"/>
                  </a:cubicBezTo>
                  <a:cubicBezTo>
                    <a:pt x="1064" y="3457"/>
                    <a:pt x="591" y="4567"/>
                    <a:pt x="450" y="5749"/>
                  </a:cubicBezTo>
                  <a:cubicBezTo>
                    <a:pt x="143" y="6032"/>
                    <a:pt x="1" y="6434"/>
                    <a:pt x="1" y="6859"/>
                  </a:cubicBezTo>
                  <a:cubicBezTo>
                    <a:pt x="1" y="7710"/>
                    <a:pt x="686" y="8395"/>
                    <a:pt x="1537" y="8395"/>
                  </a:cubicBezTo>
                  <a:cubicBezTo>
                    <a:pt x="1631" y="8395"/>
                    <a:pt x="1726" y="8395"/>
                    <a:pt x="1820" y="8348"/>
                  </a:cubicBezTo>
                  <a:cubicBezTo>
                    <a:pt x="1820" y="8395"/>
                    <a:pt x="1844" y="8419"/>
                    <a:pt x="1844" y="8442"/>
                  </a:cubicBezTo>
                  <a:cubicBezTo>
                    <a:pt x="1867" y="8466"/>
                    <a:pt x="1867" y="8537"/>
                    <a:pt x="1891" y="8560"/>
                  </a:cubicBezTo>
                  <a:cubicBezTo>
                    <a:pt x="1962" y="8679"/>
                    <a:pt x="2009" y="8820"/>
                    <a:pt x="2080" y="8938"/>
                  </a:cubicBezTo>
                  <a:lnTo>
                    <a:pt x="2104" y="8986"/>
                  </a:lnTo>
                  <a:cubicBezTo>
                    <a:pt x="2151" y="9104"/>
                    <a:pt x="2245" y="9222"/>
                    <a:pt x="2316" y="9340"/>
                  </a:cubicBezTo>
                  <a:cubicBezTo>
                    <a:pt x="2340" y="9364"/>
                    <a:pt x="2364" y="9387"/>
                    <a:pt x="2364" y="9458"/>
                  </a:cubicBezTo>
                  <a:lnTo>
                    <a:pt x="2647" y="9813"/>
                  </a:lnTo>
                  <a:lnTo>
                    <a:pt x="2671" y="9836"/>
                  </a:lnTo>
                  <a:cubicBezTo>
                    <a:pt x="2718" y="9931"/>
                    <a:pt x="2812" y="10002"/>
                    <a:pt x="2883" y="10073"/>
                  </a:cubicBezTo>
                  <a:cubicBezTo>
                    <a:pt x="2245" y="10191"/>
                    <a:pt x="1773" y="10758"/>
                    <a:pt x="1773" y="11396"/>
                  </a:cubicBezTo>
                  <a:lnTo>
                    <a:pt x="1773" y="13499"/>
                  </a:lnTo>
                  <a:cubicBezTo>
                    <a:pt x="1631" y="14018"/>
                    <a:pt x="1513" y="14656"/>
                    <a:pt x="1513" y="15389"/>
                  </a:cubicBezTo>
                  <a:lnTo>
                    <a:pt x="11862" y="15389"/>
                  </a:lnTo>
                  <a:cubicBezTo>
                    <a:pt x="11862" y="14656"/>
                    <a:pt x="11767" y="14018"/>
                    <a:pt x="11578" y="13499"/>
                  </a:cubicBezTo>
                  <a:lnTo>
                    <a:pt x="11578" y="11396"/>
                  </a:lnTo>
                  <a:cubicBezTo>
                    <a:pt x="11578" y="10758"/>
                    <a:pt x="11106" y="10191"/>
                    <a:pt x="10491" y="10073"/>
                  </a:cubicBezTo>
                  <a:cubicBezTo>
                    <a:pt x="10964" y="9576"/>
                    <a:pt x="11318" y="8986"/>
                    <a:pt x="11555" y="8324"/>
                  </a:cubicBezTo>
                  <a:cubicBezTo>
                    <a:pt x="11649" y="8348"/>
                    <a:pt x="11720" y="8348"/>
                    <a:pt x="11814" y="8348"/>
                  </a:cubicBezTo>
                  <a:cubicBezTo>
                    <a:pt x="12689" y="8348"/>
                    <a:pt x="13350" y="7686"/>
                    <a:pt x="13350" y="6812"/>
                  </a:cubicBezTo>
                  <a:cubicBezTo>
                    <a:pt x="13445" y="6410"/>
                    <a:pt x="13279" y="6032"/>
                    <a:pt x="12996" y="5725"/>
                  </a:cubicBezTo>
                  <a:cubicBezTo>
                    <a:pt x="12618" y="2606"/>
                    <a:pt x="9972" y="173"/>
                    <a:pt x="6711" y="173"/>
                  </a:cubicBezTo>
                  <a:lnTo>
                    <a:pt x="3876" y="173"/>
                  </a:lnTo>
                  <a:cubicBezTo>
                    <a:pt x="3758" y="173"/>
                    <a:pt x="3663" y="173"/>
                    <a:pt x="3569" y="149"/>
                  </a:cubicBezTo>
                  <a:lnTo>
                    <a:pt x="3332" y="149"/>
                  </a:lnTo>
                  <a:cubicBezTo>
                    <a:pt x="3261" y="149"/>
                    <a:pt x="3167" y="149"/>
                    <a:pt x="3072" y="125"/>
                  </a:cubicBezTo>
                  <a:cubicBezTo>
                    <a:pt x="2978" y="125"/>
                    <a:pt x="2931" y="125"/>
                    <a:pt x="2836" y="78"/>
                  </a:cubicBezTo>
                  <a:cubicBezTo>
                    <a:pt x="2742" y="78"/>
                    <a:pt x="2694" y="78"/>
                    <a:pt x="2623" y="55"/>
                  </a:cubicBezTo>
                  <a:cubicBezTo>
                    <a:pt x="2576" y="55"/>
                    <a:pt x="2482" y="55"/>
                    <a:pt x="2434" y="31"/>
                  </a:cubicBezTo>
                  <a:cubicBezTo>
                    <a:pt x="2316" y="31"/>
                    <a:pt x="2151" y="7"/>
                    <a:pt x="2080" y="7"/>
                  </a:cubicBezTo>
                  <a:cubicBezTo>
                    <a:pt x="2042" y="3"/>
                    <a:pt x="2004" y="0"/>
                    <a:pt x="1967"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1" name="Google Shape;3581;p71"/>
            <p:cNvGrpSpPr/>
            <p:nvPr/>
          </p:nvGrpSpPr>
          <p:grpSpPr>
            <a:xfrm>
              <a:off x="1729313" y="2050688"/>
              <a:ext cx="336725" cy="386400"/>
              <a:chOff x="-1357875" y="6190950"/>
              <a:chExt cx="336725" cy="386400"/>
            </a:xfrm>
          </p:grpSpPr>
          <p:sp>
            <p:nvSpPr>
              <p:cNvPr id="3582" name="Google Shape;3582;p71"/>
              <p:cNvSpPr/>
              <p:nvPr/>
            </p:nvSpPr>
            <p:spPr>
              <a:xfrm>
                <a:off x="-1312975" y="6443825"/>
                <a:ext cx="247525" cy="111075"/>
              </a:xfrm>
              <a:custGeom>
                <a:avLst/>
                <a:gdLst/>
                <a:ahLst/>
                <a:cxnLst/>
                <a:rect l="l" t="t" r="r" b="b"/>
                <a:pathLst>
                  <a:path w="9901" h="4443" extrusionOk="0">
                    <a:moveTo>
                      <a:pt x="1371" y="1"/>
                    </a:moveTo>
                    <a:cubicBezTo>
                      <a:pt x="639" y="1"/>
                      <a:pt x="1" y="592"/>
                      <a:pt x="1" y="1348"/>
                    </a:cubicBezTo>
                    <a:lnTo>
                      <a:pt x="1" y="4443"/>
                    </a:lnTo>
                    <a:lnTo>
                      <a:pt x="9900" y="4443"/>
                    </a:lnTo>
                    <a:lnTo>
                      <a:pt x="9900" y="1348"/>
                    </a:lnTo>
                    <a:cubicBezTo>
                      <a:pt x="9877" y="615"/>
                      <a:pt x="9286" y="1"/>
                      <a:pt x="8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1318875" y="6462750"/>
                <a:ext cx="259925" cy="114600"/>
              </a:xfrm>
              <a:custGeom>
                <a:avLst/>
                <a:gdLst/>
                <a:ahLst/>
                <a:cxnLst/>
                <a:rect l="l" t="t" r="r" b="b"/>
                <a:pathLst>
                  <a:path w="10397" h="4584" extrusionOk="0">
                    <a:moveTo>
                      <a:pt x="2812" y="0"/>
                    </a:moveTo>
                    <a:lnTo>
                      <a:pt x="2812" y="307"/>
                    </a:lnTo>
                    <a:lnTo>
                      <a:pt x="1772" y="307"/>
                    </a:lnTo>
                    <a:cubicBezTo>
                      <a:pt x="1158" y="827"/>
                      <a:pt x="0" y="2103"/>
                      <a:pt x="0" y="4584"/>
                    </a:cubicBezTo>
                    <a:lnTo>
                      <a:pt x="10396" y="4584"/>
                    </a:lnTo>
                    <a:cubicBezTo>
                      <a:pt x="10373" y="2079"/>
                      <a:pt x="9191" y="780"/>
                      <a:pt x="8577" y="260"/>
                    </a:cubicBezTo>
                    <a:lnTo>
                      <a:pt x="7608" y="260"/>
                    </a:lnTo>
                    <a:lnTo>
                      <a:pt x="76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1275175" y="6462150"/>
                <a:ext cx="33100" cy="96900"/>
              </a:xfrm>
              <a:custGeom>
                <a:avLst/>
                <a:gdLst/>
                <a:ahLst/>
                <a:cxnLst/>
                <a:rect l="l" t="t" r="r" b="b"/>
                <a:pathLst>
                  <a:path w="1324" h="3876" extrusionOk="0">
                    <a:moveTo>
                      <a:pt x="426" y="0"/>
                    </a:moveTo>
                    <a:cubicBezTo>
                      <a:pt x="426" y="0"/>
                      <a:pt x="237" y="95"/>
                      <a:pt x="1" y="308"/>
                    </a:cubicBezTo>
                    <a:lnTo>
                      <a:pt x="1" y="3875"/>
                    </a:lnTo>
                    <a:lnTo>
                      <a:pt x="1324" y="3875"/>
                    </a:lnTo>
                    <a:lnTo>
                      <a:pt x="1324" y="24"/>
                    </a:lnTo>
                    <a:lnTo>
                      <a:pt x="13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1137550" y="6462750"/>
                <a:ext cx="33125" cy="96300"/>
              </a:xfrm>
              <a:custGeom>
                <a:avLst/>
                <a:gdLst/>
                <a:ahLst/>
                <a:cxnLst/>
                <a:rect l="l" t="t" r="r" b="b"/>
                <a:pathLst>
                  <a:path w="1325" h="3852" extrusionOk="0">
                    <a:moveTo>
                      <a:pt x="1" y="0"/>
                    </a:moveTo>
                    <a:lnTo>
                      <a:pt x="1" y="3851"/>
                    </a:lnTo>
                    <a:lnTo>
                      <a:pt x="1324" y="3851"/>
                    </a:lnTo>
                    <a:lnTo>
                      <a:pt x="1324" y="260"/>
                    </a:lnTo>
                    <a:cubicBezTo>
                      <a:pt x="1088" y="95"/>
                      <a:pt x="946"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1274575" y="6509400"/>
                <a:ext cx="33700" cy="49650"/>
              </a:xfrm>
              <a:custGeom>
                <a:avLst/>
                <a:gdLst/>
                <a:ahLst/>
                <a:cxnLst/>
                <a:rect l="l" t="t" r="r" b="b"/>
                <a:pathLst>
                  <a:path w="1348" h="1986" extrusionOk="0">
                    <a:moveTo>
                      <a:pt x="662" y="1"/>
                    </a:moveTo>
                    <a:cubicBezTo>
                      <a:pt x="426" y="1"/>
                      <a:pt x="213" y="24"/>
                      <a:pt x="0" y="119"/>
                    </a:cubicBezTo>
                    <a:lnTo>
                      <a:pt x="0" y="1985"/>
                    </a:lnTo>
                    <a:lnTo>
                      <a:pt x="1347" y="1985"/>
                    </a:lnTo>
                    <a:lnTo>
                      <a:pt x="1347" y="119"/>
                    </a:lnTo>
                    <a:lnTo>
                      <a:pt x="1300" y="119"/>
                    </a:lnTo>
                    <a:cubicBezTo>
                      <a:pt x="1111" y="71"/>
                      <a:pt x="875" y="1"/>
                      <a:pt x="662"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1286400" y="6533025"/>
                <a:ext cx="57325" cy="43750"/>
              </a:xfrm>
              <a:custGeom>
                <a:avLst/>
                <a:gdLst/>
                <a:ahLst/>
                <a:cxnLst/>
                <a:rect l="l" t="t" r="r" b="b"/>
                <a:pathLst>
                  <a:path w="2293" h="1750" extrusionOk="0">
                    <a:moveTo>
                      <a:pt x="1135" y="1"/>
                    </a:moveTo>
                    <a:cubicBezTo>
                      <a:pt x="521" y="1"/>
                      <a:pt x="1" y="497"/>
                      <a:pt x="1" y="1135"/>
                    </a:cubicBezTo>
                    <a:cubicBezTo>
                      <a:pt x="1" y="1442"/>
                      <a:pt x="284" y="1749"/>
                      <a:pt x="639" y="1749"/>
                    </a:cubicBezTo>
                    <a:lnTo>
                      <a:pt x="1655" y="1749"/>
                    </a:lnTo>
                    <a:cubicBezTo>
                      <a:pt x="1986" y="1749"/>
                      <a:pt x="2293" y="1489"/>
                      <a:pt x="2293" y="1135"/>
                    </a:cubicBezTo>
                    <a:cubicBezTo>
                      <a:pt x="2245" y="497"/>
                      <a:pt x="1749" y="1"/>
                      <a:pt x="1135"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1137550" y="6510000"/>
                <a:ext cx="33125" cy="49050"/>
              </a:xfrm>
              <a:custGeom>
                <a:avLst/>
                <a:gdLst/>
                <a:ahLst/>
                <a:cxnLst/>
                <a:rect l="l" t="t" r="r" b="b"/>
                <a:pathLst>
                  <a:path w="1325" h="1962" extrusionOk="0">
                    <a:moveTo>
                      <a:pt x="662" y="0"/>
                    </a:moveTo>
                    <a:cubicBezTo>
                      <a:pt x="426" y="0"/>
                      <a:pt x="190" y="24"/>
                      <a:pt x="1" y="118"/>
                    </a:cubicBezTo>
                    <a:lnTo>
                      <a:pt x="1" y="1961"/>
                    </a:lnTo>
                    <a:lnTo>
                      <a:pt x="1324" y="1961"/>
                    </a:lnTo>
                    <a:lnTo>
                      <a:pt x="1324" y="95"/>
                    </a:lnTo>
                    <a:cubicBezTo>
                      <a:pt x="1111" y="47"/>
                      <a:pt x="899" y="0"/>
                      <a:pt x="662"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1149350" y="6533025"/>
                <a:ext cx="56725" cy="43750"/>
              </a:xfrm>
              <a:custGeom>
                <a:avLst/>
                <a:gdLst/>
                <a:ahLst/>
                <a:cxnLst/>
                <a:rect l="l" t="t" r="r" b="b"/>
                <a:pathLst>
                  <a:path w="2269" h="1750" extrusionOk="0">
                    <a:moveTo>
                      <a:pt x="1134" y="1"/>
                    </a:moveTo>
                    <a:cubicBezTo>
                      <a:pt x="520" y="1"/>
                      <a:pt x="24" y="497"/>
                      <a:pt x="0" y="1135"/>
                    </a:cubicBezTo>
                    <a:cubicBezTo>
                      <a:pt x="0" y="1489"/>
                      <a:pt x="284" y="1749"/>
                      <a:pt x="615" y="1749"/>
                    </a:cubicBezTo>
                    <a:lnTo>
                      <a:pt x="1654" y="1749"/>
                    </a:lnTo>
                    <a:cubicBezTo>
                      <a:pt x="2009" y="1749"/>
                      <a:pt x="2269" y="1442"/>
                      <a:pt x="2269" y="1135"/>
                    </a:cubicBezTo>
                    <a:cubicBezTo>
                      <a:pt x="2269" y="497"/>
                      <a:pt x="1749" y="1"/>
                      <a:pt x="1134"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1212550" y="6515300"/>
                <a:ext cx="46100" cy="61475"/>
              </a:xfrm>
              <a:custGeom>
                <a:avLst/>
                <a:gdLst/>
                <a:ahLst/>
                <a:cxnLst/>
                <a:rect l="l" t="t" r="r" b="b"/>
                <a:pathLst>
                  <a:path w="1844" h="2459" extrusionOk="0">
                    <a:moveTo>
                      <a:pt x="402" y="1"/>
                    </a:moveTo>
                    <a:lnTo>
                      <a:pt x="0" y="2458"/>
                    </a:lnTo>
                    <a:lnTo>
                      <a:pt x="1843" y="2458"/>
                    </a:lnTo>
                    <a:lnTo>
                      <a:pt x="14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1210775" y="6464500"/>
                <a:ext cx="42550" cy="56150"/>
              </a:xfrm>
              <a:custGeom>
                <a:avLst/>
                <a:gdLst/>
                <a:ahLst/>
                <a:cxnLst/>
                <a:rect l="l" t="t" r="r" b="b"/>
                <a:pathLst>
                  <a:path w="1702" h="2246" extrusionOk="0">
                    <a:moveTo>
                      <a:pt x="0" y="1"/>
                    </a:moveTo>
                    <a:lnTo>
                      <a:pt x="0" y="1371"/>
                    </a:lnTo>
                    <a:cubicBezTo>
                      <a:pt x="0" y="1844"/>
                      <a:pt x="378" y="2246"/>
                      <a:pt x="851" y="2246"/>
                    </a:cubicBezTo>
                    <a:cubicBezTo>
                      <a:pt x="1323" y="2246"/>
                      <a:pt x="1701" y="1844"/>
                      <a:pt x="1701" y="1371"/>
                    </a:cubicBezTo>
                    <a:lnTo>
                      <a:pt x="17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348425" y="6190950"/>
                <a:ext cx="317825" cy="164300"/>
              </a:xfrm>
              <a:custGeom>
                <a:avLst/>
                <a:gdLst/>
                <a:ahLst/>
                <a:cxnLst/>
                <a:rect l="l" t="t" r="r" b="b"/>
                <a:pathLst>
                  <a:path w="12713" h="6572" extrusionOk="0">
                    <a:moveTo>
                      <a:pt x="1624" y="0"/>
                    </a:moveTo>
                    <a:cubicBezTo>
                      <a:pt x="1092" y="0"/>
                      <a:pt x="665" y="455"/>
                      <a:pt x="710" y="996"/>
                    </a:cubicBezTo>
                    <a:cubicBezTo>
                      <a:pt x="781" y="1468"/>
                      <a:pt x="946" y="2059"/>
                      <a:pt x="1419" y="2579"/>
                    </a:cubicBezTo>
                    <a:cubicBezTo>
                      <a:pt x="544" y="3666"/>
                      <a:pt x="1" y="5060"/>
                      <a:pt x="1" y="6572"/>
                    </a:cubicBezTo>
                    <a:lnTo>
                      <a:pt x="12712" y="6572"/>
                    </a:lnTo>
                    <a:cubicBezTo>
                      <a:pt x="12712" y="3075"/>
                      <a:pt x="9877" y="216"/>
                      <a:pt x="6357" y="216"/>
                    </a:cubicBezTo>
                    <a:cubicBezTo>
                      <a:pt x="4136" y="216"/>
                      <a:pt x="2576" y="98"/>
                      <a:pt x="1702" y="4"/>
                    </a:cubicBezTo>
                    <a:cubicBezTo>
                      <a:pt x="1676" y="1"/>
                      <a:pt x="1650"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1097975" y="6325100"/>
                <a:ext cx="76825" cy="76825"/>
              </a:xfrm>
              <a:custGeom>
                <a:avLst/>
                <a:gdLst/>
                <a:ahLst/>
                <a:cxnLst/>
                <a:rect l="l" t="t" r="r" b="b"/>
                <a:pathLst>
                  <a:path w="3073" h="3073" extrusionOk="0">
                    <a:moveTo>
                      <a:pt x="1537" y="1"/>
                    </a:moveTo>
                    <a:cubicBezTo>
                      <a:pt x="686" y="1"/>
                      <a:pt x="1" y="662"/>
                      <a:pt x="1" y="1537"/>
                    </a:cubicBezTo>
                    <a:cubicBezTo>
                      <a:pt x="1" y="2387"/>
                      <a:pt x="686" y="3072"/>
                      <a:pt x="1537" y="3072"/>
                    </a:cubicBezTo>
                    <a:cubicBezTo>
                      <a:pt x="2387" y="3072"/>
                      <a:pt x="3073" y="2387"/>
                      <a:pt x="3073" y="1537"/>
                    </a:cubicBezTo>
                    <a:cubicBezTo>
                      <a:pt x="3073" y="662"/>
                      <a:pt x="2387" y="1"/>
                      <a:pt x="153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1347225" y="6192025"/>
                <a:ext cx="156550" cy="163825"/>
              </a:xfrm>
              <a:custGeom>
                <a:avLst/>
                <a:gdLst/>
                <a:ahLst/>
                <a:cxnLst/>
                <a:rect l="l" t="t" r="r" b="b"/>
                <a:pathLst>
                  <a:path w="6262" h="6553" extrusionOk="0">
                    <a:moveTo>
                      <a:pt x="1565" y="1"/>
                    </a:moveTo>
                    <a:cubicBezTo>
                      <a:pt x="1050" y="1"/>
                      <a:pt x="643" y="447"/>
                      <a:pt x="709" y="976"/>
                    </a:cubicBezTo>
                    <a:cubicBezTo>
                      <a:pt x="756" y="1449"/>
                      <a:pt x="945" y="2040"/>
                      <a:pt x="1418" y="2560"/>
                    </a:cubicBezTo>
                    <a:cubicBezTo>
                      <a:pt x="520" y="3670"/>
                      <a:pt x="0" y="5040"/>
                      <a:pt x="0" y="6553"/>
                    </a:cubicBezTo>
                    <a:lnTo>
                      <a:pt x="2150" y="6553"/>
                    </a:lnTo>
                    <a:lnTo>
                      <a:pt x="2150" y="6529"/>
                    </a:lnTo>
                    <a:lnTo>
                      <a:pt x="2150" y="6151"/>
                    </a:lnTo>
                    <a:cubicBezTo>
                      <a:pt x="2150" y="3434"/>
                      <a:pt x="3851" y="1095"/>
                      <a:pt x="6261" y="197"/>
                    </a:cubicBezTo>
                    <a:cubicBezTo>
                      <a:pt x="4088" y="197"/>
                      <a:pt x="2552" y="79"/>
                      <a:pt x="1678" y="8"/>
                    </a:cubicBezTo>
                    <a:cubicBezTo>
                      <a:pt x="1640" y="3"/>
                      <a:pt x="1602" y="1"/>
                      <a:pt x="1565"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1322425" y="6273425"/>
                <a:ext cx="264650" cy="214150"/>
              </a:xfrm>
              <a:custGeom>
                <a:avLst/>
                <a:gdLst/>
                <a:ahLst/>
                <a:cxnLst/>
                <a:rect l="l" t="t" r="r" b="b"/>
                <a:pathLst>
                  <a:path w="10586" h="8566" extrusionOk="0">
                    <a:moveTo>
                      <a:pt x="1943" y="1"/>
                    </a:moveTo>
                    <a:cubicBezTo>
                      <a:pt x="1449" y="1"/>
                      <a:pt x="1007" y="253"/>
                      <a:pt x="733" y="674"/>
                    </a:cubicBezTo>
                    <a:cubicBezTo>
                      <a:pt x="308" y="1406"/>
                      <a:pt x="71" y="2304"/>
                      <a:pt x="24" y="3202"/>
                    </a:cubicBezTo>
                    <a:cubicBezTo>
                      <a:pt x="1" y="6108"/>
                      <a:pt x="2363" y="8518"/>
                      <a:pt x="5293" y="8565"/>
                    </a:cubicBezTo>
                    <a:cubicBezTo>
                      <a:pt x="8223" y="8565"/>
                      <a:pt x="10538" y="6203"/>
                      <a:pt x="10538" y="3297"/>
                    </a:cubicBezTo>
                    <a:cubicBezTo>
                      <a:pt x="10586" y="2470"/>
                      <a:pt x="10397" y="1737"/>
                      <a:pt x="10066" y="1052"/>
                    </a:cubicBezTo>
                    <a:cubicBezTo>
                      <a:pt x="9914" y="691"/>
                      <a:pt x="9578" y="498"/>
                      <a:pt x="9206" y="498"/>
                    </a:cubicBezTo>
                    <a:cubicBezTo>
                      <a:pt x="9116" y="498"/>
                      <a:pt x="9024" y="509"/>
                      <a:pt x="8932" y="532"/>
                    </a:cubicBezTo>
                    <a:cubicBezTo>
                      <a:pt x="8063" y="746"/>
                      <a:pt x="7312" y="828"/>
                      <a:pt x="6637" y="828"/>
                    </a:cubicBezTo>
                    <a:cubicBezTo>
                      <a:pt x="4852" y="828"/>
                      <a:pt x="3602" y="252"/>
                      <a:pt x="2127" y="12"/>
                    </a:cubicBezTo>
                    <a:cubicBezTo>
                      <a:pt x="2065" y="5"/>
                      <a:pt x="2004" y="1"/>
                      <a:pt x="1943"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1357875" y="6273725"/>
                <a:ext cx="145350" cy="211475"/>
              </a:xfrm>
              <a:custGeom>
                <a:avLst/>
                <a:gdLst/>
                <a:ahLst/>
                <a:cxnLst/>
                <a:rect l="l" t="t" r="r" b="b"/>
                <a:pathLst>
                  <a:path w="5814" h="8459" extrusionOk="0">
                    <a:moveTo>
                      <a:pt x="3261" y="0"/>
                    </a:moveTo>
                    <a:lnTo>
                      <a:pt x="3261" y="0"/>
                    </a:lnTo>
                    <a:cubicBezTo>
                      <a:pt x="2813" y="48"/>
                      <a:pt x="2435" y="284"/>
                      <a:pt x="2198" y="686"/>
                    </a:cubicBezTo>
                    <a:cubicBezTo>
                      <a:pt x="1962" y="1134"/>
                      <a:pt x="1749" y="1583"/>
                      <a:pt x="1631" y="2080"/>
                    </a:cubicBezTo>
                    <a:lnTo>
                      <a:pt x="1537" y="2080"/>
                    </a:lnTo>
                    <a:cubicBezTo>
                      <a:pt x="686" y="2080"/>
                      <a:pt x="1" y="2765"/>
                      <a:pt x="1" y="3615"/>
                    </a:cubicBezTo>
                    <a:cubicBezTo>
                      <a:pt x="1" y="4466"/>
                      <a:pt x="686" y="5151"/>
                      <a:pt x="1537" y="5151"/>
                    </a:cubicBezTo>
                    <a:cubicBezTo>
                      <a:pt x="1631" y="5151"/>
                      <a:pt x="1726" y="5151"/>
                      <a:pt x="1797" y="5127"/>
                    </a:cubicBezTo>
                    <a:cubicBezTo>
                      <a:pt x="2458" y="6805"/>
                      <a:pt x="3994" y="8104"/>
                      <a:pt x="5813" y="8459"/>
                    </a:cubicBezTo>
                    <a:cubicBezTo>
                      <a:pt x="3876" y="7372"/>
                      <a:pt x="2553" y="5293"/>
                      <a:pt x="2553" y="2906"/>
                    </a:cubicBezTo>
                    <a:cubicBezTo>
                      <a:pt x="2553" y="1867"/>
                      <a:pt x="2813" y="875"/>
                      <a:pt x="3261"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1296425" y="6357600"/>
                <a:ext cx="57325" cy="45500"/>
              </a:xfrm>
              <a:custGeom>
                <a:avLst/>
                <a:gdLst/>
                <a:ahLst/>
                <a:cxnLst/>
                <a:rect l="l" t="t" r="r" b="b"/>
                <a:pathLst>
                  <a:path w="2293" h="1820" extrusionOk="0">
                    <a:moveTo>
                      <a:pt x="1134" y="0"/>
                    </a:moveTo>
                    <a:cubicBezTo>
                      <a:pt x="520" y="0"/>
                      <a:pt x="0" y="402"/>
                      <a:pt x="0" y="898"/>
                    </a:cubicBezTo>
                    <a:cubicBezTo>
                      <a:pt x="0" y="1394"/>
                      <a:pt x="496" y="1820"/>
                      <a:pt x="1134" y="1820"/>
                    </a:cubicBezTo>
                    <a:cubicBezTo>
                      <a:pt x="1772" y="1820"/>
                      <a:pt x="2292" y="1418"/>
                      <a:pt x="2292" y="898"/>
                    </a:cubicBezTo>
                    <a:cubicBezTo>
                      <a:pt x="2292" y="402"/>
                      <a:pt x="1796" y="0"/>
                      <a:pt x="1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1139900" y="6357600"/>
                <a:ext cx="57325" cy="45500"/>
              </a:xfrm>
              <a:custGeom>
                <a:avLst/>
                <a:gdLst/>
                <a:ahLst/>
                <a:cxnLst/>
                <a:rect l="l" t="t" r="r" b="b"/>
                <a:pathLst>
                  <a:path w="2293" h="1820" extrusionOk="0">
                    <a:moveTo>
                      <a:pt x="1158" y="0"/>
                    </a:moveTo>
                    <a:cubicBezTo>
                      <a:pt x="520" y="0"/>
                      <a:pt x="0" y="402"/>
                      <a:pt x="0" y="898"/>
                    </a:cubicBezTo>
                    <a:cubicBezTo>
                      <a:pt x="0" y="1394"/>
                      <a:pt x="497" y="1820"/>
                      <a:pt x="1158" y="1820"/>
                    </a:cubicBezTo>
                    <a:cubicBezTo>
                      <a:pt x="1772" y="1820"/>
                      <a:pt x="2292" y="1418"/>
                      <a:pt x="2292" y="898"/>
                    </a:cubicBezTo>
                    <a:cubicBezTo>
                      <a:pt x="2292" y="402"/>
                      <a:pt x="1796" y="0"/>
                      <a:pt x="1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1271625" y="6335150"/>
                <a:ext cx="40200" cy="26025"/>
              </a:xfrm>
              <a:custGeom>
                <a:avLst/>
                <a:gdLst/>
                <a:ahLst/>
                <a:cxnLst/>
                <a:rect l="l" t="t" r="r" b="b"/>
                <a:pathLst>
                  <a:path w="1608" h="1041" extrusionOk="0">
                    <a:moveTo>
                      <a:pt x="804" y="1"/>
                    </a:moveTo>
                    <a:cubicBezTo>
                      <a:pt x="355" y="1"/>
                      <a:pt x="1" y="355"/>
                      <a:pt x="1" y="804"/>
                    </a:cubicBezTo>
                    <a:cubicBezTo>
                      <a:pt x="1" y="922"/>
                      <a:pt x="119" y="1040"/>
                      <a:pt x="237" y="1040"/>
                    </a:cubicBezTo>
                    <a:cubicBezTo>
                      <a:pt x="355" y="1040"/>
                      <a:pt x="473" y="922"/>
                      <a:pt x="473" y="804"/>
                    </a:cubicBezTo>
                    <a:cubicBezTo>
                      <a:pt x="473" y="615"/>
                      <a:pt x="638" y="473"/>
                      <a:pt x="804" y="473"/>
                    </a:cubicBezTo>
                    <a:cubicBezTo>
                      <a:pt x="993" y="473"/>
                      <a:pt x="1135" y="615"/>
                      <a:pt x="1135" y="804"/>
                    </a:cubicBezTo>
                    <a:cubicBezTo>
                      <a:pt x="1135" y="922"/>
                      <a:pt x="1253" y="1040"/>
                      <a:pt x="1371" y="1040"/>
                    </a:cubicBezTo>
                    <a:cubicBezTo>
                      <a:pt x="1513" y="1040"/>
                      <a:pt x="1607" y="946"/>
                      <a:pt x="1607" y="804"/>
                    </a:cubicBezTo>
                    <a:cubicBezTo>
                      <a:pt x="1607" y="355"/>
                      <a:pt x="1253" y="1"/>
                      <a:pt x="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1148175" y="6335150"/>
                <a:ext cx="40200" cy="26025"/>
              </a:xfrm>
              <a:custGeom>
                <a:avLst/>
                <a:gdLst/>
                <a:ahLst/>
                <a:cxnLst/>
                <a:rect l="l" t="t" r="r" b="b"/>
                <a:pathLst>
                  <a:path w="1608" h="1041" extrusionOk="0">
                    <a:moveTo>
                      <a:pt x="804" y="1"/>
                    </a:moveTo>
                    <a:cubicBezTo>
                      <a:pt x="355" y="1"/>
                      <a:pt x="1" y="355"/>
                      <a:pt x="1" y="804"/>
                    </a:cubicBezTo>
                    <a:cubicBezTo>
                      <a:pt x="1" y="922"/>
                      <a:pt x="119" y="1040"/>
                      <a:pt x="237" y="1040"/>
                    </a:cubicBezTo>
                    <a:cubicBezTo>
                      <a:pt x="355" y="1040"/>
                      <a:pt x="473" y="922"/>
                      <a:pt x="473" y="804"/>
                    </a:cubicBezTo>
                    <a:cubicBezTo>
                      <a:pt x="473" y="615"/>
                      <a:pt x="615" y="473"/>
                      <a:pt x="804" y="473"/>
                    </a:cubicBezTo>
                    <a:cubicBezTo>
                      <a:pt x="969" y="473"/>
                      <a:pt x="1111" y="615"/>
                      <a:pt x="1111" y="804"/>
                    </a:cubicBezTo>
                    <a:cubicBezTo>
                      <a:pt x="1111" y="922"/>
                      <a:pt x="1253" y="1040"/>
                      <a:pt x="1371" y="1040"/>
                    </a:cubicBezTo>
                    <a:cubicBezTo>
                      <a:pt x="1489" y="1040"/>
                      <a:pt x="1607" y="946"/>
                      <a:pt x="1607" y="804"/>
                    </a:cubicBezTo>
                    <a:cubicBezTo>
                      <a:pt x="1607" y="355"/>
                      <a:pt x="1253" y="1"/>
                      <a:pt x="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1210775" y="6365350"/>
                <a:ext cx="42550" cy="18850"/>
              </a:xfrm>
              <a:custGeom>
                <a:avLst/>
                <a:gdLst/>
                <a:ahLst/>
                <a:cxnLst/>
                <a:rect l="l" t="t" r="r" b="b"/>
                <a:pathLst>
                  <a:path w="1702" h="754" extrusionOk="0">
                    <a:moveTo>
                      <a:pt x="274" y="0"/>
                    </a:moveTo>
                    <a:cubicBezTo>
                      <a:pt x="218" y="0"/>
                      <a:pt x="163" y="24"/>
                      <a:pt x="118" y="68"/>
                    </a:cubicBezTo>
                    <a:cubicBezTo>
                      <a:pt x="0" y="163"/>
                      <a:pt x="0" y="305"/>
                      <a:pt x="95" y="399"/>
                    </a:cubicBezTo>
                    <a:cubicBezTo>
                      <a:pt x="284" y="612"/>
                      <a:pt x="567" y="754"/>
                      <a:pt x="851" y="754"/>
                    </a:cubicBezTo>
                    <a:cubicBezTo>
                      <a:pt x="1158" y="754"/>
                      <a:pt x="1418" y="635"/>
                      <a:pt x="1630" y="399"/>
                    </a:cubicBezTo>
                    <a:cubicBezTo>
                      <a:pt x="1701" y="305"/>
                      <a:pt x="1678" y="163"/>
                      <a:pt x="1583" y="68"/>
                    </a:cubicBezTo>
                    <a:cubicBezTo>
                      <a:pt x="1552" y="27"/>
                      <a:pt x="1503" y="8"/>
                      <a:pt x="1451" y="8"/>
                    </a:cubicBezTo>
                    <a:cubicBezTo>
                      <a:pt x="1385" y="8"/>
                      <a:pt x="1316" y="39"/>
                      <a:pt x="1276" y="92"/>
                    </a:cubicBezTo>
                    <a:cubicBezTo>
                      <a:pt x="1158" y="210"/>
                      <a:pt x="992" y="257"/>
                      <a:pt x="851" y="257"/>
                    </a:cubicBezTo>
                    <a:cubicBezTo>
                      <a:pt x="709" y="257"/>
                      <a:pt x="520" y="210"/>
                      <a:pt x="449" y="92"/>
                    </a:cubicBezTo>
                    <a:cubicBezTo>
                      <a:pt x="399" y="30"/>
                      <a:pt x="336"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2" name="Google Shape;3602;p71"/>
          <p:cNvGrpSpPr/>
          <p:nvPr/>
        </p:nvGrpSpPr>
        <p:grpSpPr>
          <a:xfrm>
            <a:off x="1788183" y="1353181"/>
            <a:ext cx="383975" cy="386325"/>
            <a:chOff x="1755300" y="1341950"/>
            <a:chExt cx="383975" cy="386325"/>
          </a:xfrm>
        </p:grpSpPr>
        <p:grpSp>
          <p:nvGrpSpPr>
            <p:cNvPr id="3603" name="Google Shape;3603;p71"/>
            <p:cNvGrpSpPr/>
            <p:nvPr/>
          </p:nvGrpSpPr>
          <p:grpSpPr>
            <a:xfrm>
              <a:off x="1755313" y="1341950"/>
              <a:ext cx="383950" cy="386325"/>
              <a:chOff x="1881688" y="1341950"/>
              <a:chExt cx="383950" cy="386325"/>
            </a:xfrm>
          </p:grpSpPr>
          <p:sp>
            <p:nvSpPr>
              <p:cNvPr id="3604" name="Google Shape;3604;p71"/>
              <p:cNvSpPr/>
              <p:nvPr/>
            </p:nvSpPr>
            <p:spPr>
              <a:xfrm>
                <a:off x="1881688" y="1341950"/>
                <a:ext cx="383950" cy="386325"/>
              </a:xfrm>
              <a:custGeom>
                <a:avLst/>
                <a:gdLst/>
                <a:ahLst/>
                <a:cxnLst/>
                <a:rect l="l" t="t" r="r" b="b"/>
                <a:pathLst>
                  <a:path w="15358" h="15453" extrusionOk="0">
                    <a:moveTo>
                      <a:pt x="7679" y="449"/>
                    </a:moveTo>
                    <a:cubicBezTo>
                      <a:pt x="9286" y="449"/>
                      <a:pt x="10821" y="993"/>
                      <a:pt x="12097" y="1961"/>
                    </a:cubicBezTo>
                    <a:lnTo>
                      <a:pt x="12097" y="2103"/>
                    </a:lnTo>
                    <a:cubicBezTo>
                      <a:pt x="12097" y="2765"/>
                      <a:pt x="12641" y="3285"/>
                      <a:pt x="13279" y="3285"/>
                    </a:cubicBezTo>
                    <a:cubicBezTo>
                      <a:pt x="13350" y="3285"/>
                      <a:pt x="13397" y="3285"/>
                      <a:pt x="13421" y="3261"/>
                    </a:cubicBezTo>
                    <a:cubicBezTo>
                      <a:pt x="14413" y="4537"/>
                      <a:pt x="14933" y="6073"/>
                      <a:pt x="14933" y="7679"/>
                    </a:cubicBezTo>
                    <a:cubicBezTo>
                      <a:pt x="14909" y="9640"/>
                      <a:pt x="14129" y="11460"/>
                      <a:pt x="12783" y="12830"/>
                    </a:cubicBezTo>
                    <a:cubicBezTo>
                      <a:pt x="11412" y="14177"/>
                      <a:pt x="9593" y="14956"/>
                      <a:pt x="7632" y="14956"/>
                    </a:cubicBezTo>
                    <a:cubicBezTo>
                      <a:pt x="6025" y="14956"/>
                      <a:pt x="4466" y="14413"/>
                      <a:pt x="3213" y="13444"/>
                    </a:cubicBezTo>
                    <a:cubicBezTo>
                      <a:pt x="3213" y="13397"/>
                      <a:pt x="3237" y="13326"/>
                      <a:pt x="3237" y="13303"/>
                    </a:cubicBezTo>
                    <a:cubicBezTo>
                      <a:pt x="3237" y="12972"/>
                      <a:pt x="3119" y="12688"/>
                      <a:pt x="2883" y="12476"/>
                    </a:cubicBezTo>
                    <a:cubicBezTo>
                      <a:pt x="2646" y="12263"/>
                      <a:pt x="2339" y="12121"/>
                      <a:pt x="2056" y="12121"/>
                    </a:cubicBezTo>
                    <a:cubicBezTo>
                      <a:pt x="1985" y="12121"/>
                      <a:pt x="1938" y="12121"/>
                      <a:pt x="1914" y="12145"/>
                    </a:cubicBezTo>
                    <a:cubicBezTo>
                      <a:pt x="922" y="10869"/>
                      <a:pt x="402" y="9333"/>
                      <a:pt x="402" y="7726"/>
                    </a:cubicBezTo>
                    <a:cubicBezTo>
                      <a:pt x="402" y="5765"/>
                      <a:pt x="1158" y="3970"/>
                      <a:pt x="2528" y="2576"/>
                    </a:cubicBezTo>
                    <a:cubicBezTo>
                      <a:pt x="3875" y="1229"/>
                      <a:pt x="5718" y="449"/>
                      <a:pt x="7679" y="449"/>
                    </a:cubicBezTo>
                    <a:close/>
                    <a:moveTo>
                      <a:pt x="7679" y="0"/>
                    </a:moveTo>
                    <a:cubicBezTo>
                      <a:pt x="5600" y="0"/>
                      <a:pt x="3686" y="804"/>
                      <a:pt x="2245" y="2245"/>
                    </a:cubicBezTo>
                    <a:cubicBezTo>
                      <a:pt x="780" y="3710"/>
                      <a:pt x="0" y="5647"/>
                      <a:pt x="0" y="7679"/>
                    </a:cubicBezTo>
                    <a:cubicBezTo>
                      <a:pt x="0" y="9357"/>
                      <a:pt x="520" y="10940"/>
                      <a:pt x="1489" y="12263"/>
                    </a:cubicBezTo>
                    <a:cubicBezTo>
                      <a:pt x="1489" y="12263"/>
                      <a:pt x="1465" y="12263"/>
                      <a:pt x="1465" y="12287"/>
                    </a:cubicBezTo>
                    <a:cubicBezTo>
                      <a:pt x="1441" y="12287"/>
                      <a:pt x="1441" y="12334"/>
                      <a:pt x="1418" y="12334"/>
                    </a:cubicBezTo>
                    <a:cubicBezTo>
                      <a:pt x="1347" y="12357"/>
                      <a:pt x="1300" y="12405"/>
                      <a:pt x="1252" y="12452"/>
                    </a:cubicBezTo>
                    <a:cubicBezTo>
                      <a:pt x="1252" y="12452"/>
                      <a:pt x="1252" y="12476"/>
                      <a:pt x="1229" y="12476"/>
                    </a:cubicBezTo>
                    <a:cubicBezTo>
                      <a:pt x="1205" y="12499"/>
                      <a:pt x="1134" y="12570"/>
                      <a:pt x="1111" y="12617"/>
                    </a:cubicBezTo>
                    <a:cubicBezTo>
                      <a:pt x="1111" y="12641"/>
                      <a:pt x="1087" y="12641"/>
                      <a:pt x="1087" y="12688"/>
                    </a:cubicBezTo>
                    <a:lnTo>
                      <a:pt x="992" y="12854"/>
                    </a:lnTo>
                    <a:lnTo>
                      <a:pt x="992" y="12877"/>
                    </a:lnTo>
                    <a:cubicBezTo>
                      <a:pt x="969" y="12948"/>
                      <a:pt x="969" y="12995"/>
                      <a:pt x="945" y="13066"/>
                    </a:cubicBezTo>
                    <a:lnTo>
                      <a:pt x="945" y="13113"/>
                    </a:lnTo>
                    <a:cubicBezTo>
                      <a:pt x="945" y="13184"/>
                      <a:pt x="898" y="13279"/>
                      <a:pt x="898" y="13326"/>
                    </a:cubicBezTo>
                    <a:cubicBezTo>
                      <a:pt x="898" y="13988"/>
                      <a:pt x="1441" y="14508"/>
                      <a:pt x="2079" y="14508"/>
                    </a:cubicBezTo>
                    <a:cubicBezTo>
                      <a:pt x="2174" y="14508"/>
                      <a:pt x="2245" y="14508"/>
                      <a:pt x="2292" y="14484"/>
                    </a:cubicBezTo>
                    <a:cubicBezTo>
                      <a:pt x="2316" y="14484"/>
                      <a:pt x="2316" y="14484"/>
                      <a:pt x="2363" y="14460"/>
                    </a:cubicBezTo>
                    <a:cubicBezTo>
                      <a:pt x="2410" y="14460"/>
                      <a:pt x="2434" y="14413"/>
                      <a:pt x="2505" y="14413"/>
                    </a:cubicBezTo>
                    <a:cubicBezTo>
                      <a:pt x="2528" y="14413"/>
                      <a:pt x="2552" y="14389"/>
                      <a:pt x="2552" y="14389"/>
                    </a:cubicBezTo>
                    <a:cubicBezTo>
                      <a:pt x="2599" y="14366"/>
                      <a:pt x="2646" y="14366"/>
                      <a:pt x="2670" y="14342"/>
                    </a:cubicBezTo>
                    <a:cubicBezTo>
                      <a:pt x="2717" y="14342"/>
                      <a:pt x="2717" y="14295"/>
                      <a:pt x="2741" y="14295"/>
                    </a:cubicBezTo>
                    <a:cubicBezTo>
                      <a:pt x="2741" y="14295"/>
                      <a:pt x="2765" y="14295"/>
                      <a:pt x="2765" y="14271"/>
                    </a:cubicBezTo>
                    <a:cubicBezTo>
                      <a:pt x="2883" y="14177"/>
                      <a:pt x="3001" y="14059"/>
                      <a:pt x="3072" y="13940"/>
                    </a:cubicBezTo>
                    <a:cubicBezTo>
                      <a:pt x="4395" y="14933"/>
                      <a:pt x="5954" y="15453"/>
                      <a:pt x="7632" y="15453"/>
                    </a:cubicBezTo>
                    <a:cubicBezTo>
                      <a:pt x="9711" y="15453"/>
                      <a:pt x="11625" y="14649"/>
                      <a:pt x="13066" y="13208"/>
                    </a:cubicBezTo>
                    <a:cubicBezTo>
                      <a:pt x="14531" y="11767"/>
                      <a:pt x="15311" y="9806"/>
                      <a:pt x="15311" y="7774"/>
                    </a:cubicBezTo>
                    <a:cubicBezTo>
                      <a:pt x="15358" y="6025"/>
                      <a:pt x="14815" y="4442"/>
                      <a:pt x="13846" y="3143"/>
                    </a:cubicBezTo>
                    <a:cubicBezTo>
                      <a:pt x="13869" y="3143"/>
                      <a:pt x="13869" y="3119"/>
                      <a:pt x="13893" y="3119"/>
                    </a:cubicBezTo>
                    <a:cubicBezTo>
                      <a:pt x="13917" y="3119"/>
                      <a:pt x="13917" y="3072"/>
                      <a:pt x="13964" y="3072"/>
                    </a:cubicBezTo>
                    <a:cubicBezTo>
                      <a:pt x="13988" y="3048"/>
                      <a:pt x="14058" y="3025"/>
                      <a:pt x="14082" y="2954"/>
                    </a:cubicBezTo>
                    <a:cubicBezTo>
                      <a:pt x="14295" y="2765"/>
                      <a:pt x="14436" y="2458"/>
                      <a:pt x="14436" y="2127"/>
                    </a:cubicBezTo>
                    <a:cubicBezTo>
                      <a:pt x="14436" y="1489"/>
                      <a:pt x="13893" y="945"/>
                      <a:pt x="13255" y="945"/>
                    </a:cubicBezTo>
                    <a:cubicBezTo>
                      <a:pt x="13042" y="945"/>
                      <a:pt x="12877" y="1016"/>
                      <a:pt x="12688" y="1111"/>
                    </a:cubicBezTo>
                    <a:cubicBezTo>
                      <a:pt x="12664" y="1111"/>
                      <a:pt x="12641" y="1134"/>
                      <a:pt x="12594" y="1158"/>
                    </a:cubicBezTo>
                    <a:lnTo>
                      <a:pt x="12570" y="1182"/>
                    </a:lnTo>
                    <a:cubicBezTo>
                      <a:pt x="12523" y="1229"/>
                      <a:pt x="12452" y="1276"/>
                      <a:pt x="12428" y="1300"/>
                    </a:cubicBezTo>
                    <a:lnTo>
                      <a:pt x="12405" y="1347"/>
                    </a:lnTo>
                    <a:cubicBezTo>
                      <a:pt x="12357" y="1371"/>
                      <a:pt x="12334" y="1418"/>
                      <a:pt x="12310" y="1465"/>
                    </a:cubicBezTo>
                    <a:lnTo>
                      <a:pt x="12286" y="1489"/>
                    </a:lnTo>
                    <a:lnTo>
                      <a:pt x="12239" y="1513"/>
                    </a:lnTo>
                    <a:cubicBezTo>
                      <a:pt x="10916" y="544"/>
                      <a:pt x="9357" y="0"/>
                      <a:pt x="7679"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1902663" y="1364113"/>
                <a:ext cx="342000" cy="3420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71"/>
            <p:cNvGrpSpPr/>
            <p:nvPr/>
          </p:nvGrpSpPr>
          <p:grpSpPr>
            <a:xfrm>
              <a:off x="1755300" y="1343125"/>
              <a:ext cx="383975" cy="383975"/>
              <a:chOff x="-1332475" y="5483975"/>
              <a:chExt cx="383975" cy="383975"/>
            </a:xfrm>
          </p:grpSpPr>
          <p:sp>
            <p:nvSpPr>
              <p:cNvPr id="3607" name="Google Shape;3607;p71"/>
              <p:cNvSpPr/>
              <p:nvPr/>
            </p:nvSpPr>
            <p:spPr>
              <a:xfrm>
                <a:off x="-1332475" y="5483975"/>
                <a:ext cx="383975" cy="383975"/>
              </a:xfrm>
              <a:custGeom>
                <a:avLst/>
                <a:gdLst/>
                <a:ahLst/>
                <a:cxnLst/>
                <a:rect l="l" t="t" r="r" b="b"/>
                <a:pathLst>
                  <a:path w="15359" h="15359" extrusionOk="0">
                    <a:moveTo>
                      <a:pt x="7680" y="402"/>
                    </a:moveTo>
                    <a:cubicBezTo>
                      <a:pt x="9594" y="402"/>
                      <a:pt x="11413" y="1135"/>
                      <a:pt x="12807" y="2529"/>
                    </a:cubicBezTo>
                    <a:cubicBezTo>
                      <a:pt x="14177" y="3923"/>
                      <a:pt x="14933" y="5718"/>
                      <a:pt x="14933" y="7680"/>
                    </a:cubicBezTo>
                    <a:cubicBezTo>
                      <a:pt x="14933" y="9617"/>
                      <a:pt x="14177" y="11460"/>
                      <a:pt x="12807" y="12807"/>
                    </a:cubicBezTo>
                    <a:cubicBezTo>
                      <a:pt x="11413" y="14177"/>
                      <a:pt x="9617" y="14933"/>
                      <a:pt x="7680" y="14933"/>
                    </a:cubicBezTo>
                    <a:cubicBezTo>
                      <a:pt x="5719" y="14933"/>
                      <a:pt x="3899" y="14177"/>
                      <a:pt x="2529" y="12807"/>
                    </a:cubicBezTo>
                    <a:cubicBezTo>
                      <a:pt x="1182" y="11436"/>
                      <a:pt x="403" y="9617"/>
                      <a:pt x="403" y="7680"/>
                    </a:cubicBezTo>
                    <a:cubicBezTo>
                      <a:pt x="403" y="5718"/>
                      <a:pt x="1182" y="3899"/>
                      <a:pt x="2529" y="2529"/>
                    </a:cubicBezTo>
                    <a:cubicBezTo>
                      <a:pt x="3923" y="1182"/>
                      <a:pt x="5719" y="402"/>
                      <a:pt x="7680" y="402"/>
                    </a:cubicBezTo>
                    <a:close/>
                    <a:moveTo>
                      <a:pt x="7680" y="1"/>
                    </a:moveTo>
                    <a:cubicBezTo>
                      <a:pt x="5624" y="1"/>
                      <a:pt x="3687" y="804"/>
                      <a:pt x="2245" y="2245"/>
                    </a:cubicBezTo>
                    <a:cubicBezTo>
                      <a:pt x="781" y="3687"/>
                      <a:pt x="1" y="5648"/>
                      <a:pt x="1" y="7680"/>
                    </a:cubicBezTo>
                    <a:cubicBezTo>
                      <a:pt x="1" y="9711"/>
                      <a:pt x="781" y="11673"/>
                      <a:pt x="2245" y="13114"/>
                    </a:cubicBezTo>
                    <a:cubicBezTo>
                      <a:pt x="3687" y="14555"/>
                      <a:pt x="5601" y="15358"/>
                      <a:pt x="7680" y="15358"/>
                    </a:cubicBezTo>
                    <a:cubicBezTo>
                      <a:pt x="9712" y="15358"/>
                      <a:pt x="11649" y="14555"/>
                      <a:pt x="13114" y="13114"/>
                    </a:cubicBezTo>
                    <a:cubicBezTo>
                      <a:pt x="14555" y="11673"/>
                      <a:pt x="15359" y="9711"/>
                      <a:pt x="15359" y="7680"/>
                    </a:cubicBezTo>
                    <a:cubicBezTo>
                      <a:pt x="15359" y="5648"/>
                      <a:pt x="14555" y="3687"/>
                      <a:pt x="13114" y="2245"/>
                    </a:cubicBezTo>
                    <a:cubicBezTo>
                      <a:pt x="11649" y="804"/>
                      <a:pt x="9735" y="1"/>
                      <a:pt x="7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1290525" y="5525325"/>
                <a:ext cx="299500" cy="299500"/>
              </a:xfrm>
              <a:custGeom>
                <a:avLst/>
                <a:gdLst/>
                <a:ahLst/>
                <a:cxnLst/>
                <a:rect l="l" t="t" r="r" b="b"/>
                <a:pathLst>
                  <a:path w="11980" h="11980" extrusionOk="0">
                    <a:moveTo>
                      <a:pt x="6002" y="473"/>
                    </a:moveTo>
                    <a:cubicBezTo>
                      <a:pt x="9026" y="473"/>
                      <a:pt x="11507" y="2954"/>
                      <a:pt x="11507" y="6002"/>
                    </a:cubicBezTo>
                    <a:cubicBezTo>
                      <a:pt x="11507" y="9026"/>
                      <a:pt x="9026" y="11507"/>
                      <a:pt x="6002" y="11507"/>
                    </a:cubicBezTo>
                    <a:cubicBezTo>
                      <a:pt x="2954" y="11507"/>
                      <a:pt x="473" y="9026"/>
                      <a:pt x="473" y="6002"/>
                    </a:cubicBezTo>
                    <a:cubicBezTo>
                      <a:pt x="473" y="2954"/>
                      <a:pt x="2954" y="473"/>
                      <a:pt x="6002" y="473"/>
                    </a:cubicBezTo>
                    <a:close/>
                    <a:moveTo>
                      <a:pt x="6002" y="1"/>
                    </a:moveTo>
                    <a:cubicBezTo>
                      <a:pt x="2694" y="1"/>
                      <a:pt x="0" y="2670"/>
                      <a:pt x="0" y="6002"/>
                    </a:cubicBezTo>
                    <a:cubicBezTo>
                      <a:pt x="0" y="9286"/>
                      <a:pt x="2694" y="11980"/>
                      <a:pt x="6002" y="11980"/>
                    </a:cubicBezTo>
                    <a:cubicBezTo>
                      <a:pt x="9310" y="11980"/>
                      <a:pt x="11980" y="9286"/>
                      <a:pt x="11980" y="6002"/>
                    </a:cubicBezTo>
                    <a:cubicBezTo>
                      <a:pt x="11980" y="2670"/>
                      <a:pt x="9310" y="1"/>
                      <a:pt x="60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1248600" y="5567700"/>
                <a:ext cx="214450" cy="215200"/>
              </a:xfrm>
              <a:custGeom>
                <a:avLst/>
                <a:gdLst/>
                <a:ahLst/>
                <a:cxnLst/>
                <a:rect l="l" t="t" r="r" b="b"/>
                <a:pathLst>
                  <a:path w="8578" h="8608" extrusionOk="0">
                    <a:moveTo>
                      <a:pt x="4280" y="1"/>
                    </a:moveTo>
                    <a:cubicBezTo>
                      <a:pt x="4089" y="1"/>
                      <a:pt x="3900" y="66"/>
                      <a:pt x="3758" y="196"/>
                    </a:cubicBezTo>
                    <a:cubicBezTo>
                      <a:pt x="3422" y="511"/>
                      <a:pt x="2937" y="676"/>
                      <a:pt x="2452" y="676"/>
                    </a:cubicBezTo>
                    <a:cubicBezTo>
                      <a:pt x="2391" y="676"/>
                      <a:pt x="2330" y="674"/>
                      <a:pt x="2269" y="668"/>
                    </a:cubicBezTo>
                    <a:cubicBezTo>
                      <a:pt x="2230" y="661"/>
                      <a:pt x="2191" y="658"/>
                      <a:pt x="2153" y="658"/>
                    </a:cubicBezTo>
                    <a:cubicBezTo>
                      <a:pt x="1801" y="658"/>
                      <a:pt x="1504" y="941"/>
                      <a:pt x="1419" y="1283"/>
                    </a:cubicBezTo>
                    <a:cubicBezTo>
                      <a:pt x="1324" y="1826"/>
                      <a:pt x="970" y="2251"/>
                      <a:pt x="497" y="2535"/>
                    </a:cubicBezTo>
                    <a:cubicBezTo>
                      <a:pt x="143" y="2724"/>
                      <a:pt x="1" y="3173"/>
                      <a:pt x="190" y="3527"/>
                    </a:cubicBezTo>
                    <a:cubicBezTo>
                      <a:pt x="426" y="4023"/>
                      <a:pt x="426" y="4590"/>
                      <a:pt x="190" y="5063"/>
                    </a:cubicBezTo>
                    <a:cubicBezTo>
                      <a:pt x="1" y="5417"/>
                      <a:pt x="143" y="5866"/>
                      <a:pt x="497" y="6079"/>
                    </a:cubicBezTo>
                    <a:cubicBezTo>
                      <a:pt x="970" y="6339"/>
                      <a:pt x="1300" y="6788"/>
                      <a:pt x="1419" y="7308"/>
                    </a:cubicBezTo>
                    <a:cubicBezTo>
                      <a:pt x="1503" y="7686"/>
                      <a:pt x="1793" y="7933"/>
                      <a:pt x="2138" y="7933"/>
                    </a:cubicBezTo>
                    <a:cubicBezTo>
                      <a:pt x="2181" y="7933"/>
                      <a:pt x="2225" y="7930"/>
                      <a:pt x="2269" y="7922"/>
                    </a:cubicBezTo>
                    <a:cubicBezTo>
                      <a:pt x="2330" y="7917"/>
                      <a:pt x="2390" y="7914"/>
                      <a:pt x="2450" y="7914"/>
                    </a:cubicBezTo>
                    <a:cubicBezTo>
                      <a:pt x="2928" y="7914"/>
                      <a:pt x="3380" y="8080"/>
                      <a:pt x="3758" y="8394"/>
                    </a:cubicBezTo>
                    <a:cubicBezTo>
                      <a:pt x="3900" y="8536"/>
                      <a:pt x="4089" y="8607"/>
                      <a:pt x="4280" y="8607"/>
                    </a:cubicBezTo>
                    <a:cubicBezTo>
                      <a:pt x="4472" y="8607"/>
                      <a:pt x="4667" y="8536"/>
                      <a:pt x="4821" y="8394"/>
                    </a:cubicBezTo>
                    <a:cubicBezTo>
                      <a:pt x="5157" y="8080"/>
                      <a:pt x="5642" y="7914"/>
                      <a:pt x="6110" y="7914"/>
                    </a:cubicBezTo>
                    <a:cubicBezTo>
                      <a:pt x="6169" y="7914"/>
                      <a:pt x="6228" y="7917"/>
                      <a:pt x="6286" y="7922"/>
                    </a:cubicBezTo>
                    <a:cubicBezTo>
                      <a:pt x="6333" y="7930"/>
                      <a:pt x="6379" y="7933"/>
                      <a:pt x="6424" y="7933"/>
                    </a:cubicBezTo>
                    <a:cubicBezTo>
                      <a:pt x="6786" y="7933"/>
                      <a:pt x="7076" y="7686"/>
                      <a:pt x="7160" y="7308"/>
                    </a:cubicBezTo>
                    <a:cubicBezTo>
                      <a:pt x="7231" y="6788"/>
                      <a:pt x="7585" y="6339"/>
                      <a:pt x="8058" y="6079"/>
                    </a:cubicBezTo>
                    <a:cubicBezTo>
                      <a:pt x="8412" y="5890"/>
                      <a:pt x="8578" y="5441"/>
                      <a:pt x="8389" y="5063"/>
                    </a:cubicBezTo>
                    <a:cubicBezTo>
                      <a:pt x="8152" y="4567"/>
                      <a:pt x="8152" y="4000"/>
                      <a:pt x="8389" y="3527"/>
                    </a:cubicBezTo>
                    <a:cubicBezTo>
                      <a:pt x="8554" y="3173"/>
                      <a:pt x="8412" y="2724"/>
                      <a:pt x="8058" y="2535"/>
                    </a:cubicBezTo>
                    <a:cubicBezTo>
                      <a:pt x="7585" y="2251"/>
                      <a:pt x="7278" y="1826"/>
                      <a:pt x="7160" y="1283"/>
                    </a:cubicBezTo>
                    <a:cubicBezTo>
                      <a:pt x="7075" y="923"/>
                      <a:pt x="6782" y="657"/>
                      <a:pt x="6416" y="657"/>
                    </a:cubicBezTo>
                    <a:cubicBezTo>
                      <a:pt x="6373" y="657"/>
                      <a:pt x="6330" y="661"/>
                      <a:pt x="6286" y="668"/>
                    </a:cubicBezTo>
                    <a:cubicBezTo>
                      <a:pt x="6228" y="674"/>
                      <a:pt x="6169" y="676"/>
                      <a:pt x="6111" y="676"/>
                    </a:cubicBezTo>
                    <a:cubicBezTo>
                      <a:pt x="5646" y="676"/>
                      <a:pt x="5178" y="511"/>
                      <a:pt x="4821" y="196"/>
                    </a:cubicBezTo>
                    <a:cubicBezTo>
                      <a:pt x="4667" y="66"/>
                      <a:pt x="4472" y="1"/>
                      <a:pt x="4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1209600" y="5606250"/>
                <a:ext cx="137650" cy="137650"/>
              </a:xfrm>
              <a:custGeom>
                <a:avLst/>
                <a:gdLst/>
                <a:ahLst/>
                <a:cxnLst/>
                <a:rect l="l" t="t" r="r" b="b"/>
                <a:pathLst>
                  <a:path w="5506" h="5506" extrusionOk="0">
                    <a:moveTo>
                      <a:pt x="2765" y="0"/>
                    </a:moveTo>
                    <a:cubicBezTo>
                      <a:pt x="1253" y="0"/>
                      <a:pt x="0" y="1253"/>
                      <a:pt x="0" y="2765"/>
                    </a:cubicBezTo>
                    <a:cubicBezTo>
                      <a:pt x="0" y="4253"/>
                      <a:pt x="1205" y="5506"/>
                      <a:pt x="2765" y="5506"/>
                    </a:cubicBezTo>
                    <a:cubicBezTo>
                      <a:pt x="4253" y="5506"/>
                      <a:pt x="5506" y="4301"/>
                      <a:pt x="5506" y="2765"/>
                    </a:cubicBezTo>
                    <a:cubicBezTo>
                      <a:pt x="5506" y="2009"/>
                      <a:pt x="5198" y="1300"/>
                      <a:pt x="4702" y="804"/>
                    </a:cubicBezTo>
                    <a:cubicBezTo>
                      <a:pt x="4206" y="308"/>
                      <a:pt x="3497" y="0"/>
                      <a:pt x="2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1189525" y="5662375"/>
                <a:ext cx="11850" cy="20100"/>
              </a:xfrm>
              <a:custGeom>
                <a:avLst/>
                <a:gdLst/>
                <a:ahLst/>
                <a:cxnLst/>
                <a:rect l="l" t="t" r="r" b="b"/>
                <a:pathLst>
                  <a:path w="474" h="804" extrusionOk="0">
                    <a:moveTo>
                      <a:pt x="237" y="0"/>
                    </a:moveTo>
                    <a:cubicBezTo>
                      <a:pt x="95" y="0"/>
                      <a:pt x="1" y="118"/>
                      <a:pt x="1" y="236"/>
                    </a:cubicBezTo>
                    <a:lnTo>
                      <a:pt x="1" y="567"/>
                    </a:lnTo>
                    <a:cubicBezTo>
                      <a:pt x="1" y="709"/>
                      <a:pt x="119" y="803"/>
                      <a:pt x="237" y="803"/>
                    </a:cubicBezTo>
                    <a:cubicBezTo>
                      <a:pt x="355" y="803"/>
                      <a:pt x="450" y="709"/>
                      <a:pt x="473" y="567"/>
                    </a:cubicBezTo>
                    <a:lnTo>
                      <a:pt x="473" y="236"/>
                    </a:lnTo>
                    <a:cubicBezTo>
                      <a:pt x="473" y="95"/>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1103875" y="5662375"/>
                <a:ext cx="11850" cy="20100"/>
              </a:xfrm>
              <a:custGeom>
                <a:avLst/>
                <a:gdLst/>
                <a:ahLst/>
                <a:cxnLst/>
                <a:rect l="l" t="t" r="r" b="b"/>
                <a:pathLst>
                  <a:path w="474" h="804" extrusionOk="0">
                    <a:moveTo>
                      <a:pt x="237" y="0"/>
                    </a:moveTo>
                    <a:cubicBezTo>
                      <a:pt x="95" y="0"/>
                      <a:pt x="1" y="118"/>
                      <a:pt x="1" y="236"/>
                    </a:cubicBezTo>
                    <a:lnTo>
                      <a:pt x="1" y="567"/>
                    </a:lnTo>
                    <a:cubicBezTo>
                      <a:pt x="1" y="709"/>
                      <a:pt x="119" y="803"/>
                      <a:pt x="237" y="803"/>
                    </a:cubicBezTo>
                    <a:cubicBezTo>
                      <a:pt x="355" y="803"/>
                      <a:pt x="473" y="709"/>
                      <a:pt x="473" y="567"/>
                    </a:cubicBezTo>
                    <a:lnTo>
                      <a:pt x="473" y="236"/>
                    </a:lnTo>
                    <a:cubicBezTo>
                      <a:pt x="473" y="95"/>
                      <a:pt x="355" y="0"/>
                      <a:pt x="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1158225" y="5670900"/>
                <a:ext cx="36650" cy="16900"/>
              </a:xfrm>
              <a:custGeom>
                <a:avLst/>
                <a:gdLst/>
                <a:ahLst/>
                <a:cxnLst/>
                <a:rect l="l" t="t" r="r" b="b"/>
                <a:pathLst>
                  <a:path w="1466" h="676" extrusionOk="0">
                    <a:moveTo>
                      <a:pt x="251" y="1"/>
                    </a:moveTo>
                    <a:cubicBezTo>
                      <a:pt x="199" y="1"/>
                      <a:pt x="150" y="19"/>
                      <a:pt x="119" y="61"/>
                    </a:cubicBezTo>
                    <a:cubicBezTo>
                      <a:pt x="25" y="132"/>
                      <a:pt x="1" y="297"/>
                      <a:pt x="72" y="368"/>
                    </a:cubicBezTo>
                    <a:cubicBezTo>
                      <a:pt x="237" y="581"/>
                      <a:pt x="474" y="675"/>
                      <a:pt x="710" y="675"/>
                    </a:cubicBezTo>
                    <a:cubicBezTo>
                      <a:pt x="946" y="675"/>
                      <a:pt x="1182" y="557"/>
                      <a:pt x="1371" y="368"/>
                    </a:cubicBezTo>
                    <a:cubicBezTo>
                      <a:pt x="1466" y="297"/>
                      <a:pt x="1442" y="132"/>
                      <a:pt x="1348" y="61"/>
                    </a:cubicBezTo>
                    <a:cubicBezTo>
                      <a:pt x="1306" y="19"/>
                      <a:pt x="1256" y="1"/>
                      <a:pt x="1204" y="1"/>
                    </a:cubicBezTo>
                    <a:cubicBezTo>
                      <a:pt x="1138" y="1"/>
                      <a:pt x="1070" y="31"/>
                      <a:pt x="1017" y="84"/>
                    </a:cubicBezTo>
                    <a:cubicBezTo>
                      <a:pt x="946" y="132"/>
                      <a:pt x="852" y="203"/>
                      <a:pt x="733" y="203"/>
                    </a:cubicBezTo>
                    <a:cubicBezTo>
                      <a:pt x="615" y="203"/>
                      <a:pt x="497" y="179"/>
                      <a:pt x="426" y="84"/>
                    </a:cubicBezTo>
                    <a:cubicBezTo>
                      <a:pt x="386" y="31"/>
                      <a:pt x="317"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1273400" y="5572575"/>
                <a:ext cx="33700" cy="33700"/>
              </a:xfrm>
              <a:custGeom>
                <a:avLst/>
                <a:gdLst/>
                <a:ahLst/>
                <a:cxnLst/>
                <a:rect l="l" t="t" r="r" b="b"/>
                <a:pathLst>
                  <a:path w="1348" h="1348" extrusionOk="0">
                    <a:moveTo>
                      <a:pt x="662" y="1"/>
                    </a:moveTo>
                    <a:cubicBezTo>
                      <a:pt x="284" y="1"/>
                      <a:pt x="1" y="284"/>
                      <a:pt x="1" y="686"/>
                    </a:cubicBezTo>
                    <a:cubicBezTo>
                      <a:pt x="1" y="1064"/>
                      <a:pt x="284" y="1347"/>
                      <a:pt x="662" y="1347"/>
                    </a:cubicBezTo>
                    <a:cubicBezTo>
                      <a:pt x="1064" y="1347"/>
                      <a:pt x="1347" y="1064"/>
                      <a:pt x="1347" y="686"/>
                    </a:cubicBezTo>
                    <a:cubicBezTo>
                      <a:pt x="1347" y="284"/>
                      <a:pt x="106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1042450" y="5743875"/>
                <a:ext cx="33700" cy="33700"/>
              </a:xfrm>
              <a:custGeom>
                <a:avLst/>
                <a:gdLst/>
                <a:ahLst/>
                <a:cxnLst/>
                <a:rect l="l" t="t" r="r" b="b"/>
                <a:pathLst>
                  <a:path w="1348" h="1348" extrusionOk="0">
                    <a:moveTo>
                      <a:pt x="686" y="1"/>
                    </a:moveTo>
                    <a:cubicBezTo>
                      <a:pt x="284" y="1"/>
                      <a:pt x="1" y="284"/>
                      <a:pt x="1" y="686"/>
                    </a:cubicBezTo>
                    <a:cubicBezTo>
                      <a:pt x="1" y="1064"/>
                      <a:pt x="284" y="1347"/>
                      <a:pt x="686" y="1347"/>
                    </a:cubicBezTo>
                    <a:cubicBezTo>
                      <a:pt x="1064" y="1347"/>
                      <a:pt x="1348" y="1064"/>
                      <a:pt x="1348" y="686"/>
                    </a:cubicBezTo>
                    <a:cubicBezTo>
                      <a:pt x="1348" y="331"/>
                      <a:pt x="1064"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1030625" y="5505825"/>
                <a:ext cx="59100" cy="59100"/>
              </a:xfrm>
              <a:custGeom>
                <a:avLst/>
                <a:gdLst/>
                <a:ahLst/>
                <a:cxnLst/>
                <a:rect l="l" t="t" r="r" b="b"/>
                <a:pathLst>
                  <a:path w="2364" h="2364" extrusionOk="0">
                    <a:moveTo>
                      <a:pt x="1182" y="1"/>
                    </a:moveTo>
                    <a:cubicBezTo>
                      <a:pt x="520" y="1"/>
                      <a:pt x="0" y="544"/>
                      <a:pt x="0" y="1182"/>
                    </a:cubicBezTo>
                    <a:cubicBezTo>
                      <a:pt x="0" y="1844"/>
                      <a:pt x="520" y="2364"/>
                      <a:pt x="1182" y="2364"/>
                    </a:cubicBezTo>
                    <a:cubicBezTo>
                      <a:pt x="1820" y="2364"/>
                      <a:pt x="2363" y="1844"/>
                      <a:pt x="2363" y="1182"/>
                    </a:cubicBezTo>
                    <a:cubicBezTo>
                      <a:pt x="2363" y="544"/>
                      <a:pt x="1820"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1310025" y="5785225"/>
                <a:ext cx="59100" cy="59100"/>
              </a:xfrm>
              <a:custGeom>
                <a:avLst/>
                <a:gdLst/>
                <a:ahLst/>
                <a:cxnLst/>
                <a:rect l="l" t="t" r="r" b="b"/>
                <a:pathLst>
                  <a:path w="2364" h="2364" extrusionOk="0">
                    <a:moveTo>
                      <a:pt x="1182" y="1"/>
                    </a:moveTo>
                    <a:cubicBezTo>
                      <a:pt x="544" y="1"/>
                      <a:pt x="1" y="520"/>
                      <a:pt x="1" y="1182"/>
                    </a:cubicBezTo>
                    <a:cubicBezTo>
                      <a:pt x="1" y="1820"/>
                      <a:pt x="544" y="2363"/>
                      <a:pt x="1182" y="2363"/>
                    </a:cubicBezTo>
                    <a:cubicBezTo>
                      <a:pt x="1844" y="2363"/>
                      <a:pt x="2363" y="1820"/>
                      <a:pt x="2363" y="1182"/>
                    </a:cubicBezTo>
                    <a:cubicBezTo>
                      <a:pt x="2363" y="875"/>
                      <a:pt x="2222" y="568"/>
                      <a:pt x="2009" y="355"/>
                    </a:cubicBezTo>
                    <a:cubicBezTo>
                      <a:pt x="1820" y="119"/>
                      <a:pt x="1513" y="1"/>
                      <a:pt x="1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1210200" y="5626325"/>
                <a:ext cx="56150" cy="117575"/>
              </a:xfrm>
              <a:custGeom>
                <a:avLst/>
                <a:gdLst/>
                <a:ahLst/>
                <a:cxnLst/>
                <a:rect l="l" t="t" r="r" b="b"/>
                <a:pathLst>
                  <a:path w="2246" h="4703" extrusionOk="0">
                    <a:moveTo>
                      <a:pt x="828" y="1"/>
                    </a:moveTo>
                    <a:cubicBezTo>
                      <a:pt x="332" y="497"/>
                      <a:pt x="1" y="1206"/>
                      <a:pt x="1" y="1986"/>
                    </a:cubicBezTo>
                    <a:cubicBezTo>
                      <a:pt x="1" y="3332"/>
                      <a:pt x="969" y="4466"/>
                      <a:pt x="2245" y="4703"/>
                    </a:cubicBezTo>
                    <a:cubicBezTo>
                      <a:pt x="1253" y="3923"/>
                      <a:pt x="591" y="2718"/>
                      <a:pt x="591" y="1395"/>
                    </a:cubicBezTo>
                    <a:cubicBezTo>
                      <a:pt x="591" y="899"/>
                      <a:pt x="686" y="426"/>
                      <a:pt x="828" y="1"/>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1030625" y="5509975"/>
                <a:ext cx="50225" cy="54950"/>
              </a:xfrm>
              <a:custGeom>
                <a:avLst/>
                <a:gdLst/>
                <a:ahLst/>
                <a:cxnLst/>
                <a:rect l="l" t="t" r="r" b="b"/>
                <a:pathLst>
                  <a:path w="2009" h="2198" extrusionOk="0">
                    <a:moveTo>
                      <a:pt x="615" y="0"/>
                    </a:moveTo>
                    <a:lnTo>
                      <a:pt x="615" y="0"/>
                    </a:lnTo>
                    <a:cubicBezTo>
                      <a:pt x="237" y="189"/>
                      <a:pt x="0" y="591"/>
                      <a:pt x="0" y="1016"/>
                    </a:cubicBezTo>
                    <a:cubicBezTo>
                      <a:pt x="0" y="1678"/>
                      <a:pt x="520" y="2198"/>
                      <a:pt x="1182" y="2198"/>
                    </a:cubicBezTo>
                    <a:cubicBezTo>
                      <a:pt x="1513" y="2198"/>
                      <a:pt x="1796" y="2056"/>
                      <a:pt x="2009" y="1843"/>
                    </a:cubicBezTo>
                    <a:cubicBezTo>
                      <a:pt x="1205" y="1749"/>
                      <a:pt x="591" y="1111"/>
                      <a:pt x="591" y="284"/>
                    </a:cubicBezTo>
                    <a:cubicBezTo>
                      <a:pt x="591" y="189"/>
                      <a:pt x="591" y="71"/>
                      <a:pt x="615"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1273400" y="5574950"/>
                <a:ext cx="25425" cy="31325"/>
              </a:xfrm>
              <a:custGeom>
                <a:avLst/>
                <a:gdLst/>
                <a:ahLst/>
                <a:cxnLst/>
                <a:rect l="l" t="t" r="r" b="b"/>
                <a:pathLst>
                  <a:path w="1017" h="1253" extrusionOk="0">
                    <a:moveTo>
                      <a:pt x="355" y="0"/>
                    </a:moveTo>
                    <a:cubicBezTo>
                      <a:pt x="142" y="118"/>
                      <a:pt x="1" y="307"/>
                      <a:pt x="1" y="591"/>
                    </a:cubicBezTo>
                    <a:cubicBezTo>
                      <a:pt x="1" y="969"/>
                      <a:pt x="284" y="1252"/>
                      <a:pt x="662" y="1252"/>
                    </a:cubicBezTo>
                    <a:cubicBezTo>
                      <a:pt x="780" y="1252"/>
                      <a:pt x="946" y="1229"/>
                      <a:pt x="1017" y="1182"/>
                    </a:cubicBezTo>
                    <a:cubicBezTo>
                      <a:pt x="615" y="1016"/>
                      <a:pt x="308" y="662"/>
                      <a:pt x="308" y="237"/>
                    </a:cubicBezTo>
                    <a:cubicBezTo>
                      <a:pt x="308" y="142"/>
                      <a:pt x="308" y="71"/>
                      <a:pt x="355"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1310025" y="5788775"/>
                <a:ext cx="47275" cy="55550"/>
              </a:xfrm>
              <a:custGeom>
                <a:avLst/>
                <a:gdLst/>
                <a:ahLst/>
                <a:cxnLst/>
                <a:rect l="l" t="t" r="r" b="b"/>
                <a:pathLst>
                  <a:path w="1891" h="2222" extrusionOk="0">
                    <a:moveTo>
                      <a:pt x="591" y="0"/>
                    </a:moveTo>
                    <a:lnTo>
                      <a:pt x="591" y="0"/>
                    </a:lnTo>
                    <a:cubicBezTo>
                      <a:pt x="237" y="213"/>
                      <a:pt x="1" y="591"/>
                      <a:pt x="1" y="1040"/>
                    </a:cubicBezTo>
                    <a:cubicBezTo>
                      <a:pt x="1" y="1678"/>
                      <a:pt x="544" y="2221"/>
                      <a:pt x="1182" y="2221"/>
                    </a:cubicBezTo>
                    <a:cubicBezTo>
                      <a:pt x="1466" y="2221"/>
                      <a:pt x="1702" y="2127"/>
                      <a:pt x="1891" y="1985"/>
                    </a:cubicBezTo>
                    <a:cubicBezTo>
                      <a:pt x="1135" y="1796"/>
                      <a:pt x="568" y="1134"/>
                      <a:pt x="568" y="331"/>
                    </a:cubicBezTo>
                    <a:cubicBezTo>
                      <a:pt x="568" y="213"/>
                      <a:pt x="568" y="118"/>
                      <a:pt x="591"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1041850" y="5746825"/>
                <a:ext cx="26600" cy="31350"/>
              </a:xfrm>
              <a:custGeom>
                <a:avLst/>
                <a:gdLst/>
                <a:ahLst/>
                <a:cxnLst/>
                <a:rect l="l" t="t" r="r" b="b"/>
                <a:pathLst>
                  <a:path w="1064" h="1254" extrusionOk="0">
                    <a:moveTo>
                      <a:pt x="331" y="1"/>
                    </a:moveTo>
                    <a:cubicBezTo>
                      <a:pt x="119" y="119"/>
                      <a:pt x="1" y="332"/>
                      <a:pt x="1" y="591"/>
                    </a:cubicBezTo>
                    <a:cubicBezTo>
                      <a:pt x="1" y="970"/>
                      <a:pt x="308" y="1253"/>
                      <a:pt x="686" y="1253"/>
                    </a:cubicBezTo>
                    <a:cubicBezTo>
                      <a:pt x="828" y="1253"/>
                      <a:pt x="946" y="1229"/>
                      <a:pt x="1064" y="1135"/>
                    </a:cubicBezTo>
                    <a:cubicBezTo>
                      <a:pt x="615" y="993"/>
                      <a:pt x="331" y="591"/>
                      <a:pt x="331" y="143"/>
                    </a:cubicBezTo>
                    <a:lnTo>
                      <a:pt x="331" y="1"/>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3" name="Google Shape;3623;p71"/>
          <p:cNvGrpSpPr/>
          <p:nvPr/>
        </p:nvGrpSpPr>
        <p:grpSpPr>
          <a:xfrm>
            <a:off x="4048254" y="3432271"/>
            <a:ext cx="365740" cy="384017"/>
            <a:chOff x="-2111685" y="2087887"/>
            <a:chExt cx="939963" cy="990244"/>
          </a:xfrm>
        </p:grpSpPr>
        <p:sp>
          <p:nvSpPr>
            <p:cNvPr id="3624" name="Google Shape;3624;p71"/>
            <p:cNvSpPr/>
            <p:nvPr/>
          </p:nvSpPr>
          <p:spPr>
            <a:xfrm>
              <a:off x="-2111685" y="2087887"/>
              <a:ext cx="939718" cy="990153"/>
            </a:xfrm>
            <a:custGeom>
              <a:avLst/>
              <a:gdLst/>
              <a:ahLst/>
              <a:cxnLst/>
              <a:rect l="l" t="t" r="r" b="b"/>
              <a:pathLst>
                <a:path w="54834" h="57777" extrusionOk="0">
                  <a:moveTo>
                    <a:pt x="27417" y="0"/>
                  </a:moveTo>
                  <a:cubicBezTo>
                    <a:pt x="25305" y="0"/>
                    <a:pt x="23599" y="1706"/>
                    <a:pt x="23599" y="3819"/>
                  </a:cubicBezTo>
                  <a:lnTo>
                    <a:pt x="23599" y="5155"/>
                  </a:lnTo>
                  <a:lnTo>
                    <a:pt x="9606" y="5155"/>
                  </a:lnTo>
                  <a:cubicBezTo>
                    <a:pt x="5841" y="5155"/>
                    <a:pt x="2781" y="8215"/>
                    <a:pt x="2781" y="11980"/>
                  </a:cubicBezTo>
                  <a:lnTo>
                    <a:pt x="2781" y="34774"/>
                  </a:lnTo>
                  <a:cubicBezTo>
                    <a:pt x="1427" y="34982"/>
                    <a:pt x="416" y="36146"/>
                    <a:pt x="416" y="37528"/>
                  </a:cubicBezTo>
                  <a:lnTo>
                    <a:pt x="416" y="40091"/>
                  </a:lnTo>
                  <a:cubicBezTo>
                    <a:pt x="416" y="41635"/>
                    <a:pt x="1662" y="42881"/>
                    <a:pt x="3196" y="42881"/>
                  </a:cubicBezTo>
                  <a:lnTo>
                    <a:pt x="4704" y="42881"/>
                  </a:lnTo>
                  <a:lnTo>
                    <a:pt x="389" y="55447"/>
                  </a:lnTo>
                  <a:cubicBezTo>
                    <a:pt x="0" y="56594"/>
                    <a:pt x="849" y="57776"/>
                    <a:pt x="2059" y="57776"/>
                  </a:cubicBezTo>
                  <a:lnTo>
                    <a:pt x="4957" y="57776"/>
                  </a:lnTo>
                  <a:cubicBezTo>
                    <a:pt x="6085" y="57776"/>
                    <a:pt x="7096" y="57063"/>
                    <a:pt x="7457" y="55989"/>
                  </a:cubicBezTo>
                  <a:lnTo>
                    <a:pt x="10761" y="46357"/>
                  </a:lnTo>
                  <a:lnTo>
                    <a:pt x="11962" y="42872"/>
                  </a:lnTo>
                  <a:lnTo>
                    <a:pt x="23752" y="42872"/>
                  </a:lnTo>
                  <a:lnTo>
                    <a:pt x="23752" y="55673"/>
                  </a:lnTo>
                  <a:cubicBezTo>
                    <a:pt x="23752" y="56838"/>
                    <a:pt x="24691" y="57776"/>
                    <a:pt x="25855" y="57776"/>
                  </a:cubicBezTo>
                  <a:lnTo>
                    <a:pt x="28979" y="57776"/>
                  </a:lnTo>
                  <a:cubicBezTo>
                    <a:pt x="30135" y="57776"/>
                    <a:pt x="31082" y="56838"/>
                    <a:pt x="31082" y="55673"/>
                  </a:cubicBezTo>
                  <a:lnTo>
                    <a:pt x="31082" y="42872"/>
                  </a:lnTo>
                  <a:lnTo>
                    <a:pt x="42863" y="42872"/>
                  </a:lnTo>
                  <a:lnTo>
                    <a:pt x="44064" y="46357"/>
                  </a:lnTo>
                  <a:lnTo>
                    <a:pt x="47368" y="55989"/>
                  </a:lnTo>
                  <a:cubicBezTo>
                    <a:pt x="47738" y="57063"/>
                    <a:pt x="48740" y="57776"/>
                    <a:pt x="49869" y="57776"/>
                  </a:cubicBezTo>
                  <a:lnTo>
                    <a:pt x="52767" y="57776"/>
                  </a:lnTo>
                  <a:cubicBezTo>
                    <a:pt x="53976" y="57776"/>
                    <a:pt x="54834" y="56585"/>
                    <a:pt x="54437" y="55447"/>
                  </a:cubicBezTo>
                  <a:lnTo>
                    <a:pt x="50122" y="42872"/>
                  </a:lnTo>
                  <a:lnTo>
                    <a:pt x="51629" y="42872"/>
                  </a:lnTo>
                  <a:cubicBezTo>
                    <a:pt x="53164" y="42872"/>
                    <a:pt x="54419" y="41626"/>
                    <a:pt x="54419" y="40091"/>
                  </a:cubicBezTo>
                  <a:lnTo>
                    <a:pt x="54419" y="37519"/>
                  </a:lnTo>
                  <a:cubicBezTo>
                    <a:pt x="54410" y="36146"/>
                    <a:pt x="53408" y="34973"/>
                    <a:pt x="52044" y="34765"/>
                  </a:cubicBezTo>
                  <a:lnTo>
                    <a:pt x="52044" y="11971"/>
                  </a:lnTo>
                  <a:cubicBezTo>
                    <a:pt x="52044" y="8206"/>
                    <a:pt x="48993" y="5155"/>
                    <a:pt x="45229" y="5155"/>
                  </a:cubicBezTo>
                  <a:lnTo>
                    <a:pt x="31236" y="5155"/>
                  </a:lnTo>
                  <a:lnTo>
                    <a:pt x="31236" y="3819"/>
                  </a:lnTo>
                  <a:cubicBezTo>
                    <a:pt x="31236" y="1706"/>
                    <a:pt x="29521" y="0"/>
                    <a:pt x="27417" y="0"/>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5" name="Google Shape;3625;p71"/>
            <p:cNvGrpSpPr/>
            <p:nvPr/>
          </p:nvGrpSpPr>
          <p:grpSpPr>
            <a:xfrm>
              <a:off x="-2111439" y="2087978"/>
              <a:ext cx="939718" cy="990153"/>
              <a:chOff x="5901800" y="2968075"/>
              <a:chExt cx="1370850" cy="1444425"/>
            </a:xfrm>
          </p:grpSpPr>
          <p:sp>
            <p:nvSpPr>
              <p:cNvPr id="3626" name="Google Shape;3626;p71"/>
              <p:cNvSpPr/>
              <p:nvPr/>
            </p:nvSpPr>
            <p:spPr>
              <a:xfrm>
                <a:off x="5901800" y="3924750"/>
                <a:ext cx="319600" cy="487750"/>
              </a:xfrm>
              <a:custGeom>
                <a:avLst/>
                <a:gdLst/>
                <a:ahLst/>
                <a:cxnLst/>
                <a:rect l="l" t="t" r="r" b="b"/>
                <a:pathLst>
                  <a:path w="12784" h="19510" extrusionOk="0">
                    <a:moveTo>
                      <a:pt x="6292" y="1"/>
                    </a:moveTo>
                    <a:lnTo>
                      <a:pt x="397" y="17171"/>
                    </a:lnTo>
                    <a:cubicBezTo>
                      <a:pt x="0" y="18318"/>
                      <a:pt x="849" y="19509"/>
                      <a:pt x="2058" y="19509"/>
                    </a:cubicBezTo>
                    <a:lnTo>
                      <a:pt x="4965" y="19509"/>
                    </a:lnTo>
                    <a:cubicBezTo>
                      <a:pt x="6094" y="19509"/>
                      <a:pt x="7096" y="18787"/>
                      <a:pt x="7466" y="17722"/>
                    </a:cubicBezTo>
                    <a:lnTo>
                      <a:pt x="12783" y="2231"/>
                    </a:lnTo>
                    <a:lnTo>
                      <a:pt x="62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6953050" y="3924750"/>
                <a:ext cx="319600" cy="487750"/>
              </a:xfrm>
              <a:custGeom>
                <a:avLst/>
                <a:gdLst/>
                <a:ahLst/>
                <a:cxnLst/>
                <a:rect l="l" t="t" r="r" b="b"/>
                <a:pathLst>
                  <a:path w="12784" h="19510" extrusionOk="0">
                    <a:moveTo>
                      <a:pt x="6500" y="1"/>
                    </a:moveTo>
                    <a:lnTo>
                      <a:pt x="1" y="2231"/>
                    </a:lnTo>
                    <a:lnTo>
                      <a:pt x="5327" y="17722"/>
                    </a:lnTo>
                    <a:cubicBezTo>
                      <a:pt x="5688" y="18787"/>
                      <a:pt x="6690" y="19509"/>
                      <a:pt x="7828" y="19509"/>
                    </a:cubicBezTo>
                    <a:lnTo>
                      <a:pt x="10725" y="19509"/>
                    </a:lnTo>
                    <a:cubicBezTo>
                      <a:pt x="11935" y="19509"/>
                      <a:pt x="12784" y="18318"/>
                      <a:pt x="12395" y="17171"/>
                    </a:cubicBezTo>
                    <a:lnTo>
                      <a:pt x="6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6495575" y="3980500"/>
                <a:ext cx="183300" cy="432000"/>
              </a:xfrm>
              <a:custGeom>
                <a:avLst/>
                <a:gdLst/>
                <a:ahLst/>
                <a:cxnLst/>
                <a:rect l="l" t="t" r="r" b="b"/>
                <a:pathLst>
                  <a:path w="7332" h="17280" extrusionOk="0">
                    <a:moveTo>
                      <a:pt x="1" y="1"/>
                    </a:moveTo>
                    <a:lnTo>
                      <a:pt x="1" y="15176"/>
                    </a:lnTo>
                    <a:cubicBezTo>
                      <a:pt x="1" y="16332"/>
                      <a:pt x="940" y="17279"/>
                      <a:pt x="2104" y="17279"/>
                    </a:cubicBezTo>
                    <a:lnTo>
                      <a:pt x="5228" y="17279"/>
                    </a:lnTo>
                    <a:cubicBezTo>
                      <a:pt x="6392" y="17279"/>
                      <a:pt x="7331" y="16332"/>
                      <a:pt x="7331" y="15176"/>
                    </a:cubicBezTo>
                    <a:lnTo>
                      <a:pt x="733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6491750" y="2968075"/>
                <a:ext cx="190950" cy="170400"/>
              </a:xfrm>
              <a:custGeom>
                <a:avLst/>
                <a:gdLst/>
                <a:ahLst/>
                <a:cxnLst/>
                <a:rect l="l" t="t" r="r" b="b"/>
                <a:pathLst>
                  <a:path w="7638" h="6816" extrusionOk="0">
                    <a:moveTo>
                      <a:pt x="3819" y="0"/>
                    </a:moveTo>
                    <a:cubicBezTo>
                      <a:pt x="1715" y="0"/>
                      <a:pt x="0" y="1706"/>
                      <a:pt x="0" y="3819"/>
                    </a:cubicBezTo>
                    <a:lnTo>
                      <a:pt x="0" y="6816"/>
                    </a:lnTo>
                    <a:lnTo>
                      <a:pt x="7638" y="6816"/>
                    </a:lnTo>
                    <a:lnTo>
                      <a:pt x="7638" y="3819"/>
                    </a:lnTo>
                    <a:cubicBezTo>
                      <a:pt x="7638" y="1706"/>
                      <a:pt x="5931" y="0"/>
                      <a:pt x="3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5971525" y="3096925"/>
                <a:ext cx="1231625" cy="796725"/>
              </a:xfrm>
              <a:custGeom>
                <a:avLst/>
                <a:gdLst/>
                <a:ahLst/>
                <a:cxnLst/>
                <a:rect l="l" t="t" r="r" b="b"/>
                <a:pathLst>
                  <a:path w="49265" h="31869" extrusionOk="0">
                    <a:moveTo>
                      <a:pt x="6816" y="1"/>
                    </a:moveTo>
                    <a:cubicBezTo>
                      <a:pt x="3052" y="1"/>
                      <a:pt x="1" y="3052"/>
                      <a:pt x="1" y="6826"/>
                    </a:cubicBezTo>
                    <a:lnTo>
                      <a:pt x="1" y="31868"/>
                    </a:lnTo>
                    <a:lnTo>
                      <a:pt x="49264" y="31868"/>
                    </a:lnTo>
                    <a:lnTo>
                      <a:pt x="49264" y="6826"/>
                    </a:lnTo>
                    <a:cubicBezTo>
                      <a:pt x="49264" y="3052"/>
                      <a:pt x="46204" y="1"/>
                      <a:pt x="42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6953050" y="3924750"/>
                <a:ext cx="231800" cy="202250"/>
              </a:xfrm>
              <a:custGeom>
                <a:avLst/>
                <a:gdLst/>
                <a:ahLst/>
                <a:cxnLst/>
                <a:rect l="l" t="t" r="r" b="b"/>
                <a:pathLst>
                  <a:path w="9272" h="8090" extrusionOk="0">
                    <a:moveTo>
                      <a:pt x="6500" y="1"/>
                    </a:moveTo>
                    <a:lnTo>
                      <a:pt x="1" y="2231"/>
                    </a:lnTo>
                    <a:lnTo>
                      <a:pt x="2014" y="8090"/>
                    </a:lnTo>
                    <a:lnTo>
                      <a:pt x="9272" y="8090"/>
                    </a:lnTo>
                    <a:lnTo>
                      <a:pt x="6500" y="1"/>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6495575" y="3980500"/>
                <a:ext cx="183525" cy="146500"/>
              </a:xfrm>
              <a:custGeom>
                <a:avLst/>
                <a:gdLst/>
                <a:ahLst/>
                <a:cxnLst/>
                <a:rect l="l" t="t" r="r" b="b"/>
                <a:pathLst>
                  <a:path w="7341" h="5860" extrusionOk="0">
                    <a:moveTo>
                      <a:pt x="1" y="1"/>
                    </a:moveTo>
                    <a:lnTo>
                      <a:pt x="1" y="5860"/>
                    </a:lnTo>
                    <a:lnTo>
                      <a:pt x="7340" y="5860"/>
                    </a:lnTo>
                    <a:lnTo>
                      <a:pt x="7340" y="1"/>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5989575" y="3924750"/>
                <a:ext cx="231600" cy="202250"/>
              </a:xfrm>
              <a:custGeom>
                <a:avLst/>
                <a:gdLst/>
                <a:ahLst/>
                <a:cxnLst/>
                <a:rect l="l" t="t" r="r" b="b"/>
                <a:pathLst>
                  <a:path w="9264" h="8090" extrusionOk="0">
                    <a:moveTo>
                      <a:pt x="2772" y="1"/>
                    </a:moveTo>
                    <a:lnTo>
                      <a:pt x="1" y="8090"/>
                    </a:lnTo>
                    <a:lnTo>
                      <a:pt x="7259" y="8090"/>
                    </a:lnTo>
                    <a:lnTo>
                      <a:pt x="9263" y="2231"/>
                    </a:lnTo>
                    <a:lnTo>
                      <a:pt x="2772" y="1"/>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6328800" y="3536350"/>
                <a:ext cx="516850" cy="357300"/>
              </a:xfrm>
              <a:custGeom>
                <a:avLst/>
                <a:gdLst/>
                <a:ahLst/>
                <a:cxnLst/>
                <a:rect l="l" t="t" r="r" b="b"/>
                <a:pathLst>
                  <a:path w="20674" h="14292" extrusionOk="0">
                    <a:moveTo>
                      <a:pt x="4514" y="0"/>
                    </a:moveTo>
                    <a:cubicBezTo>
                      <a:pt x="2013" y="0"/>
                      <a:pt x="0" y="2014"/>
                      <a:pt x="0" y="4514"/>
                    </a:cubicBezTo>
                    <a:lnTo>
                      <a:pt x="0" y="14291"/>
                    </a:lnTo>
                    <a:lnTo>
                      <a:pt x="20673" y="14291"/>
                    </a:lnTo>
                    <a:lnTo>
                      <a:pt x="20673" y="4514"/>
                    </a:lnTo>
                    <a:cubicBezTo>
                      <a:pt x="20673" y="2014"/>
                      <a:pt x="18651" y="0"/>
                      <a:pt x="16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5971300" y="3096925"/>
                <a:ext cx="304250" cy="796725"/>
              </a:xfrm>
              <a:custGeom>
                <a:avLst/>
                <a:gdLst/>
                <a:ahLst/>
                <a:cxnLst/>
                <a:rect l="l" t="t" r="r" b="b"/>
                <a:pathLst>
                  <a:path w="12170" h="31869" extrusionOk="0">
                    <a:moveTo>
                      <a:pt x="6825" y="1"/>
                    </a:moveTo>
                    <a:cubicBezTo>
                      <a:pt x="3052" y="1"/>
                      <a:pt x="1" y="3052"/>
                      <a:pt x="1" y="6826"/>
                    </a:cubicBezTo>
                    <a:lnTo>
                      <a:pt x="1" y="31868"/>
                    </a:lnTo>
                    <a:lnTo>
                      <a:pt x="12170" y="31868"/>
                    </a:lnTo>
                    <a:cubicBezTo>
                      <a:pt x="7277" y="26316"/>
                      <a:pt x="4578" y="19157"/>
                      <a:pt x="4587" y="11755"/>
                    </a:cubicBezTo>
                    <a:cubicBezTo>
                      <a:pt x="4578" y="7719"/>
                      <a:pt x="5381" y="3720"/>
                      <a:pt x="6934"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5912400" y="3836525"/>
                <a:ext cx="1349875" cy="203350"/>
              </a:xfrm>
              <a:custGeom>
                <a:avLst/>
                <a:gdLst/>
                <a:ahLst/>
                <a:cxnLst/>
                <a:rect l="l" t="t" r="r" b="b"/>
                <a:pathLst>
                  <a:path w="53995" h="8134" extrusionOk="0">
                    <a:moveTo>
                      <a:pt x="51230" y="0"/>
                    </a:moveTo>
                    <a:cubicBezTo>
                      <a:pt x="51225" y="0"/>
                      <a:pt x="51219" y="0"/>
                      <a:pt x="51214" y="0"/>
                    </a:cubicBezTo>
                    <a:lnTo>
                      <a:pt x="2781" y="0"/>
                    </a:lnTo>
                    <a:cubicBezTo>
                      <a:pt x="1246" y="0"/>
                      <a:pt x="0" y="1246"/>
                      <a:pt x="0" y="2781"/>
                    </a:cubicBezTo>
                    <a:lnTo>
                      <a:pt x="0" y="5344"/>
                    </a:lnTo>
                    <a:cubicBezTo>
                      <a:pt x="0" y="6888"/>
                      <a:pt x="1246" y="8134"/>
                      <a:pt x="2781" y="8134"/>
                    </a:cubicBezTo>
                    <a:lnTo>
                      <a:pt x="51214" y="8134"/>
                    </a:lnTo>
                    <a:cubicBezTo>
                      <a:pt x="52749" y="8134"/>
                      <a:pt x="53994" y="6888"/>
                      <a:pt x="53994" y="5344"/>
                    </a:cubicBezTo>
                    <a:lnTo>
                      <a:pt x="53994" y="2781"/>
                    </a:lnTo>
                    <a:cubicBezTo>
                      <a:pt x="53994" y="1242"/>
                      <a:pt x="52758" y="0"/>
                      <a:pt x="51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6461950" y="3637675"/>
                <a:ext cx="250550" cy="125975"/>
              </a:xfrm>
              <a:custGeom>
                <a:avLst/>
                <a:gdLst/>
                <a:ahLst/>
                <a:cxnLst/>
                <a:rect l="l" t="t" r="r" b="b"/>
                <a:pathLst>
                  <a:path w="10022" h="5039" extrusionOk="0">
                    <a:moveTo>
                      <a:pt x="5011" y="1"/>
                    </a:moveTo>
                    <a:cubicBezTo>
                      <a:pt x="2248" y="1"/>
                      <a:pt x="1" y="1129"/>
                      <a:pt x="1" y="2519"/>
                    </a:cubicBezTo>
                    <a:cubicBezTo>
                      <a:pt x="1" y="3910"/>
                      <a:pt x="2248" y="5038"/>
                      <a:pt x="5011" y="5038"/>
                    </a:cubicBezTo>
                    <a:cubicBezTo>
                      <a:pt x="7782" y="5038"/>
                      <a:pt x="10021" y="3910"/>
                      <a:pt x="10021" y="2519"/>
                    </a:cubicBezTo>
                    <a:cubicBezTo>
                      <a:pt x="10021" y="1129"/>
                      <a:pt x="7782" y="1"/>
                      <a:pt x="5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6151625" y="3319900"/>
                <a:ext cx="234750" cy="187125"/>
              </a:xfrm>
              <a:custGeom>
                <a:avLst/>
                <a:gdLst/>
                <a:ahLst/>
                <a:cxnLst/>
                <a:rect l="l" t="t" r="r" b="b"/>
                <a:pathLst>
                  <a:path w="9390" h="7485" extrusionOk="0">
                    <a:moveTo>
                      <a:pt x="4695" y="1"/>
                    </a:moveTo>
                    <a:cubicBezTo>
                      <a:pt x="2104" y="1"/>
                      <a:pt x="1" y="1680"/>
                      <a:pt x="1" y="3747"/>
                    </a:cubicBezTo>
                    <a:cubicBezTo>
                      <a:pt x="1" y="5815"/>
                      <a:pt x="2104" y="7485"/>
                      <a:pt x="4695" y="7485"/>
                    </a:cubicBezTo>
                    <a:cubicBezTo>
                      <a:pt x="7286" y="7485"/>
                      <a:pt x="9389" y="5815"/>
                      <a:pt x="9389" y="3747"/>
                    </a:cubicBezTo>
                    <a:cubicBezTo>
                      <a:pt x="9389" y="1680"/>
                      <a:pt x="7286" y="1"/>
                      <a:pt x="4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6788075" y="3319900"/>
                <a:ext cx="234750" cy="187125"/>
              </a:xfrm>
              <a:custGeom>
                <a:avLst/>
                <a:gdLst/>
                <a:ahLst/>
                <a:cxnLst/>
                <a:rect l="l" t="t" r="r" b="b"/>
                <a:pathLst>
                  <a:path w="9390" h="7485" extrusionOk="0">
                    <a:moveTo>
                      <a:pt x="4695" y="1"/>
                    </a:moveTo>
                    <a:cubicBezTo>
                      <a:pt x="2104" y="1"/>
                      <a:pt x="0" y="1680"/>
                      <a:pt x="0" y="3747"/>
                    </a:cubicBezTo>
                    <a:cubicBezTo>
                      <a:pt x="0" y="5815"/>
                      <a:pt x="2104" y="7485"/>
                      <a:pt x="4695" y="7485"/>
                    </a:cubicBezTo>
                    <a:cubicBezTo>
                      <a:pt x="7286" y="7485"/>
                      <a:pt x="9389" y="5815"/>
                      <a:pt x="9389" y="3747"/>
                    </a:cubicBezTo>
                    <a:cubicBezTo>
                      <a:pt x="9389" y="1680"/>
                      <a:pt x="7286" y="1"/>
                      <a:pt x="4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6315475" y="3253775"/>
                <a:ext cx="43825" cy="91675"/>
              </a:xfrm>
              <a:custGeom>
                <a:avLst/>
                <a:gdLst/>
                <a:ahLst/>
                <a:cxnLst/>
                <a:rect l="l" t="t" r="r" b="b"/>
                <a:pathLst>
                  <a:path w="1753" h="3667" extrusionOk="0">
                    <a:moveTo>
                      <a:pt x="876" y="1"/>
                    </a:moveTo>
                    <a:cubicBezTo>
                      <a:pt x="398" y="1"/>
                      <a:pt x="1" y="389"/>
                      <a:pt x="1" y="868"/>
                    </a:cubicBezTo>
                    <a:lnTo>
                      <a:pt x="1" y="2790"/>
                    </a:lnTo>
                    <a:cubicBezTo>
                      <a:pt x="1" y="3269"/>
                      <a:pt x="398" y="3657"/>
                      <a:pt x="876" y="3666"/>
                    </a:cubicBezTo>
                    <a:cubicBezTo>
                      <a:pt x="1355" y="3666"/>
                      <a:pt x="1752" y="3269"/>
                      <a:pt x="1752" y="2790"/>
                    </a:cubicBezTo>
                    <a:lnTo>
                      <a:pt x="1752" y="868"/>
                    </a:lnTo>
                    <a:cubicBezTo>
                      <a:pt x="1752" y="389"/>
                      <a:pt x="1355" y="1"/>
                      <a:pt x="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6814700" y="3252875"/>
                <a:ext cx="44500" cy="92575"/>
              </a:xfrm>
              <a:custGeom>
                <a:avLst/>
                <a:gdLst/>
                <a:ahLst/>
                <a:cxnLst/>
                <a:rect l="l" t="t" r="r" b="b"/>
                <a:pathLst>
                  <a:path w="1780" h="3703" extrusionOk="0">
                    <a:moveTo>
                      <a:pt x="894" y="1"/>
                    </a:moveTo>
                    <a:cubicBezTo>
                      <a:pt x="398" y="1"/>
                      <a:pt x="1" y="416"/>
                      <a:pt x="19" y="904"/>
                    </a:cubicBezTo>
                    <a:lnTo>
                      <a:pt x="19" y="2826"/>
                    </a:lnTo>
                    <a:cubicBezTo>
                      <a:pt x="19" y="3305"/>
                      <a:pt x="416" y="3693"/>
                      <a:pt x="894" y="3702"/>
                    </a:cubicBezTo>
                    <a:cubicBezTo>
                      <a:pt x="1373" y="3702"/>
                      <a:pt x="1770" y="3305"/>
                      <a:pt x="1770" y="2826"/>
                    </a:cubicBezTo>
                    <a:lnTo>
                      <a:pt x="1770" y="904"/>
                    </a:lnTo>
                    <a:cubicBezTo>
                      <a:pt x="1779" y="416"/>
                      <a:pt x="1391" y="1"/>
                      <a:pt x="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6497600" y="3299675"/>
                <a:ext cx="180125" cy="74200"/>
              </a:xfrm>
              <a:custGeom>
                <a:avLst/>
                <a:gdLst/>
                <a:ahLst/>
                <a:cxnLst/>
                <a:rect l="l" t="t" r="r" b="b"/>
                <a:pathLst>
                  <a:path w="7205" h="2968" extrusionOk="0">
                    <a:moveTo>
                      <a:pt x="6240" y="1"/>
                    </a:moveTo>
                    <a:cubicBezTo>
                      <a:pt x="5985" y="1"/>
                      <a:pt x="5733" y="111"/>
                      <a:pt x="5562" y="322"/>
                    </a:cubicBezTo>
                    <a:cubicBezTo>
                      <a:pt x="5038" y="923"/>
                      <a:pt x="4312" y="1223"/>
                      <a:pt x="3585" y="1223"/>
                    </a:cubicBezTo>
                    <a:cubicBezTo>
                      <a:pt x="2858" y="1223"/>
                      <a:pt x="2131" y="923"/>
                      <a:pt x="1608" y="322"/>
                    </a:cubicBezTo>
                    <a:cubicBezTo>
                      <a:pt x="1439" y="139"/>
                      <a:pt x="1205" y="46"/>
                      <a:pt x="971" y="46"/>
                    </a:cubicBezTo>
                    <a:cubicBezTo>
                      <a:pt x="767" y="46"/>
                      <a:pt x="562" y="116"/>
                      <a:pt x="398" y="259"/>
                    </a:cubicBezTo>
                    <a:cubicBezTo>
                      <a:pt x="46" y="566"/>
                      <a:pt x="1" y="1108"/>
                      <a:pt x="299" y="1469"/>
                    </a:cubicBezTo>
                    <a:cubicBezTo>
                      <a:pt x="1120" y="2417"/>
                      <a:pt x="2321" y="2968"/>
                      <a:pt x="3585" y="2968"/>
                    </a:cubicBezTo>
                    <a:cubicBezTo>
                      <a:pt x="4840" y="2968"/>
                      <a:pt x="6040" y="2417"/>
                      <a:pt x="6871" y="1469"/>
                    </a:cubicBezTo>
                    <a:cubicBezTo>
                      <a:pt x="7205" y="1108"/>
                      <a:pt x="7178" y="539"/>
                      <a:pt x="6808" y="214"/>
                    </a:cubicBezTo>
                    <a:cubicBezTo>
                      <a:pt x="6644" y="70"/>
                      <a:pt x="6441" y="1"/>
                      <a:pt x="6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3" name="Google Shape;3643;p71"/>
          <p:cNvGrpSpPr/>
          <p:nvPr/>
        </p:nvGrpSpPr>
        <p:grpSpPr>
          <a:xfrm>
            <a:off x="4770157" y="4123572"/>
            <a:ext cx="393225" cy="384021"/>
            <a:chOff x="-4680569" y="2148826"/>
            <a:chExt cx="990243" cy="979895"/>
          </a:xfrm>
        </p:grpSpPr>
        <p:sp>
          <p:nvSpPr>
            <p:cNvPr id="3644" name="Google Shape;3644;p71"/>
            <p:cNvSpPr/>
            <p:nvPr/>
          </p:nvSpPr>
          <p:spPr>
            <a:xfrm>
              <a:off x="-4680569" y="2148826"/>
              <a:ext cx="990153" cy="979802"/>
            </a:xfrm>
            <a:custGeom>
              <a:avLst/>
              <a:gdLst/>
              <a:ahLst/>
              <a:cxnLst/>
              <a:rect l="l" t="t" r="r" b="b"/>
              <a:pathLst>
                <a:path w="57777" h="57173" extrusionOk="0">
                  <a:moveTo>
                    <a:pt x="9651" y="1"/>
                  </a:moveTo>
                  <a:cubicBezTo>
                    <a:pt x="8694" y="1"/>
                    <a:pt x="7836" y="615"/>
                    <a:pt x="7520" y="1527"/>
                  </a:cubicBezTo>
                  <a:lnTo>
                    <a:pt x="3927" y="11935"/>
                  </a:lnTo>
                  <a:lnTo>
                    <a:pt x="3927" y="22705"/>
                  </a:lnTo>
                  <a:lnTo>
                    <a:pt x="3927" y="28230"/>
                  </a:lnTo>
                  <a:cubicBezTo>
                    <a:pt x="3801" y="28230"/>
                    <a:pt x="3666" y="28239"/>
                    <a:pt x="3530" y="28248"/>
                  </a:cubicBezTo>
                  <a:cubicBezTo>
                    <a:pt x="3467" y="28257"/>
                    <a:pt x="3395" y="28266"/>
                    <a:pt x="3332" y="28275"/>
                  </a:cubicBezTo>
                  <a:cubicBezTo>
                    <a:pt x="3205" y="28293"/>
                    <a:pt x="3079" y="28320"/>
                    <a:pt x="2952" y="28356"/>
                  </a:cubicBezTo>
                  <a:cubicBezTo>
                    <a:pt x="2826" y="28384"/>
                    <a:pt x="2700" y="28420"/>
                    <a:pt x="2582" y="28465"/>
                  </a:cubicBezTo>
                  <a:cubicBezTo>
                    <a:pt x="1030" y="29033"/>
                    <a:pt x="0" y="30505"/>
                    <a:pt x="0" y="32157"/>
                  </a:cubicBezTo>
                  <a:lnTo>
                    <a:pt x="0" y="47721"/>
                  </a:lnTo>
                  <a:cubicBezTo>
                    <a:pt x="0" y="50862"/>
                    <a:pt x="1562" y="53805"/>
                    <a:pt x="4171" y="55556"/>
                  </a:cubicBezTo>
                  <a:cubicBezTo>
                    <a:pt x="4298" y="55647"/>
                    <a:pt x="4424" y="55728"/>
                    <a:pt x="4559" y="55800"/>
                  </a:cubicBezTo>
                  <a:cubicBezTo>
                    <a:pt x="6031" y="56703"/>
                    <a:pt x="7728" y="57172"/>
                    <a:pt x="9461" y="57172"/>
                  </a:cubicBezTo>
                  <a:lnTo>
                    <a:pt x="48325" y="57172"/>
                  </a:lnTo>
                  <a:cubicBezTo>
                    <a:pt x="53543" y="57172"/>
                    <a:pt x="57777" y="52938"/>
                    <a:pt x="57777" y="47721"/>
                  </a:cubicBezTo>
                  <a:lnTo>
                    <a:pt x="57777" y="32157"/>
                  </a:lnTo>
                  <a:cubicBezTo>
                    <a:pt x="57777" y="29990"/>
                    <a:pt x="56026" y="28230"/>
                    <a:pt x="53859" y="28230"/>
                  </a:cubicBezTo>
                  <a:lnTo>
                    <a:pt x="53859" y="17325"/>
                  </a:lnTo>
                  <a:lnTo>
                    <a:pt x="53859" y="11935"/>
                  </a:lnTo>
                  <a:lnTo>
                    <a:pt x="50672" y="2709"/>
                  </a:lnTo>
                  <a:lnTo>
                    <a:pt x="50266" y="1527"/>
                  </a:lnTo>
                  <a:cubicBezTo>
                    <a:pt x="49950" y="615"/>
                    <a:pt x="49092" y="1"/>
                    <a:pt x="48126" y="1"/>
                  </a:cubicBezTo>
                  <a:lnTo>
                    <a:pt x="47097" y="1"/>
                  </a:lnTo>
                  <a:cubicBezTo>
                    <a:pt x="46131" y="1"/>
                    <a:pt x="45274" y="615"/>
                    <a:pt x="44958" y="1527"/>
                  </a:cubicBezTo>
                  <a:lnTo>
                    <a:pt x="41374" y="11935"/>
                  </a:lnTo>
                  <a:lnTo>
                    <a:pt x="38214" y="2754"/>
                  </a:lnTo>
                  <a:lnTo>
                    <a:pt x="37781" y="1527"/>
                  </a:lnTo>
                  <a:cubicBezTo>
                    <a:pt x="37465" y="615"/>
                    <a:pt x="36616" y="1"/>
                    <a:pt x="35650" y="1"/>
                  </a:cubicBezTo>
                  <a:lnTo>
                    <a:pt x="34612" y="1"/>
                  </a:lnTo>
                  <a:cubicBezTo>
                    <a:pt x="33646" y="1"/>
                    <a:pt x="32798" y="615"/>
                    <a:pt x="32482" y="1527"/>
                  </a:cubicBezTo>
                  <a:lnTo>
                    <a:pt x="28889" y="11935"/>
                  </a:lnTo>
                  <a:lnTo>
                    <a:pt x="25305" y="1527"/>
                  </a:lnTo>
                  <a:cubicBezTo>
                    <a:pt x="24989" y="615"/>
                    <a:pt x="24131" y="1"/>
                    <a:pt x="23174" y="1"/>
                  </a:cubicBezTo>
                  <a:lnTo>
                    <a:pt x="22136" y="1"/>
                  </a:lnTo>
                  <a:cubicBezTo>
                    <a:pt x="21170" y="1"/>
                    <a:pt x="20313" y="615"/>
                    <a:pt x="20006" y="1527"/>
                  </a:cubicBezTo>
                  <a:lnTo>
                    <a:pt x="16413" y="11935"/>
                  </a:lnTo>
                  <a:lnTo>
                    <a:pt x="13226" y="2691"/>
                  </a:lnTo>
                  <a:lnTo>
                    <a:pt x="12820" y="1527"/>
                  </a:lnTo>
                  <a:cubicBezTo>
                    <a:pt x="12504" y="615"/>
                    <a:pt x="11655" y="1"/>
                    <a:pt x="10689"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5" name="Google Shape;3645;p71"/>
            <p:cNvGrpSpPr/>
            <p:nvPr/>
          </p:nvGrpSpPr>
          <p:grpSpPr>
            <a:xfrm>
              <a:off x="-4680479" y="2148919"/>
              <a:ext cx="990153" cy="979802"/>
              <a:chOff x="2154225" y="3056975"/>
              <a:chExt cx="1444425" cy="1429325"/>
            </a:xfrm>
          </p:grpSpPr>
          <p:sp>
            <p:nvSpPr>
              <p:cNvPr id="3646" name="Google Shape;3646;p71"/>
              <p:cNvSpPr/>
              <p:nvPr/>
            </p:nvSpPr>
            <p:spPr>
              <a:xfrm>
                <a:off x="2252400" y="3355350"/>
                <a:ext cx="1248075" cy="462675"/>
              </a:xfrm>
              <a:custGeom>
                <a:avLst/>
                <a:gdLst/>
                <a:ahLst/>
                <a:cxnLst/>
                <a:rect l="l" t="t" r="r" b="b"/>
                <a:pathLst>
                  <a:path w="49923" h="18507" extrusionOk="0">
                    <a:moveTo>
                      <a:pt x="12476" y="0"/>
                    </a:moveTo>
                    <a:lnTo>
                      <a:pt x="0" y="5381"/>
                    </a:lnTo>
                    <a:lnTo>
                      <a:pt x="1445" y="8071"/>
                    </a:lnTo>
                    <a:lnTo>
                      <a:pt x="0" y="10770"/>
                    </a:lnTo>
                    <a:lnTo>
                      <a:pt x="1408" y="18507"/>
                    </a:lnTo>
                    <a:lnTo>
                      <a:pt x="45346" y="18507"/>
                    </a:lnTo>
                    <a:lnTo>
                      <a:pt x="49923" y="16295"/>
                    </a:lnTo>
                    <a:lnTo>
                      <a:pt x="48912" y="8080"/>
                    </a:lnTo>
                    <a:lnTo>
                      <a:pt x="49923" y="5381"/>
                    </a:lnTo>
                    <a:lnTo>
                      <a:pt x="43685" y="1264"/>
                    </a:lnTo>
                    <a:lnTo>
                      <a:pt x="37438" y="0"/>
                    </a:lnTo>
                    <a:lnTo>
                      <a:pt x="24961" y="5381"/>
                    </a:lnTo>
                    <a:lnTo>
                      <a:pt x="12476" y="0"/>
                    </a:lnTo>
                    <a:close/>
                  </a:path>
                </a:pathLst>
              </a:custGeom>
              <a:solidFill>
                <a:srgbClr val="FF8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2252400" y="3056975"/>
                <a:ext cx="311925" cy="391600"/>
              </a:xfrm>
              <a:custGeom>
                <a:avLst/>
                <a:gdLst/>
                <a:ahLst/>
                <a:cxnLst/>
                <a:rect l="l" t="t" r="r" b="b"/>
                <a:pathLst>
                  <a:path w="12477" h="15664" extrusionOk="0">
                    <a:moveTo>
                      <a:pt x="5724" y="1"/>
                    </a:moveTo>
                    <a:cubicBezTo>
                      <a:pt x="4758" y="1"/>
                      <a:pt x="3900" y="606"/>
                      <a:pt x="3584" y="1517"/>
                    </a:cubicBezTo>
                    <a:lnTo>
                      <a:pt x="0" y="11935"/>
                    </a:lnTo>
                    <a:lnTo>
                      <a:pt x="6238" y="15664"/>
                    </a:lnTo>
                    <a:lnTo>
                      <a:pt x="12476" y="11935"/>
                    </a:lnTo>
                    <a:lnTo>
                      <a:pt x="8892" y="1517"/>
                    </a:lnTo>
                    <a:cubicBezTo>
                      <a:pt x="8576" y="606"/>
                      <a:pt x="7719" y="1"/>
                      <a:pt x="6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2564300" y="3056975"/>
                <a:ext cx="312150" cy="391600"/>
              </a:xfrm>
              <a:custGeom>
                <a:avLst/>
                <a:gdLst/>
                <a:ahLst/>
                <a:cxnLst/>
                <a:rect l="l" t="t" r="r" b="b"/>
                <a:pathLst>
                  <a:path w="12486" h="15664" extrusionOk="0">
                    <a:moveTo>
                      <a:pt x="5724" y="1"/>
                    </a:moveTo>
                    <a:cubicBezTo>
                      <a:pt x="4767" y="1"/>
                      <a:pt x="3909" y="606"/>
                      <a:pt x="3593" y="1517"/>
                    </a:cubicBezTo>
                    <a:lnTo>
                      <a:pt x="0" y="11935"/>
                    </a:lnTo>
                    <a:lnTo>
                      <a:pt x="6247" y="15664"/>
                    </a:lnTo>
                    <a:lnTo>
                      <a:pt x="12485" y="11935"/>
                    </a:lnTo>
                    <a:lnTo>
                      <a:pt x="8892" y="1517"/>
                    </a:lnTo>
                    <a:cubicBezTo>
                      <a:pt x="8576" y="606"/>
                      <a:pt x="7728" y="1"/>
                      <a:pt x="6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2876425" y="3056975"/>
                <a:ext cx="312150" cy="391600"/>
              </a:xfrm>
              <a:custGeom>
                <a:avLst/>
                <a:gdLst/>
                <a:ahLst/>
                <a:cxnLst/>
                <a:rect l="l" t="t" r="r" b="b"/>
                <a:pathLst>
                  <a:path w="12486" h="15664" extrusionOk="0">
                    <a:moveTo>
                      <a:pt x="5724" y="1"/>
                    </a:moveTo>
                    <a:cubicBezTo>
                      <a:pt x="4758" y="1"/>
                      <a:pt x="3900" y="606"/>
                      <a:pt x="3593" y="1517"/>
                    </a:cubicBezTo>
                    <a:lnTo>
                      <a:pt x="0" y="11935"/>
                    </a:lnTo>
                    <a:lnTo>
                      <a:pt x="6238" y="15664"/>
                    </a:lnTo>
                    <a:lnTo>
                      <a:pt x="12486" y="11935"/>
                    </a:lnTo>
                    <a:lnTo>
                      <a:pt x="8893" y="1517"/>
                    </a:lnTo>
                    <a:cubicBezTo>
                      <a:pt x="8577" y="606"/>
                      <a:pt x="7719" y="1"/>
                      <a:pt x="6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3188325" y="3056975"/>
                <a:ext cx="312150" cy="391600"/>
              </a:xfrm>
              <a:custGeom>
                <a:avLst/>
                <a:gdLst/>
                <a:ahLst/>
                <a:cxnLst/>
                <a:rect l="l" t="t" r="r" b="b"/>
                <a:pathLst>
                  <a:path w="12486" h="15664" extrusionOk="0">
                    <a:moveTo>
                      <a:pt x="5724" y="1"/>
                    </a:moveTo>
                    <a:cubicBezTo>
                      <a:pt x="4758" y="1"/>
                      <a:pt x="3909" y="606"/>
                      <a:pt x="3594" y="1517"/>
                    </a:cubicBezTo>
                    <a:lnTo>
                      <a:pt x="1" y="11935"/>
                    </a:lnTo>
                    <a:lnTo>
                      <a:pt x="6239" y="15664"/>
                    </a:lnTo>
                    <a:lnTo>
                      <a:pt x="12486" y="11935"/>
                    </a:lnTo>
                    <a:lnTo>
                      <a:pt x="8893" y="1517"/>
                    </a:lnTo>
                    <a:cubicBezTo>
                      <a:pt x="8577" y="606"/>
                      <a:pt x="7728" y="1"/>
                      <a:pt x="6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2564300" y="3056975"/>
                <a:ext cx="254375" cy="374900"/>
              </a:xfrm>
              <a:custGeom>
                <a:avLst/>
                <a:gdLst/>
                <a:ahLst/>
                <a:cxnLst/>
                <a:rect l="l" t="t" r="r" b="b"/>
                <a:pathLst>
                  <a:path w="10175" h="14996" extrusionOk="0">
                    <a:moveTo>
                      <a:pt x="5724" y="1"/>
                    </a:moveTo>
                    <a:cubicBezTo>
                      <a:pt x="4767" y="1"/>
                      <a:pt x="3909" y="606"/>
                      <a:pt x="3593" y="1517"/>
                    </a:cubicBezTo>
                    <a:lnTo>
                      <a:pt x="0" y="11935"/>
                    </a:lnTo>
                    <a:lnTo>
                      <a:pt x="5119" y="14996"/>
                    </a:lnTo>
                    <a:cubicBezTo>
                      <a:pt x="6356" y="11520"/>
                      <a:pt x="8053" y="8234"/>
                      <a:pt x="10174" y="5228"/>
                    </a:cubicBezTo>
                    <a:lnTo>
                      <a:pt x="8892" y="1517"/>
                    </a:lnTo>
                    <a:cubicBezTo>
                      <a:pt x="8576" y="606"/>
                      <a:pt x="7728" y="1"/>
                      <a:pt x="6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2564300" y="3355350"/>
                <a:ext cx="312150" cy="542125"/>
              </a:xfrm>
              <a:custGeom>
                <a:avLst/>
                <a:gdLst/>
                <a:ahLst/>
                <a:cxnLst/>
                <a:rect l="l" t="t" r="r" b="b"/>
                <a:pathLst>
                  <a:path w="12486" h="21685" extrusionOk="0">
                    <a:moveTo>
                      <a:pt x="0" y="0"/>
                    </a:moveTo>
                    <a:lnTo>
                      <a:pt x="0" y="21685"/>
                    </a:lnTo>
                    <a:lnTo>
                      <a:pt x="12485" y="21685"/>
                    </a:lnTo>
                    <a:lnTo>
                      <a:pt x="124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2876425" y="3355350"/>
                <a:ext cx="311925" cy="542125"/>
              </a:xfrm>
              <a:custGeom>
                <a:avLst/>
                <a:gdLst/>
                <a:ahLst/>
                <a:cxnLst/>
                <a:rect l="l" t="t" r="r" b="b"/>
                <a:pathLst>
                  <a:path w="12477" h="21685" extrusionOk="0">
                    <a:moveTo>
                      <a:pt x="0" y="0"/>
                    </a:moveTo>
                    <a:lnTo>
                      <a:pt x="0" y="21685"/>
                    </a:lnTo>
                    <a:lnTo>
                      <a:pt x="12477" y="21685"/>
                    </a:lnTo>
                    <a:lnTo>
                      <a:pt x="124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2252400" y="3056975"/>
                <a:ext cx="254150" cy="374900"/>
              </a:xfrm>
              <a:custGeom>
                <a:avLst/>
                <a:gdLst/>
                <a:ahLst/>
                <a:cxnLst/>
                <a:rect l="l" t="t" r="r" b="b"/>
                <a:pathLst>
                  <a:path w="10166" h="14996" extrusionOk="0">
                    <a:moveTo>
                      <a:pt x="5724" y="1"/>
                    </a:moveTo>
                    <a:cubicBezTo>
                      <a:pt x="4758" y="1"/>
                      <a:pt x="3900" y="606"/>
                      <a:pt x="3584" y="1517"/>
                    </a:cubicBezTo>
                    <a:lnTo>
                      <a:pt x="0" y="11935"/>
                    </a:lnTo>
                    <a:lnTo>
                      <a:pt x="5119" y="14996"/>
                    </a:lnTo>
                    <a:cubicBezTo>
                      <a:pt x="6347" y="11520"/>
                      <a:pt x="8053" y="8234"/>
                      <a:pt x="10165" y="5228"/>
                    </a:cubicBezTo>
                    <a:lnTo>
                      <a:pt x="8892" y="1517"/>
                    </a:lnTo>
                    <a:cubicBezTo>
                      <a:pt x="8576" y="606"/>
                      <a:pt x="7719" y="1"/>
                      <a:pt x="6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2252400" y="3355350"/>
                <a:ext cx="311925" cy="542125"/>
              </a:xfrm>
              <a:custGeom>
                <a:avLst/>
                <a:gdLst/>
                <a:ahLst/>
                <a:cxnLst/>
                <a:rect l="l" t="t" r="r" b="b"/>
                <a:pathLst>
                  <a:path w="12477" h="21685" extrusionOk="0">
                    <a:moveTo>
                      <a:pt x="0" y="0"/>
                    </a:moveTo>
                    <a:lnTo>
                      <a:pt x="0" y="5381"/>
                    </a:lnTo>
                    <a:lnTo>
                      <a:pt x="1445" y="8071"/>
                    </a:lnTo>
                    <a:lnTo>
                      <a:pt x="0" y="10770"/>
                    </a:lnTo>
                    <a:lnTo>
                      <a:pt x="0" y="21685"/>
                    </a:lnTo>
                    <a:lnTo>
                      <a:pt x="12476" y="21685"/>
                    </a:lnTo>
                    <a:lnTo>
                      <a:pt x="124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3188325" y="3355350"/>
                <a:ext cx="312150" cy="542125"/>
              </a:xfrm>
              <a:custGeom>
                <a:avLst/>
                <a:gdLst/>
                <a:ahLst/>
                <a:cxnLst/>
                <a:rect l="l" t="t" r="r" b="b"/>
                <a:pathLst>
                  <a:path w="12486" h="21685" extrusionOk="0">
                    <a:moveTo>
                      <a:pt x="1" y="0"/>
                    </a:moveTo>
                    <a:lnTo>
                      <a:pt x="1" y="21685"/>
                    </a:lnTo>
                    <a:lnTo>
                      <a:pt x="12486" y="21685"/>
                    </a:lnTo>
                    <a:lnTo>
                      <a:pt x="12486" y="10770"/>
                    </a:lnTo>
                    <a:lnTo>
                      <a:pt x="11475" y="8071"/>
                    </a:lnTo>
                    <a:lnTo>
                      <a:pt x="12486" y="5381"/>
                    </a:lnTo>
                    <a:lnTo>
                      <a:pt x="12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2252400" y="3355350"/>
                <a:ext cx="158675" cy="542125"/>
              </a:xfrm>
              <a:custGeom>
                <a:avLst/>
                <a:gdLst/>
                <a:ahLst/>
                <a:cxnLst/>
                <a:rect l="l" t="t" r="r" b="b"/>
                <a:pathLst>
                  <a:path w="6347" h="21685" extrusionOk="0">
                    <a:moveTo>
                      <a:pt x="0" y="0"/>
                    </a:moveTo>
                    <a:lnTo>
                      <a:pt x="0" y="5381"/>
                    </a:lnTo>
                    <a:lnTo>
                      <a:pt x="1445" y="8071"/>
                    </a:lnTo>
                    <a:lnTo>
                      <a:pt x="0" y="10770"/>
                    </a:lnTo>
                    <a:lnTo>
                      <a:pt x="0" y="21685"/>
                    </a:lnTo>
                    <a:lnTo>
                      <a:pt x="2907" y="21685"/>
                    </a:lnTo>
                    <a:cubicBezTo>
                      <a:pt x="2799" y="20087"/>
                      <a:pt x="2754" y="18453"/>
                      <a:pt x="2754" y="16801"/>
                    </a:cubicBezTo>
                    <a:cubicBezTo>
                      <a:pt x="2745" y="11005"/>
                      <a:pt x="3972" y="5281"/>
                      <a:pt x="6347"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2252400" y="3489850"/>
                <a:ext cx="311925" cy="134775"/>
              </a:xfrm>
              <a:custGeom>
                <a:avLst/>
                <a:gdLst/>
                <a:ahLst/>
                <a:cxnLst/>
                <a:rect l="l" t="t" r="r" b="b"/>
                <a:pathLst>
                  <a:path w="12477" h="5391" extrusionOk="0">
                    <a:moveTo>
                      <a:pt x="0" y="1"/>
                    </a:moveTo>
                    <a:lnTo>
                      <a:pt x="0" y="5390"/>
                    </a:lnTo>
                    <a:lnTo>
                      <a:pt x="12476" y="5390"/>
                    </a:lnTo>
                    <a:lnTo>
                      <a:pt x="12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2564300" y="3355350"/>
                <a:ext cx="158900" cy="542125"/>
              </a:xfrm>
              <a:custGeom>
                <a:avLst/>
                <a:gdLst/>
                <a:ahLst/>
                <a:cxnLst/>
                <a:rect l="l" t="t" r="r" b="b"/>
                <a:pathLst>
                  <a:path w="6356" h="21685" extrusionOk="0">
                    <a:moveTo>
                      <a:pt x="0" y="0"/>
                    </a:moveTo>
                    <a:lnTo>
                      <a:pt x="0" y="5381"/>
                    </a:lnTo>
                    <a:lnTo>
                      <a:pt x="1454" y="8071"/>
                    </a:lnTo>
                    <a:lnTo>
                      <a:pt x="0" y="10770"/>
                    </a:lnTo>
                    <a:lnTo>
                      <a:pt x="0" y="21685"/>
                    </a:lnTo>
                    <a:lnTo>
                      <a:pt x="2907" y="21685"/>
                    </a:lnTo>
                    <a:cubicBezTo>
                      <a:pt x="2808" y="20087"/>
                      <a:pt x="2763" y="18453"/>
                      <a:pt x="2763" y="16801"/>
                    </a:cubicBezTo>
                    <a:cubicBezTo>
                      <a:pt x="2754" y="11005"/>
                      <a:pt x="3972" y="5281"/>
                      <a:pt x="6356"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2564300" y="3489850"/>
                <a:ext cx="312150" cy="134775"/>
              </a:xfrm>
              <a:custGeom>
                <a:avLst/>
                <a:gdLst/>
                <a:ahLst/>
                <a:cxnLst/>
                <a:rect l="l" t="t" r="r" b="b"/>
                <a:pathLst>
                  <a:path w="12486" h="5391" extrusionOk="0">
                    <a:moveTo>
                      <a:pt x="0" y="1"/>
                    </a:moveTo>
                    <a:lnTo>
                      <a:pt x="0" y="5390"/>
                    </a:lnTo>
                    <a:lnTo>
                      <a:pt x="12485" y="5390"/>
                    </a:lnTo>
                    <a:lnTo>
                      <a:pt x="124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2876425" y="3056975"/>
                <a:ext cx="254150" cy="374900"/>
              </a:xfrm>
              <a:custGeom>
                <a:avLst/>
                <a:gdLst/>
                <a:ahLst/>
                <a:cxnLst/>
                <a:rect l="l" t="t" r="r" b="b"/>
                <a:pathLst>
                  <a:path w="10166" h="14996" extrusionOk="0">
                    <a:moveTo>
                      <a:pt x="5724" y="1"/>
                    </a:moveTo>
                    <a:cubicBezTo>
                      <a:pt x="4758" y="1"/>
                      <a:pt x="3900" y="606"/>
                      <a:pt x="3593" y="1517"/>
                    </a:cubicBezTo>
                    <a:lnTo>
                      <a:pt x="0" y="11935"/>
                    </a:lnTo>
                    <a:lnTo>
                      <a:pt x="5119" y="14996"/>
                    </a:lnTo>
                    <a:cubicBezTo>
                      <a:pt x="6347" y="11520"/>
                      <a:pt x="8053" y="8234"/>
                      <a:pt x="10165" y="5228"/>
                    </a:cubicBezTo>
                    <a:lnTo>
                      <a:pt x="8893" y="1517"/>
                    </a:lnTo>
                    <a:cubicBezTo>
                      <a:pt x="8577" y="606"/>
                      <a:pt x="7719" y="1"/>
                      <a:pt x="6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3188325" y="3056975"/>
                <a:ext cx="254375" cy="374900"/>
              </a:xfrm>
              <a:custGeom>
                <a:avLst/>
                <a:gdLst/>
                <a:ahLst/>
                <a:cxnLst/>
                <a:rect l="l" t="t" r="r" b="b"/>
                <a:pathLst>
                  <a:path w="10175" h="14996" extrusionOk="0">
                    <a:moveTo>
                      <a:pt x="5724" y="1"/>
                    </a:moveTo>
                    <a:cubicBezTo>
                      <a:pt x="4758" y="1"/>
                      <a:pt x="3909" y="606"/>
                      <a:pt x="3594" y="1517"/>
                    </a:cubicBezTo>
                    <a:lnTo>
                      <a:pt x="1" y="11935"/>
                    </a:lnTo>
                    <a:lnTo>
                      <a:pt x="5119" y="14996"/>
                    </a:lnTo>
                    <a:cubicBezTo>
                      <a:pt x="6356" y="11520"/>
                      <a:pt x="8053" y="8234"/>
                      <a:pt x="10175" y="5228"/>
                    </a:cubicBezTo>
                    <a:lnTo>
                      <a:pt x="8893" y="1517"/>
                    </a:lnTo>
                    <a:cubicBezTo>
                      <a:pt x="8577" y="606"/>
                      <a:pt x="7728" y="1"/>
                      <a:pt x="6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2876425" y="3355350"/>
                <a:ext cx="158675" cy="542125"/>
              </a:xfrm>
              <a:custGeom>
                <a:avLst/>
                <a:gdLst/>
                <a:ahLst/>
                <a:cxnLst/>
                <a:rect l="l" t="t" r="r" b="b"/>
                <a:pathLst>
                  <a:path w="6347" h="21685" extrusionOk="0">
                    <a:moveTo>
                      <a:pt x="0" y="0"/>
                    </a:moveTo>
                    <a:lnTo>
                      <a:pt x="0" y="5381"/>
                    </a:lnTo>
                    <a:lnTo>
                      <a:pt x="1445" y="8071"/>
                    </a:lnTo>
                    <a:lnTo>
                      <a:pt x="0" y="10770"/>
                    </a:lnTo>
                    <a:lnTo>
                      <a:pt x="0" y="21685"/>
                    </a:lnTo>
                    <a:lnTo>
                      <a:pt x="2898" y="21685"/>
                    </a:lnTo>
                    <a:cubicBezTo>
                      <a:pt x="2799" y="20087"/>
                      <a:pt x="2754" y="18453"/>
                      <a:pt x="2754" y="16801"/>
                    </a:cubicBezTo>
                    <a:cubicBezTo>
                      <a:pt x="2745" y="11005"/>
                      <a:pt x="3973" y="5281"/>
                      <a:pt x="6347"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3188325" y="3355350"/>
                <a:ext cx="158675" cy="541900"/>
              </a:xfrm>
              <a:custGeom>
                <a:avLst/>
                <a:gdLst/>
                <a:ahLst/>
                <a:cxnLst/>
                <a:rect l="l" t="t" r="r" b="b"/>
                <a:pathLst>
                  <a:path w="6347" h="21676" extrusionOk="0">
                    <a:moveTo>
                      <a:pt x="1" y="0"/>
                    </a:moveTo>
                    <a:lnTo>
                      <a:pt x="1" y="5381"/>
                    </a:lnTo>
                    <a:lnTo>
                      <a:pt x="1445" y="8071"/>
                    </a:lnTo>
                    <a:lnTo>
                      <a:pt x="1" y="10761"/>
                    </a:lnTo>
                    <a:lnTo>
                      <a:pt x="1" y="21675"/>
                    </a:lnTo>
                    <a:lnTo>
                      <a:pt x="2907" y="21675"/>
                    </a:lnTo>
                    <a:cubicBezTo>
                      <a:pt x="2799" y="20078"/>
                      <a:pt x="2754" y="18453"/>
                      <a:pt x="2754" y="16801"/>
                    </a:cubicBezTo>
                    <a:cubicBezTo>
                      <a:pt x="2745" y="11005"/>
                      <a:pt x="3973" y="5281"/>
                      <a:pt x="6347"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2876425" y="3489850"/>
                <a:ext cx="311925" cy="134775"/>
              </a:xfrm>
              <a:custGeom>
                <a:avLst/>
                <a:gdLst/>
                <a:ahLst/>
                <a:cxnLst/>
                <a:rect l="l" t="t" r="r" b="b"/>
                <a:pathLst>
                  <a:path w="12477" h="5391" extrusionOk="0">
                    <a:moveTo>
                      <a:pt x="0" y="1"/>
                    </a:moveTo>
                    <a:lnTo>
                      <a:pt x="0" y="5390"/>
                    </a:lnTo>
                    <a:lnTo>
                      <a:pt x="12477" y="5390"/>
                    </a:lnTo>
                    <a:lnTo>
                      <a:pt x="124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3188325" y="3489850"/>
                <a:ext cx="312150" cy="134775"/>
              </a:xfrm>
              <a:custGeom>
                <a:avLst/>
                <a:gdLst/>
                <a:ahLst/>
                <a:cxnLst/>
                <a:rect l="l" t="t" r="r" b="b"/>
                <a:pathLst>
                  <a:path w="12486" h="5391" extrusionOk="0">
                    <a:moveTo>
                      <a:pt x="1" y="1"/>
                    </a:moveTo>
                    <a:lnTo>
                      <a:pt x="1" y="5390"/>
                    </a:lnTo>
                    <a:lnTo>
                      <a:pt x="12486" y="5390"/>
                    </a:lnTo>
                    <a:lnTo>
                      <a:pt x="124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2154225" y="3762725"/>
                <a:ext cx="1444425" cy="723575"/>
              </a:xfrm>
              <a:custGeom>
                <a:avLst/>
                <a:gdLst/>
                <a:ahLst/>
                <a:cxnLst/>
                <a:rect l="l" t="t" r="r" b="b"/>
                <a:pathLst>
                  <a:path w="57777" h="28943" extrusionOk="0">
                    <a:moveTo>
                      <a:pt x="3927" y="0"/>
                    </a:moveTo>
                    <a:cubicBezTo>
                      <a:pt x="1761" y="0"/>
                      <a:pt x="0" y="1751"/>
                      <a:pt x="0" y="3927"/>
                    </a:cubicBezTo>
                    <a:lnTo>
                      <a:pt x="0" y="19482"/>
                    </a:lnTo>
                    <a:cubicBezTo>
                      <a:pt x="0" y="24708"/>
                      <a:pt x="4234" y="28942"/>
                      <a:pt x="9461" y="28942"/>
                    </a:cubicBezTo>
                    <a:lnTo>
                      <a:pt x="48325" y="28942"/>
                    </a:lnTo>
                    <a:cubicBezTo>
                      <a:pt x="53543" y="28942"/>
                      <a:pt x="57777" y="24708"/>
                      <a:pt x="57777" y="19482"/>
                    </a:cubicBezTo>
                    <a:lnTo>
                      <a:pt x="57777" y="3927"/>
                    </a:lnTo>
                    <a:cubicBezTo>
                      <a:pt x="57777" y="1751"/>
                      <a:pt x="56016" y="0"/>
                      <a:pt x="53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2465225" y="3897450"/>
                <a:ext cx="822425" cy="453875"/>
              </a:xfrm>
              <a:custGeom>
                <a:avLst/>
                <a:gdLst/>
                <a:ahLst/>
                <a:cxnLst/>
                <a:rect l="l" t="t" r="r" b="b"/>
                <a:pathLst>
                  <a:path w="32897" h="18155" extrusionOk="0">
                    <a:moveTo>
                      <a:pt x="16448" y="1"/>
                    </a:moveTo>
                    <a:cubicBezTo>
                      <a:pt x="7358" y="1"/>
                      <a:pt x="0" y="4063"/>
                      <a:pt x="0" y="9082"/>
                    </a:cubicBezTo>
                    <a:cubicBezTo>
                      <a:pt x="0" y="14093"/>
                      <a:pt x="7358" y="18155"/>
                      <a:pt x="16448" y="18155"/>
                    </a:cubicBezTo>
                    <a:cubicBezTo>
                      <a:pt x="25530" y="18155"/>
                      <a:pt x="32897" y="14093"/>
                      <a:pt x="32897" y="9082"/>
                    </a:cubicBezTo>
                    <a:cubicBezTo>
                      <a:pt x="32897" y="4063"/>
                      <a:pt x="25530" y="1"/>
                      <a:pt x="16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2627025" y="4068525"/>
                <a:ext cx="43600" cy="86675"/>
              </a:xfrm>
              <a:custGeom>
                <a:avLst/>
                <a:gdLst/>
                <a:ahLst/>
                <a:cxnLst/>
                <a:rect l="l" t="t" r="r" b="b"/>
                <a:pathLst>
                  <a:path w="1744" h="3467" extrusionOk="0">
                    <a:moveTo>
                      <a:pt x="877" y="0"/>
                    </a:moveTo>
                    <a:cubicBezTo>
                      <a:pt x="407" y="0"/>
                      <a:pt x="19" y="380"/>
                      <a:pt x="1" y="849"/>
                    </a:cubicBezTo>
                    <a:lnTo>
                      <a:pt x="1" y="2591"/>
                    </a:lnTo>
                    <a:cubicBezTo>
                      <a:pt x="1" y="3079"/>
                      <a:pt x="389" y="3467"/>
                      <a:pt x="877" y="3467"/>
                    </a:cubicBezTo>
                    <a:cubicBezTo>
                      <a:pt x="1355" y="3467"/>
                      <a:pt x="1743" y="3079"/>
                      <a:pt x="1743" y="2591"/>
                    </a:cubicBezTo>
                    <a:lnTo>
                      <a:pt x="1743" y="849"/>
                    </a:lnTo>
                    <a:cubicBezTo>
                      <a:pt x="1725" y="380"/>
                      <a:pt x="1346"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3082025" y="4068525"/>
                <a:ext cx="43800" cy="86675"/>
              </a:xfrm>
              <a:custGeom>
                <a:avLst/>
                <a:gdLst/>
                <a:ahLst/>
                <a:cxnLst/>
                <a:rect l="l" t="t" r="r" b="b"/>
                <a:pathLst>
                  <a:path w="1752" h="3467" extrusionOk="0">
                    <a:moveTo>
                      <a:pt x="876" y="0"/>
                    </a:moveTo>
                    <a:cubicBezTo>
                      <a:pt x="407" y="0"/>
                      <a:pt x="19" y="380"/>
                      <a:pt x="1" y="849"/>
                    </a:cubicBezTo>
                    <a:lnTo>
                      <a:pt x="1" y="2591"/>
                    </a:lnTo>
                    <a:cubicBezTo>
                      <a:pt x="1" y="3079"/>
                      <a:pt x="398" y="3467"/>
                      <a:pt x="876" y="3467"/>
                    </a:cubicBezTo>
                    <a:cubicBezTo>
                      <a:pt x="1355" y="3467"/>
                      <a:pt x="1752" y="3079"/>
                      <a:pt x="1752" y="2591"/>
                    </a:cubicBezTo>
                    <a:lnTo>
                      <a:pt x="1752" y="849"/>
                    </a:lnTo>
                    <a:cubicBezTo>
                      <a:pt x="1734" y="380"/>
                      <a:pt x="1346" y="0"/>
                      <a:pt x="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2792475" y="4110400"/>
                <a:ext cx="167925" cy="70775"/>
              </a:xfrm>
              <a:custGeom>
                <a:avLst/>
                <a:gdLst/>
                <a:ahLst/>
                <a:cxnLst/>
                <a:rect l="l" t="t" r="r" b="b"/>
                <a:pathLst>
                  <a:path w="6717" h="2831" extrusionOk="0">
                    <a:moveTo>
                      <a:pt x="5747" y="1"/>
                    </a:moveTo>
                    <a:cubicBezTo>
                      <a:pt x="5508" y="1"/>
                      <a:pt x="5272" y="98"/>
                      <a:pt x="5101" y="293"/>
                    </a:cubicBezTo>
                    <a:cubicBezTo>
                      <a:pt x="4640" y="822"/>
                      <a:pt x="3999" y="1086"/>
                      <a:pt x="3358" y="1086"/>
                    </a:cubicBezTo>
                    <a:cubicBezTo>
                      <a:pt x="2717" y="1086"/>
                      <a:pt x="2077" y="822"/>
                      <a:pt x="1616" y="293"/>
                    </a:cubicBezTo>
                    <a:cubicBezTo>
                      <a:pt x="1441" y="109"/>
                      <a:pt x="1207" y="13"/>
                      <a:pt x="972" y="13"/>
                    </a:cubicBezTo>
                    <a:cubicBezTo>
                      <a:pt x="771" y="13"/>
                      <a:pt x="569" y="84"/>
                      <a:pt x="406" y="230"/>
                    </a:cubicBezTo>
                    <a:cubicBezTo>
                      <a:pt x="45" y="537"/>
                      <a:pt x="0" y="1070"/>
                      <a:pt x="298" y="1440"/>
                    </a:cubicBezTo>
                    <a:cubicBezTo>
                      <a:pt x="1065" y="2316"/>
                      <a:pt x="2185" y="2830"/>
                      <a:pt x="3358" y="2830"/>
                    </a:cubicBezTo>
                    <a:cubicBezTo>
                      <a:pt x="4532" y="2830"/>
                      <a:pt x="5642" y="2325"/>
                      <a:pt x="6410" y="1440"/>
                    </a:cubicBezTo>
                    <a:cubicBezTo>
                      <a:pt x="6717" y="1070"/>
                      <a:pt x="6681" y="528"/>
                      <a:pt x="6319" y="212"/>
                    </a:cubicBezTo>
                    <a:cubicBezTo>
                      <a:pt x="6154" y="71"/>
                      <a:pt x="5950" y="1"/>
                      <a:pt x="5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2154225" y="3762725"/>
                <a:ext cx="368800" cy="723575"/>
              </a:xfrm>
              <a:custGeom>
                <a:avLst/>
                <a:gdLst/>
                <a:ahLst/>
                <a:cxnLst/>
                <a:rect l="l" t="t" r="r" b="b"/>
                <a:pathLst>
                  <a:path w="14752" h="28943" extrusionOk="0">
                    <a:moveTo>
                      <a:pt x="3927" y="0"/>
                    </a:moveTo>
                    <a:cubicBezTo>
                      <a:pt x="1761" y="0"/>
                      <a:pt x="0" y="1751"/>
                      <a:pt x="0" y="3927"/>
                    </a:cubicBezTo>
                    <a:lnTo>
                      <a:pt x="0" y="19482"/>
                    </a:lnTo>
                    <a:cubicBezTo>
                      <a:pt x="0" y="24708"/>
                      <a:pt x="4234" y="28942"/>
                      <a:pt x="9461" y="28942"/>
                    </a:cubicBezTo>
                    <a:lnTo>
                      <a:pt x="14751" y="28942"/>
                    </a:lnTo>
                    <a:cubicBezTo>
                      <a:pt x="8829" y="21567"/>
                      <a:pt x="6681" y="11546"/>
                      <a:pt x="6681" y="506"/>
                    </a:cubicBezTo>
                    <a:lnTo>
                      <a:pt x="6681" y="0"/>
                    </a:ln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2252400" y="3489850"/>
                <a:ext cx="109025" cy="134775"/>
              </a:xfrm>
              <a:custGeom>
                <a:avLst/>
                <a:gdLst/>
                <a:ahLst/>
                <a:cxnLst/>
                <a:rect l="l" t="t" r="r" b="b"/>
                <a:pathLst>
                  <a:path w="4361" h="5391" extrusionOk="0">
                    <a:moveTo>
                      <a:pt x="0" y="1"/>
                    </a:moveTo>
                    <a:lnTo>
                      <a:pt x="0" y="5390"/>
                    </a:lnTo>
                    <a:lnTo>
                      <a:pt x="3196" y="5390"/>
                    </a:lnTo>
                    <a:cubicBezTo>
                      <a:pt x="3458" y="3567"/>
                      <a:pt x="3855" y="1770"/>
                      <a:pt x="4360"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2564300" y="3489850"/>
                <a:ext cx="109250" cy="134775"/>
              </a:xfrm>
              <a:custGeom>
                <a:avLst/>
                <a:gdLst/>
                <a:ahLst/>
                <a:cxnLst/>
                <a:rect l="l" t="t" r="r" b="b"/>
                <a:pathLst>
                  <a:path w="4370" h="5391" extrusionOk="0">
                    <a:moveTo>
                      <a:pt x="0" y="1"/>
                    </a:moveTo>
                    <a:lnTo>
                      <a:pt x="0" y="5390"/>
                    </a:lnTo>
                    <a:lnTo>
                      <a:pt x="3196" y="5390"/>
                    </a:lnTo>
                    <a:cubicBezTo>
                      <a:pt x="3467" y="3567"/>
                      <a:pt x="3855" y="1770"/>
                      <a:pt x="4370"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2876425" y="3489850"/>
                <a:ext cx="109025" cy="134775"/>
              </a:xfrm>
              <a:custGeom>
                <a:avLst/>
                <a:gdLst/>
                <a:ahLst/>
                <a:cxnLst/>
                <a:rect l="l" t="t" r="r" b="b"/>
                <a:pathLst>
                  <a:path w="4361" h="5391" extrusionOk="0">
                    <a:moveTo>
                      <a:pt x="0" y="1"/>
                    </a:moveTo>
                    <a:lnTo>
                      <a:pt x="0" y="5390"/>
                    </a:lnTo>
                    <a:lnTo>
                      <a:pt x="3196" y="5390"/>
                    </a:lnTo>
                    <a:cubicBezTo>
                      <a:pt x="3458" y="3567"/>
                      <a:pt x="3855" y="1770"/>
                      <a:pt x="4361"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3188325" y="3489850"/>
                <a:ext cx="109250" cy="134775"/>
              </a:xfrm>
              <a:custGeom>
                <a:avLst/>
                <a:gdLst/>
                <a:ahLst/>
                <a:cxnLst/>
                <a:rect l="l" t="t" r="r" b="b"/>
                <a:pathLst>
                  <a:path w="4370" h="5391" extrusionOk="0">
                    <a:moveTo>
                      <a:pt x="1" y="1"/>
                    </a:moveTo>
                    <a:lnTo>
                      <a:pt x="1" y="5390"/>
                    </a:lnTo>
                    <a:lnTo>
                      <a:pt x="3196" y="5390"/>
                    </a:lnTo>
                    <a:cubicBezTo>
                      <a:pt x="3467" y="3567"/>
                      <a:pt x="3855" y="1770"/>
                      <a:pt x="4370" y="1"/>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7" name="Google Shape;3677;p71"/>
          <p:cNvGrpSpPr/>
          <p:nvPr/>
        </p:nvGrpSpPr>
        <p:grpSpPr>
          <a:xfrm>
            <a:off x="3308679" y="3443654"/>
            <a:ext cx="384041" cy="384054"/>
            <a:chOff x="-5993975" y="2143487"/>
            <a:chExt cx="990308" cy="990340"/>
          </a:xfrm>
        </p:grpSpPr>
        <p:sp>
          <p:nvSpPr>
            <p:cNvPr id="3678" name="Google Shape;3678;p71"/>
            <p:cNvSpPr/>
            <p:nvPr/>
          </p:nvSpPr>
          <p:spPr>
            <a:xfrm>
              <a:off x="-5993975" y="2143487"/>
              <a:ext cx="990308" cy="990325"/>
            </a:xfrm>
            <a:custGeom>
              <a:avLst/>
              <a:gdLst/>
              <a:ahLst/>
              <a:cxnLst/>
              <a:rect l="l" t="t" r="r" b="b"/>
              <a:pathLst>
                <a:path w="57786" h="57787" extrusionOk="0">
                  <a:moveTo>
                    <a:pt x="19464" y="1"/>
                  </a:moveTo>
                  <a:cubicBezTo>
                    <a:pt x="16692" y="1"/>
                    <a:pt x="14444" y="2249"/>
                    <a:pt x="14453" y="5011"/>
                  </a:cubicBezTo>
                  <a:lnTo>
                    <a:pt x="14453" y="28889"/>
                  </a:lnTo>
                  <a:lnTo>
                    <a:pt x="5020" y="28889"/>
                  </a:lnTo>
                  <a:cubicBezTo>
                    <a:pt x="4848" y="28889"/>
                    <a:pt x="4677" y="28898"/>
                    <a:pt x="4505" y="28916"/>
                  </a:cubicBezTo>
                  <a:cubicBezTo>
                    <a:pt x="1950" y="29178"/>
                    <a:pt x="0" y="31336"/>
                    <a:pt x="9" y="33899"/>
                  </a:cubicBezTo>
                  <a:lnTo>
                    <a:pt x="9" y="52776"/>
                  </a:lnTo>
                  <a:cubicBezTo>
                    <a:pt x="0" y="55538"/>
                    <a:pt x="2248" y="57786"/>
                    <a:pt x="5020" y="57786"/>
                  </a:cubicBezTo>
                  <a:lnTo>
                    <a:pt x="23887" y="57786"/>
                  </a:lnTo>
                  <a:cubicBezTo>
                    <a:pt x="26650" y="57786"/>
                    <a:pt x="28889" y="55538"/>
                    <a:pt x="28889" y="52776"/>
                  </a:cubicBezTo>
                  <a:cubicBezTo>
                    <a:pt x="28898" y="55538"/>
                    <a:pt x="31136" y="57786"/>
                    <a:pt x="33908" y="57786"/>
                  </a:cubicBezTo>
                  <a:lnTo>
                    <a:pt x="52776" y="57786"/>
                  </a:lnTo>
                  <a:cubicBezTo>
                    <a:pt x="55538" y="57777"/>
                    <a:pt x="57777" y="55538"/>
                    <a:pt x="57786" y="52776"/>
                  </a:cubicBezTo>
                  <a:lnTo>
                    <a:pt x="57786" y="33899"/>
                  </a:lnTo>
                  <a:cubicBezTo>
                    <a:pt x="57786" y="31137"/>
                    <a:pt x="55538" y="28889"/>
                    <a:pt x="52776" y="28889"/>
                  </a:cubicBezTo>
                  <a:lnTo>
                    <a:pt x="43342" y="28889"/>
                  </a:lnTo>
                  <a:lnTo>
                    <a:pt x="43342" y="5011"/>
                  </a:lnTo>
                  <a:cubicBezTo>
                    <a:pt x="43342" y="2249"/>
                    <a:pt x="41094" y="10"/>
                    <a:pt x="38331"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9" name="Google Shape;3679;p71"/>
            <p:cNvGrpSpPr/>
            <p:nvPr/>
          </p:nvGrpSpPr>
          <p:grpSpPr>
            <a:xfrm>
              <a:off x="-5993888" y="2143657"/>
              <a:ext cx="990153" cy="990170"/>
              <a:chOff x="238125" y="3049300"/>
              <a:chExt cx="1444425" cy="1444450"/>
            </a:xfrm>
          </p:grpSpPr>
          <p:sp>
            <p:nvSpPr>
              <p:cNvPr id="3680" name="Google Shape;3680;p71"/>
              <p:cNvSpPr/>
              <p:nvPr/>
            </p:nvSpPr>
            <p:spPr>
              <a:xfrm>
                <a:off x="599225" y="3049300"/>
                <a:ext cx="722225" cy="847500"/>
              </a:xfrm>
              <a:custGeom>
                <a:avLst/>
                <a:gdLst/>
                <a:ahLst/>
                <a:cxnLst/>
                <a:rect l="l" t="t" r="r" b="b"/>
                <a:pathLst>
                  <a:path w="28889" h="33900" extrusionOk="0">
                    <a:moveTo>
                      <a:pt x="5010" y="1"/>
                    </a:moveTo>
                    <a:cubicBezTo>
                      <a:pt x="2239" y="1"/>
                      <a:pt x="0" y="2240"/>
                      <a:pt x="0" y="5011"/>
                    </a:cubicBezTo>
                    <a:lnTo>
                      <a:pt x="0" y="28889"/>
                    </a:lnTo>
                    <a:lnTo>
                      <a:pt x="14444" y="33899"/>
                    </a:lnTo>
                    <a:lnTo>
                      <a:pt x="28888" y="28889"/>
                    </a:lnTo>
                    <a:lnTo>
                      <a:pt x="28888" y="5011"/>
                    </a:lnTo>
                    <a:cubicBezTo>
                      <a:pt x="28888" y="2240"/>
                      <a:pt x="26650" y="1"/>
                      <a:pt x="23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599225" y="3049300"/>
                <a:ext cx="343525" cy="867575"/>
              </a:xfrm>
              <a:custGeom>
                <a:avLst/>
                <a:gdLst/>
                <a:ahLst/>
                <a:cxnLst/>
                <a:rect l="l" t="t" r="r" b="b"/>
                <a:pathLst>
                  <a:path w="13741" h="34703" extrusionOk="0">
                    <a:moveTo>
                      <a:pt x="5010" y="1"/>
                    </a:moveTo>
                    <a:cubicBezTo>
                      <a:pt x="2239" y="1"/>
                      <a:pt x="0" y="2240"/>
                      <a:pt x="0" y="5011"/>
                    </a:cubicBezTo>
                    <a:lnTo>
                      <a:pt x="0" y="29693"/>
                    </a:lnTo>
                    <a:cubicBezTo>
                      <a:pt x="0" y="32464"/>
                      <a:pt x="2239" y="34703"/>
                      <a:pt x="5010" y="34703"/>
                    </a:cubicBezTo>
                    <a:lnTo>
                      <a:pt x="13740" y="34703"/>
                    </a:lnTo>
                    <a:cubicBezTo>
                      <a:pt x="9831" y="30018"/>
                      <a:pt x="7475" y="18173"/>
                      <a:pt x="7475" y="11592"/>
                    </a:cubicBezTo>
                    <a:cubicBezTo>
                      <a:pt x="7475" y="7584"/>
                      <a:pt x="8360" y="3621"/>
                      <a:pt x="10084" y="1"/>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238125" y="3771525"/>
                <a:ext cx="796025" cy="722225"/>
              </a:xfrm>
              <a:custGeom>
                <a:avLst/>
                <a:gdLst/>
                <a:ahLst/>
                <a:cxnLst/>
                <a:rect l="l" t="t" r="r" b="b"/>
                <a:pathLst>
                  <a:path w="31841" h="28889" extrusionOk="0">
                    <a:moveTo>
                      <a:pt x="5010" y="0"/>
                    </a:moveTo>
                    <a:cubicBezTo>
                      <a:pt x="2239" y="0"/>
                      <a:pt x="0" y="2239"/>
                      <a:pt x="0" y="5010"/>
                    </a:cubicBezTo>
                    <a:lnTo>
                      <a:pt x="0" y="23878"/>
                    </a:lnTo>
                    <a:cubicBezTo>
                      <a:pt x="0" y="26649"/>
                      <a:pt x="2239" y="28888"/>
                      <a:pt x="5010" y="28888"/>
                    </a:cubicBezTo>
                    <a:lnTo>
                      <a:pt x="23878" y="28888"/>
                    </a:lnTo>
                    <a:cubicBezTo>
                      <a:pt x="26649" y="28888"/>
                      <a:pt x="28888" y="26649"/>
                      <a:pt x="28888" y="23887"/>
                    </a:cubicBezTo>
                    <a:lnTo>
                      <a:pt x="31840" y="14444"/>
                    </a:lnTo>
                    <a:lnTo>
                      <a:pt x="28888" y="5010"/>
                    </a:lnTo>
                    <a:cubicBezTo>
                      <a:pt x="28888" y="2239"/>
                      <a:pt x="26649" y="0"/>
                      <a:pt x="23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238125" y="3771525"/>
                <a:ext cx="328850" cy="722225"/>
              </a:xfrm>
              <a:custGeom>
                <a:avLst/>
                <a:gdLst/>
                <a:ahLst/>
                <a:cxnLst/>
                <a:rect l="l" t="t" r="r" b="b"/>
                <a:pathLst>
                  <a:path w="13154" h="28889" extrusionOk="0">
                    <a:moveTo>
                      <a:pt x="5010" y="0"/>
                    </a:moveTo>
                    <a:cubicBezTo>
                      <a:pt x="2239" y="0"/>
                      <a:pt x="0" y="2239"/>
                      <a:pt x="0" y="5010"/>
                    </a:cubicBezTo>
                    <a:lnTo>
                      <a:pt x="0" y="23878"/>
                    </a:lnTo>
                    <a:cubicBezTo>
                      <a:pt x="0" y="26649"/>
                      <a:pt x="2239" y="28888"/>
                      <a:pt x="5010" y="28888"/>
                    </a:cubicBezTo>
                    <a:lnTo>
                      <a:pt x="13153" y="28888"/>
                    </a:lnTo>
                    <a:cubicBezTo>
                      <a:pt x="9100" y="24041"/>
                      <a:pt x="6888" y="17911"/>
                      <a:pt x="6897" y="11592"/>
                    </a:cubicBezTo>
                    <a:cubicBezTo>
                      <a:pt x="6888" y="7583"/>
                      <a:pt x="7782" y="3620"/>
                      <a:pt x="950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379625" y="3913025"/>
                <a:ext cx="439200" cy="439225"/>
              </a:xfrm>
              <a:custGeom>
                <a:avLst/>
                <a:gdLst/>
                <a:ahLst/>
                <a:cxnLst/>
                <a:rect l="l" t="t" r="r" b="b"/>
                <a:pathLst>
                  <a:path w="17568" h="17569" extrusionOk="0">
                    <a:moveTo>
                      <a:pt x="0" y="0"/>
                    </a:moveTo>
                    <a:lnTo>
                      <a:pt x="0" y="17568"/>
                    </a:lnTo>
                    <a:lnTo>
                      <a:pt x="17568" y="17568"/>
                    </a:lnTo>
                    <a:lnTo>
                      <a:pt x="175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515025" y="4008500"/>
                <a:ext cx="174950" cy="248275"/>
              </a:xfrm>
              <a:custGeom>
                <a:avLst/>
                <a:gdLst/>
                <a:ahLst/>
                <a:cxnLst/>
                <a:rect l="l" t="t" r="r" b="b"/>
                <a:pathLst>
                  <a:path w="6998" h="9931" extrusionOk="0">
                    <a:moveTo>
                      <a:pt x="3330" y="1739"/>
                    </a:moveTo>
                    <a:cubicBezTo>
                      <a:pt x="3883" y="1739"/>
                      <a:pt x="4352" y="2185"/>
                      <a:pt x="4352" y="2753"/>
                    </a:cubicBezTo>
                    <a:cubicBezTo>
                      <a:pt x="4352" y="3323"/>
                      <a:pt x="3882" y="3777"/>
                      <a:pt x="3329" y="3777"/>
                    </a:cubicBezTo>
                    <a:cubicBezTo>
                      <a:pt x="3303" y="3777"/>
                      <a:pt x="3277" y="3776"/>
                      <a:pt x="3251" y="3774"/>
                    </a:cubicBezTo>
                    <a:lnTo>
                      <a:pt x="1743" y="3774"/>
                    </a:lnTo>
                    <a:lnTo>
                      <a:pt x="1743" y="1742"/>
                    </a:lnTo>
                    <a:lnTo>
                      <a:pt x="3251" y="1742"/>
                    </a:lnTo>
                    <a:cubicBezTo>
                      <a:pt x="3277" y="1740"/>
                      <a:pt x="3304" y="1739"/>
                      <a:pt x="3330" y="1739"/>
                    </a:cubicBezTo>
                    <a:close/>
                    <a:moveTo>
                      <a:pt x="3666" y="5507"/>
                    </a:moveTo>
                    <a:cubicBezTo>
                      <a:pt x="4397" y="5516"/>
                      <a:pt x="4993" y="6112"/>
                      <a:pt x="4993" y="6843"/>
                    </a:cubicBezTo>
                    <a:cubicBezTo>
                      <a:pt x="4993" y="7574"/>
                      <a:pt x="4397" y="8170"/>
                      <a:pt x="3666" y="8170"/>
                    </a:cubicBezTo>
                    <a:lnTo>
                      <a:pt x="3666" y="8179"/>
                    </a:lnTo>
                    <a:lnTo>
                      <a:pt x="1743" y="8179"/>
                    </a:lnTo>
                    <a:lnTo>
                      <a:pt x="1743" y="5507"/>
                    </a:lnTo>
                    <a:close/>
                    <a:moveTo>
                      <a:pt x="867" y="0"/>
                    </a:moveTo>
                    <a:cubicBezTo>
                      <a:pt x="389" y="0"/>
                      <a:pt x="1" y="388"/>
                      <a:pt x="1" y="876"/>
                    </a:cubicBezTo>
                    <a:lnTo>
                      <a:pt x="1" y="9055"/>
                    </a:lnTo>
                    <a:cubicBezTo>
                      <a:pt x="1" y="9542"/>
                      <a:pt x="389" y="9930"/>
                      <a:pt x="867" y="9930"/>
                    </a:cubicBezTo>
                    <a:cubicBezTo>
                      <a:pt x="867" y="9930"/>
                      <a:pt x="3052" y="9921"/>
                      <a:pt x="3657" y="9921"/>
                    </a:cubicBezTo>
                    <a:cubicBezTo>
                      <a:pt x="4984" y="9921"/>
                      <a:pt x="6167" y="9064"/>
                      <a:pt x="6582" y="7800"/>
                    </a:cubicBezTo>
                    <a:cubicBezTo>
                      <a:pt x="6997" y="6536"/>
                      <a:pt x="6546" y="5155"/>
                      <a:pt x="5481" y="4369"/>
                    </a:cubicBezTo>
                    <a:cubicBezTo>
                      <a:pt x="6799" y="2546"/>
                      <a:pt x="5499"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740725" y="3190825"/>
                <a:ext cx="439225" cy="439200"/>
              </a:xfrm>
              <a:custGeom>
                <a:avLst/>
                <a:gdLst/>
                <a:ahLst/>
                <a:cxnLst/>
                <a:rect l="l" t="t" r="r" b="b"/>
                <a:pathLst>
                  <a:path w="17569" h="17568" extrusionOk="0">
                    <a:moveTo>
                      <a:pt x="0" y="0"/>
                    </a:moveTo>
                    <a:lnTo>
                      <a:pt x="0" y="17568"/>
                    </a:lnTo>
                    <a:lnTo>
                      <a:pt x="17568" y="17568"/>
                    </a:lnTo>
                    <a:lnTo>
                      <a:pt x="175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740725" y="3190825"/>
                <a:ext cx="83300" cy="439200"/>
              </a:xfrm>
              <a:custGeom>
                <a:avLst/>
                <a:gdLst/>
                <a:ahLst/>
                <a:cxnLst/>
                <a:rect l="l" t="t" r="r" b="b"/>
                <a:pathLst>
                  <a:path w="3332" h="17568" extrusionOk="0">
                    <a:moveTo>
                      <a:pt x="0" y="0"/>
                    </a:moveTo>
                    <a:lnTo>
                      <a:pt x="0" y="17568"/>
                    </a:lnTo>
                    <a:lnTo>
                      <a:pt x="3332" y="17568"/>
                    </a:lnTo>
                    <a:cubicBezTo>
                      <a:pt x="2357" y="13388"/>
                      <a:pt x="1815" y="9064"/>
                      <a:pt x="1815" y="5931"/>
                    </a:cubicBezTo>
                    <a:cubicBezTo>
                      <a:pt x="1815" y="3936"/>
                      <a:pt x="2041" y="1950"/>
                      <a:pt x="2474"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854925" y="3286275"/>
                <a:ext cx="210825" cy="248350"/>
              </a:xfrm>
              <a:custGeom>
                <a:avLst/>
                <a:gdLst/>
                <a:ahLst/>
                <a:cxnLst/>
                <a:rect l="l" t="t" r="r" b="b"/>
                <a:pathLst>
                  <a:path w="8433" h="9934" extrusionOk="0">
                    <a:moveTo>
                      <a:pt x="4225" y="2998"/>
                    </a:moveTo>
                    <a:lnTo>
                      <a:pt x="5426" y="6176"/>
                    </a:lnTo>
                    <a:lnTo>
                      <a:pt x="3016" y="6176"/>
                    </a:lnTo>
                    <a:lnTo>
                      <a:pt x="4225" y="2998"/>
                    </a:lnTo>
                    <a:close/>
                    <a:moveTo>
                      <a:pt x="4234" y="1"/>
                    </a:moveTo>
                    <a:cubicBezTo>
                      <a:pt x="3801" y="1"/>
                      <a:pt x="3413" y="263"/>
                      <a:pt x="3250" y="660"/>
                    </a:cubicBezTo>
                    <a:cubicBezTo>
                      <a:pt x="3250" y="660"/>
                      <a:pt x="3250" y="669"/>
                      <a:pt x="3250" y="678"/>
                    </a:cubicBezTo>
                    <a:lnTo>
                      <a:pt x="172" y="8749"/>
                    </a:lnTo>
                    <a:cubicBezTo>
                      <a:pt x="0" y="9200"/>
                      <a:pt x="226" y="9705"/>
                      <a:pt x="677" y="9877"/>
                    </a:cubicBezTo>
                    <a:cubicBezTo>
                      <a:pt x="777" y="9913"/>
                      <a:pt x="885" y="9931"/>
                      <a:pt x="984" y="9931"/>
                    </a:cubicBezTo>
                    <a:cubicBezTo>
                      <a:pt x="1345" y="9931"/>
                      <a:pt x="1670" y="9705"/>
                      <a:pt x="1806" y="9371"/>
                    </a:cubicBezTo>
                    <a:lnTo>
                      <a:pt x="2357" y="7918"/>
                    </a:lnTo>
                    <a:lnTo>
                      <a:pt x="6085" y="7918"/>
                    </a:lnTo>
                    <a:lnTo>
                      <a:pt x="6636" y="9371"/>
                    </a:lnTo>
                    <a:cubicBezTo>
                      <a:pt x="6762" y="9715"/>
                      <a:pt x="7095" y="9933"/>
                      <a:pt x="7449" y="9933"/>
                    </a:cubicBezTo>
                    <a:cubicBezTo>
                      <a:pt x="7551" y="9933"/>
                      <a:pt x="7654" y="9915"/>
                      <a:pt x="7755" y="9877"/>
                    </a:cubicBezTo>
                    <a:cubicBezTo>
                      <a:pt x="8206" y="9705"/>
                      <a:pt x="8432" y="9200"/>
                      <a:pt x="8261" y="8749"/>
                    </a:cubicBezTo>
                    <a:lnTo>
                      <a:pt x="5218" y="678"/>
                    </a:lnTo>
                    <a:cubicBezTo>
                      <a:pt x="5218" y="669"/>
                      <a:pt x="5209" y="660"/>
                      <a:pt x="5209" y="651"/>
                    </a:cubicBezTo>
                    <a:cubicBezTo>
                      <a:pt x="5047" y="254"/>
                      <a:pt x="4659" y="1"/>
                      <a:pt x="4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960325" y="3771525"/>
                <a:ext cx="722225" cy="722225"/>
              </a:xfrm>
              <a:custGeom>
                <a:avLst/>
                <a:gdLst/>
                <a:ahLst/>
                <a:cxnLst/>
                <a:rect l="l" t="t" r="r" b="b"/>
                <a:pathLst>
                  <a:path w="28889" h="28889" extrusionOk="0">
                    <a:moveTo>
                      <a:pt x="5011" y="0"/>
                    </a:moveTo>
                    <a:cubicBezTo>
                      <a:pt x="2239" y="0"/>
                      <a:pt x="0" y="2239"/>
                      <a:pt x="0" y="5010"/>
                    </a:cubicBezTo>
                    <a:lnTo>
                      <a:pt x="0" y="23887"/>
                    </a:lnTo>
                    <a:cubicBezTo>
                      <a:pt x="0" y="26649"/>
                      <a:pt x="2239" y="28888"/>
                      <a:pt x="5011" y="28888"/>
                    </a:cubicBezTo>
                    <a:lnTo>
                      <a:pt x="23878" y="28888"/>
                    </a:lnTo>
                    <a:cubicBezTo>
                      <a:pt x="26650" y="28888"/>
                      <a:pt x="28889" y="26649"/>
                      <a:pt x="28889" y="23878"/>
                    </a:cubicBezTo>
                    <a:lnTo>
                      <a:pt x="28889" y="5010"/>
                    </a:lnTo>
                    <a:cubicBezTo>
                      <a:pt x="28889" y="2239"/>
                      <a:pt x="26650" y="0"/>
                      <a:pt x="238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960325" y="3771525"/>
                <a:ext cx="328850" cy="722225"/>
              </a:xfrm>
              <a:custGeom>
                <a:avLst/>
                <a:gdLst/>
                <a:ahLst/>
                <a:cxnLst/>
                <a:rect l="l" t="t" r="r" b="b"/>
                <a:pathLst>
                  <a:path w="13154" h="28889" extrusionOk="0">
                    <a:moveTo>
                      <a:pt x="5011" y="0"/>
                    </a:moveTo>
                    <a:cubicBezTo>
                      <a:pt x="2239" y="0"/>
                      <a:pt x="0" y="2239"/>
                      <a:pt x="0" y="5010"/>
                    </a:cubicBezTo>
                    <a:lnTo>
                      <a:pt x="0" y="23878"/>
                    </a:lnTo>
                    <a:cubicBezTo>
                      <a:pt x="0" y="26649"/>
                      <a:pt x="2239" y="28888"/>
                      <a:pt x="5011" y="28888"/>
                    </a:cubicBezTo>
                    <a:lnTo>
                      <a:pt x="13153" y="28888"/>
                    </a:lnTo>
                    <a:cubicBezTo>
                      <a:pt x="9100" y="24041"/>
                      <a:pt x="6888" y="17911"/>
                      <a:pt x="6897" y="11592"/>
                    </a:cubicBezTo>
                    <a:cubicBezTo>
                      <a:pt x="6888" y="7583"/>
                      <a:pt x="7782" y="3620"/>
                      <a:pt x="950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101825" y="3913025"/>
                <a:ext cx="439225" cy="439225"/>
              </a:xfrm>
              <a:custGeom>
                <a:avLst/>
                <a:gdLst/>
                <a:ahLst/>
                <a:cxnLst/>
                <a:rect l="l" t="t" r="r" b="b"/>
                <a:pathLst>
                  <a:path w="17569" h="17569" extrusionOk="0">
                    <a:moveTo>
                      <a:pt x="1" y="0"/>
                    </a:moveTo>
                    <a:lnTo>
                      <a:pt x="1" y="17568"/>
                    </a:lnTo>
                    <a:lnTo>
                      <a:pt x="17568" y="17568"/>
                    </a:lnTo>
                    <a:lnTo>
                      <a:pt x="175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197300" y="4008575"/>
                <a:ext cx="232250" cy="248450"/>
              </a:xfrm>
              <a:custGeom>
                <a:avLst/>
                <a:gdLst/>
                <a:ahLst/>
                <a:cxnLst/>
                <a:rect l="l" t="t" r="r" b="b"/>
                <a:pathLst>
                  <a:path w="9290" h="9938" extrusionOk="0">
                    <a:moveTo>
                      <a:pt x="5737" y="1"/>
                    </a:moveTo>
                    <a:cubicBezTo>
                      <a:pt x="3655" y="1"/>
                      <a:pt x="1655" y="1319"/>
                      <a:pt x="984" y="3518"/>
                    </a:cubicBezTo>
                    <a:cubicBezTo>
                      <a:pt x="0" y="6705"/>
                      <a:pt x="2393" y="9936"/>
                      <a:pt x="5724" y="9936"/>
                    </a:cubicBezTo>
                    <a:cubicBezTo>
                      <a:pt x="5748" y="9937"/>
                      <a:pt x="5772" y="9937"/>
                      <a:pt x="5796" y="9937"/>
                    </a:cubicBezTo>
                    <a:cubicBezTo>
                      <a:pt x="6809" y="9937"/>
                      <a:pt x="7791" y="9568"/>
                      <a:pt x="8558" y="8898"/>
                    </a:cubicBezTo>
                    <a:cubicBezTo>
                      <a:pt x="8703" y="8763"/>
                      <a:pt x="8847" y="8618"/>
                      <a:pt x="8974" y="8465"/>
                    </a:cubicBezTo>
                    <a:cubicBezTo>
                      <a:pt x="9290" y="8095"/>
                      <a:pt x="9235" y="7544"/>
                      <a:pt x="8865" y="7228"/>
                    </a:cubicBezTo>
                    <a:cubicBezTo>
                      <a:pt x="8704" y="7094"/>
                      <a:pt x="8507" y="7029"/>
                      <a:pt x="8312" y="7029"/>
                    </a:cubicBezTo>
                    <a:cubicBezTo>
                      <a:pt x="8060" y="7029"/>
                      <a:pt x="7810" y="7137"/>
                      <a:pt x="7638" y="7345"/>
                    </a:cubicBezTo>
                    <a:cubicBezTo>
                      <a:pt x="7556" y="7436"/>
                      <a:pt x="7475" y="7517"/>
                      <a:pt x="7385" y="7598"/>
                    </a:cubicBezTo>
                    <a:cubicBezTo>
                      <a:pt x="6950" y="7973"/>
                      <a:pt x="6395" y="8187"/>
                      <a:pt x="5825" y="8187"/>
                    </a:cubicBezTo>
                    <a:cubicBezTo>
                      <a:pt x="5791" y="8187"/>
                      <a:pt x="5758" y="8187"/>
                      <a:pt x="5724" y="8185"/>
                    </a:cubicBezTo>
                    <a:cubicBezTo>
                      <a:pt x="3557" y="8185"/>
                      <a:pt x="2013" y="6091"/>
                      <a:pt x="2645" y="4023"/>
                    </a:cubicBezTo>
                    <a:cubicBezTo>
                      <a:pt x="3080" y="2601"/>
                      <a:pt x="4379" y="1747"/>
                      <a:pt x="5732" y="1747"/>
                    </a:cubicBezTo>
                    <a:cubicBezTo>
                      <a:pt x="6345" y="1747"/>
                      <a:pt x="6969" y="1922"/>
                      <a:pt x="7529" y="2299"/>
                    </a:cubicBezTo>
                    <a:cubicBezTo>
                      <a:pt x="7681" y="2406"/>
                      <a:pt x="7856" y="2458"/>
                      <a:pt x="8029" y="2458"/>
                    </a:cubicBezTo>
                    <a:cubicBezTo>
                      <a:pt x="8309" y="2458"/>
                      <a:pt x="8584" y="2324"/>
                      <a:pt x="8757" y="2073"/>
                    </a:cubicBezTo>
                    <a:cubicBezTo>
                      <a:pt x="9028" y="1667"/>
                      <a:pt x="8910" y="1116"/>
                      <a:pt x="8504" y="855"/>
                    </a:cubicBezTo>
                    <a:cubicBezTo>
                      <a:pt x="7642" y="272"/>
                      <a:pt x="6681" y="1"/>
                      <a:pt x="5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379625" y="3913025"/>
                <a:ext cx="96625" cy="439225"/>
              </a:xfrm>
              <a:custGeom>
                <a:avLst/>
                <a:gdLst/>
                <a:ahLst/>
                <a:cxnLst/>
                <a:rect l="l" t="t" r="r" b="b"/>
                <a:pathLst>
                  <a:path w="3865" h="17569" extrusionOk="0">
                    <a:moveTo>
                      <a:pt x="0" y="0"/>
                    </a:moveTo>
                    <a:lnTo>
                      <a:pt x="0" y="17568"/>
                    </a:lnTo>
                    <a:lnTo>
                      <a:pt x="3864" y="17568"/>
                    </a:lnTo>
                    <a:cubicBezTo>
                      <a:pt x="2131" y="13939"/>
                      <a:pt x="1228" y="9958"/>
                      <a:pt x="1237" y="5932"/>
                    </a:cubicBezTo>
                    <a:cubicBezTo>
                      <a:pt x="1237" y="3936"/>
                      <a:pt x="1454" y="1950"/>
                      <a:pt x="1896" y="0"/>
                    </a:cubicBezTo>
                    <a:close/>
                  </a:path>
                </a:pathLst>
              </a:custGeom>
              <a:solidFill>
                <a:srgbClr val="343063">
                  <a:alpha val="6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101825" y="3913025"/>
                <a:ext cx="96625" cy="439225"/>
              </a:xfrm>
              <a:custGeom>
                <a:avLst/>
                <a:gdLst/>
                <a:ahLst/>
                <a:cxnLst/>
                <a:rect l="l" t="t" r="r" b="b"/>
                <a:pathLst>
                  <a:path w="3865" h="17569" extrusionOk="0">
                    <a:moveTo>
                      <a:pt x="1" y="0"/>
                    </a:moveTo>
                    <a:lnTo>
                      <a:pt x="1" y="17568"/>
                    </a:lnTo>
                    <a:lnTo>
                      <a:pt x="3864" y="17568"/>
                    </a:lnTo>
                    <a:cubicBezTo>
                      <a:pt x="2131" y="13939"/>
                      <a:pt x="1228" y="9958"/>
                      <a:pt x="1237" y="5932"/>
                    </a:cubicBezTo>
                    <a:cubicBezTo>
                      <a:pt x="1237" y="3936"/>
                      <a:pt x="1454" y="1950"/>
                      <a:pt x="1896" y="0"/>
                    </a:cubicBezTo>
                    <a:close/>
                  </a:path>
                </a:pathLst>
              </a:custGeom>
              <a:solidFill>
                <a:srgbClr val="343063">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5" name="Google Shape;3695;p71"/>
          <p:cNvGrpSpPr/>
          <p:nvPr/>
        </p:nvGrpSpPr>
        <p:grpSpPr>
          <a:xfrm>
            <a:off x="2554816" y="2762937"/>
            <a:ext cx="384024" cy="338297"/>
            <a:chOff x="-3511074" y="2214888"/>
            <a:chExt cx="990520" cy="878693"/>
          </a:xfrm>
        </p:grpSpPr>
        <p:sp>
          <p:nvSpPr>
            <p:cNvPr id="3696" name="Google Shape;3696;p71"/>
            <p:cNvSpPr/>
            <p:nvPr/>
          </p:nvSpPr>
          <p:spPr>
            <a:xfrm>
              <a:off x="-3511074" y="2214888"/>
              <a:ext cx="990290" cy="878537"/>
            </a:xfrm>
            <a:custGeom>
              <a:avLst/>
              <a:gdLst/>
              <a:ahLst/>
              <a:cxnLst/>
              <a:rect l="l" t="t" r="r" b="b"/>
              <a:pathLst>
                <a:path w="57785" h="51264" extrusionOk="0">
                  <a:moveTo>
                    <a:pt x="48230" y="1"/>
                  </a:moveTo>
                  <a:cubicBezTo>
                    <a:pt x="46972" y="1"/>
                    <a:pt x="45715" y="479"/>
                    <a:pt x="44758" y="1436"/>
                  </a:cubicBezTo>
                  <a:lnTo>
                    <a:pt x="38285" y="7909"/>
                  </a:lnTo>
                  <a:cubicBezTo>
                    <a:pt x="34647" y="8189"/>
                    <a:pt x="31370" y="9281"/>
                    <a:pt x="28896" y="10915"/>
                  </a:cubicBezTo>
                  <a:cubicBezTo>
                    <a:pt x="26007" y="9010"/>
                    <a:pt x="22044" y="7837"/>
                    <a:pt x="17675" y="7837"/>
                  </a:cubicBezTo>
                  <a:cubicBezTo>
                    <a:pt x="14479" y="7837"/>
                    <a:pt x="11500" y="8468"/>
                    <a:pt x="8999" y="9552"/>
                  </a:cubicBezTo>
                  <a:cubicBezTo>
                    <a:pt x="7979" y="9994"/>
                    <a:pt x="7176" y="10825"/>
                    <a:pt x="6770" y="11854"/>
                  </a:cubicBezTo>
                  <a:cubicBezTo>
                    <a:pt x="6652" y="11899"/>
                    <a:pt x="6544" y="11944"/>
                    <a:pt x="6427" y="11998"/>
                  </a:cubicBezTo>
                  <a:cubicBezTo>
                    <a:pt x="6282" y="12061"/>
                    <a:pt x="6129" y="12134"/>
                    <a:pt x="5984" y="12197"/>
                  </a:cubicBezTo>
                  <a:lnTo>
                    <a:pt x="5876" y="12260"/>
                  </a:lnTo>
                  <a:cubicBezTo>
                    <a:pt x="5759" y="12314"/>
                    <a:pt x="5650" y="12368"/>
                    <a:pt x="5533" y="12441"/>
                  </a:cubicBezTo>
                  <a:lnTo>
                    <a:pt x="5434" y="12495"/>
                  </a:lnTo>
                  <a:cubicBezTo>
                    <a:pt x="5298" y="12576"/>
                    <a:pt x="5154" y="12657"/>
                    <a:pt x="5018" y="12739"/>
                  </a:cubicBezTo>
                  <a:lnTo>
                    <a:pt x="5000" y="12757"/>
                  </a:lnTo>
                  <a:cubicBezTo>
                    <a:pt x="4865" y="12838"/>
                    <a:pt x="4738" y="12919"/>
                    <a:pt x="4612" y="13009"/>
                  </a:cubicBezTo>
                  <a:lnTo>
                    <a:pt x="4522" y="13073"/>
                  </a:lnTo>
                  <a:cubicBezTo>
                    <a:pt x="4404" y="13154"/>
                    <a:pt x="4287" y="13235"/>
                    <a:pt x="4179" y="13325"/>
                  </a:cubicBezTo>
                  <a:lnTo>
                    <a:pt x="4134" y="13361"/>
                  </a:lnTo>
                  <a:cubicBezTo>
                    <a:pt x="3998" y="13461"/>
                    <a:pt x="3872" y="13569"/>
                    <a:pt x="3745" y="13677"/>
                  </a:cubicBezTo>
                  <a:lnTo>
                    <a:pt x="3727" y="13695"/>
                  </a:lnTo>
                  <a:cubicBezTo>
                    <a:pt x="3610" y="13795"/>
                    <a:pt x="3493" y="13903"/>
                    <a:pt x="3375" y="14002"/>
                  </a:cubicBezTo>
                  <a:lnTo>
                    <a:pt x="3321" y="14057"/>
                  </a:lnTo>
                  <a:cubicBezTo>
                    <a:pt x="1209" y="16070"/>
                    <a:pt x="8" y="18868"/>
                    <a:pt x="8" y="21793"/>
                  </a:cubicBezTo>
                  <a:lnTo>
                    <a:pt x="8" y="39433"/>
                  </a:lnTo>
                  <a:cubicBezTo>
                    <a:pt x="0" y="45067"/>
                    <a:pt x="4610" y="49346"/>
                    <a:pt x="9882" y="49346"/>
                  </a:cubicBezTo>
                  <a:cubicBezTo>
                    <a:pt x="10862" y="49346"/>
                    <a:pt x="11864" y="49199"/>
                    <a:pt x="12863" y="48885"/>
                  </a:cubicBezTo>
                  <a:cubicBezTo>
                    <a:pt x="14396" y="48415"/>
                    <a:pt x="15990" y="48180"/>
                    <a:pt x="17593" y="48180"/>
                  </a:cubicBezTo>
                  <a:cubicBezTo>
                    <a:pt x="17623" y="48180"/>
                    <a:pt x="17654" y="48181"/>
                    <a:pt x="17684" y="48181"/>
                  </a:cubicBezTo>
                  <a:cubicBezTo>
                    <a:pt x="20618" y="48181"/>
                    <a:pt x="23398" y="48921"/>
                    <a:pt x="25339" y="50194"/>
                  </a:cubicBezTo>
                  <a:cubicBezTo>
                    <a:pt x="26418" y="50907"/>
                    <a:pt x="27657" y="51264"/>
                    <a:pt x="28896" y="51264"/>
                  </a:cubicBezTo>
                  <a:cubicBezTo>
                    <a:pt x="30135" y="51264"/>
                    <a:pt x="31374" y="50907"/>
                    <a:pt x="32453" y="50194"/>
                  </a:cubicBezTo>
                  <a:cubicBezTo>
                    <a:pt x="34394" y="48921"/>
                    <a:pt x="37184" y="48181"/>
                    <a:pt x="40109" y="48181"/>
                  </a:cubicBezTo>
                  <a:cubicBezTo>
                    <a:pt x="40139" y="48181"/>
                    <a:pt x="40169" y="48180"/>
                    <a:pt x="40199" y="48180"/>
                  </a:cubicBezTo>
                  <a:cubicBezTo>
                    <a:pt x="41803" y="48180"/>
                    <a:pt x="43396" y="48415"/>
                    <a:pt x="44929" y="48885"/>
                  </a:cubicBezTo>
                  <a:cubicBezTo>
                    <a:pt x="45886" y="49183"/>
                    <a:pt x="46888" y="49336"/>
                    <a:pt x="47890" y="49336"/>
                  </a:cubicBezTo>
                  <a:cubicBezTo>
                    <a:pt x="53352" y="49327"/>
                    <a:pt x="57785" y="44895"/>
                    <a:pt x="57785" y="39424"/>
                  </a:cubicBezTo>
                  <a:lnTo>
                    <a:pt x="57785" y="21793"/>
                  </a:lnTo>
                  <a:cubicBezTo>
                    <a:pt x="57785" y="19040"/>
                    <a:pt x="56719" y="16386"/>
                    <a:pt x="54814" y="14400"/>
                  </a:cubicBezTo>
                  <a:lnTo>
                    <a:pt x="54805" y="14391"/>
                  </a:lnTo>
                  <a:cubicBezTo>
                    <a:pt x="54697" y="14273"/>
                    <a:pt x="54589" y="14174"/>
                    <a:pt x="54480" y="14066"/>
                  </a:cubicBezTo>
                  <a:lnTo>
                    <a:pt x="54408" y="14002"/>
                  </a:lnTo>
                  <a:cubicBezTo>
                    <a:pt x="54300" y="13903"/>
                    <a:pt x="54192" y="13804"/>
                    <a:pt x="54083" y="13704"/>
                  </a:cubicBezTo>
                  <a:lnTo>
                    <a:pt x="54047" y="13677"/>
                  </a:lnTo>
                  <a:cubicBezTo>
                    <a:pt x="53921" y="13569"/>
                    <a:pt x="53794" y="13461"/>
                    <a:pt x="53668" y="13361"/>
                  </a:cubicBezTo>
                  <a:lnTo>
                    <a:pt x="53605" y="13316"/>
                  </a:lnTo>
                  <a:cubicBezTo>
                    <a:pt x="53496" y="13235"/>
                    <a:pt x="53379" y="13154"/>
                    <a:pt x="53271" y="13073"/>
                  </a:cubicBezTo>
                  <a:cubicBezTo>
                    <a:pt x="53253" y="13064"/>
                    <a:pt x="53235" y="13045"/>
                    <a:pt x="53217" y="13036"/>
                  </a:cubicBezTo>
                  <a:lnTo>
                    <a:pt x="54787" y="11475"/>
                  </a:lnTo>
                  <a:cubicBezTo>
                    <a:pt x="56710" y="9552"/>
                    <a:pt x="56710" y="6437"/>
                    <a:pt x="54787" y="4514"/>
                  </a:cubicBezTo>
                  <a:lnTo>
                    <a:pt x="51709" y="1436"/>
                  </a:lnTo>
                  <a:cubicBezTo>
                    <a:pt x="50748" y="479"/>
                    <a:pt x="49488" y="1"/>
                    <a:pt x="48230" y="1"/>
                  </a:cubicBezTo>
                  <a:close/>
                </a:path>
              </a:pathLst>
            </a:custGeom>
            <a:solidFill>
              <a:schemeClr val="lt1"/>
            </a:solidFill>
            <a:ln w="76200" cap="flat" cmpd="sng">
              <a:solidFill>
                <a:schemeClr val="lt1"/>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7" name="Google Shape;3697;p71"/>
            <p:cNvGrpSpPr/>
            <p:nvPr/>
          </p:nvGrpSpPr>
          <p:grpSpPr>
            <a:xfrm>
              <a:off x="-3510982" y="2214924"/>
              <a:ext cx="990428" cy="878657"/>
              <a:chOff x="3860275" y="3153175"/>
              <a:chExt cx="1444825" cy="1281775"/>
            </a:xfrm>
          </p:grpSpPr>
          <p:sp>
            <p:nvSpPr>
              <p:cNvPr id="3698" name="Google Shape;3698;p71"/>
              <p:cNvSpPr/>
              <p:nvPr/>
            </p:nvSpPr>
            <p:spPr>
              <a:xfrm>
                <a:off x="3860275" y="3396875"/>
                <a:ext cx="1444825" cy="1038075"/>
              </a:xfrm>
              <a:custGeom>
                <a:avLst/>
                <a:gdLst/>
                <a:ahLst/>
                <a:cxnLst/>
                <a:rect l="l" t="t" r="r" b="b"/>
                <a:pathLst>
                  <a:path w="57793" h="41523" extrusionOk="0">
                    <a:moveTo>
                      <a:pt x="17683" y="0"/>
                    </a:moveTo>
                    <a:cubicBezTo>
                      <a:pt x="13720" y="0"/>
                      <a:pt x="9829" y="786"/>
                      <a:pt x="6443" y="2248"/>
                    </a:cubicBezTo>
                    <a:cubicBezTo>
                      <a:pt x="2534" y="3945"/>
                      <a:pt x="7" y="7800"/>
                      <a:pt x="16" y="12052"/>
                    </a:cubicBezTo>
                    <a:lnTo>
                      <a:pt x="16" y="29683"/>
                    </a:lnTo>
                    <a:cubicBezTo>
                      <a:pt x="0" y="35325"/>
                      <a:pt x="4615" y="39605"/>
                      <a:pt x="9890" y="39605"/>
                    </a:cubicBezTo>
                    <a:cubicBezTo>
                      <a:pt x="10869" y="39605"/>
                      <a:pt x="11871" y="39458"/>
                      <a:pt x="12871" y="39144"/>
                    </a:cubicBezTo>
                    <a:cubicBezTo>
                      <a:pt x="14395" y="38674"/>
                      <a:pt x="15989" y="38439"/>
                      <a:pt x="17592" y="38439"/>
                    </a:cubicBezTo>
                    <a:cubicBezTo>
                      <a:pt x="17622" y="38439"/>
                      <a:pt x="17652" y="38440"/>
                      <a:pt x="17683" y="38440"/>
                    </a:cubicBezTo>
                    <a:cubicBezTo>
                      <a:pt x="20617" y="38440"/>
                      <a:pt x="23406" y="39171"/>
                      <a:pt x="25347" y="40453"/>
                    </a:cubicBezTo>
                    <a:cubicBezTo>
                      <a:pt x="26426" y="41166"/>
                      <a:pt x="27665" y="41523"/>
                      <a:pt x="28903" y="41523"/>
                    </a:cubicBezTo>
                    <a:cubicBezTo>
                      <a:pt x="30141" y="41523"/>
                      <a:pt x="31378" y="41166"/>
                      <a:pt x="32452" y="40453"/>
                    </a:cubicBezTo>
                    <a:cubicBezTo>
                      <a:pt x="34393" y="39171"/>
                      <a:pt x="37191" y="38440"/>
                      <a:pt x="40116" y="38440"/>
                    </a:cubicBezTo>
                    <a:cubicBezTo>
                      <a:pt x="40146" y="38440"/>
                      <a:pt x="40177" y="38439"/>
                      <a:pt x="40207" y="38439"/>
                    </a:cubicBezTo>
                    <a:cubicBezTo>
                      <a:pt x="41810" y="38439"/>
                      <a:pt x="43404" y="38674"/>
                      <a:pt x="44937" y="39144"/>
                    </a:cubicBezTo>
                    <a:cubicBezTo>
                      <a:pt x="45894" y="39442"/>
                      <a:pt x="46887" y="39595"/>
                      <a:pt x="47889" y="39595"/>
                    </a:cubicBezTo>
                    <a:cubicBezTo>
                      <a:pt x="53360" y="39586"/>
                      <a:pt x="57792" y="35154"/>
                      <a:pt x="57792" y="29683"/>
                    </a:cubicBezTo>
                    <a:lnTo>
                      <a:pt x="57792" y="12052"/>
                    </a:lnTo>
                    <a:cubicBezTo>
                      <a:pt x="57792" y="7800"/>
                      <a:pt x="55264" y="3945"/>
                      <a:pt x="51365" y="2248"/>
                    </a:cubicBezTo>
                    <a:cubicBezTo>
                      <a:pt x="47979" y="777"/>
                      <a:pt x="44097" y="0"/>
                      <a:pt x="40116" y="0"/>
                    </a:cubicBezTo>
                    <a:cubicBezTo>
                      <a:pt x="36135" y="0"/>
                      <a:pt x="32271" y="786"/>
                      <a:pt x="28904" y="2239"/>
                    </a:cubicBezTo>
                    <a:cubicBezTo>
                      <a:pt x="25528" y="786"/>
                      <a:pt x="21655" y="0"/>
                      <a:pt x="17683" y="0"/>
                    </a:cubicBezTo>
                    <a:close/>
                  </a:path>
                </a:pathLst>
              </a:custGeom>
              <a:solidFill>
                <a:srgbClr val="343063">
                  <a:alpha val="45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3934525" y="3396875"/>
                <a:ext cx="1296325" cy="963875"/>
              </a:xfrm>
              <a:custGeom>
                <a:avLst/>
                <a:gdLst/>
                <a:ahLst/>
                <a:cxnLst/>
                <a:rect l="l" t="t" r="r" b="b"/>
                <a:pathLst>
                  <a:path w="51853" h="38555" extrusionOk="0">
                    <a:moveTo>
                      <a:pt x="14713" y="0"/>
                    </a:moveTo>
                    <a:cubicBezTo>
                      <a:pt x="10732" y="0"/>
                      <a:pt x="6859" y="777"/>
                      <a:pt x="3473" y="2248"/>
                    </a:cubicBezTo>
                    <a:cubicBezTo>
                      <a:pt x="2164" y="2817"/>
                      <a:pt x="991" y="3629"/>
                      <a:pt x="16" y="4659"/>
                    </a:cubicBezTo>
                    <a:lnTo>
                      <a:pt x="16" y="29683"/>
                    </a:lnTo>
                    <a:cubicBezTo>
                      <a:pt x="1" y="33637"/>
                      <a:pt x="3232" y="36639"/>
                      <a:pt x="6927" y="36639"/>
                    </a:cubicBezTo>
                    <a:cubicBezTo>
                      <a:pt x="7610" y="36639"/>
                      <a:pt x="8310" y="36537"/>
                      <a:pt x="9007" y="36318"/>
                    </a:cubicBezTo>
                    <a:cubicBezTo>
                      <a:pt x="10803" y="35766"/>
                      <a:pt x="12668" y="35478"/>
                      <a:pt x="14542" y="35478"/>
                    </a:cubicBezTo>
                    <a:cubicBezTo>
                      <a:pt x="14599" y="35478"/>
                      <a:pt x="14656" y="35478"/>
                      <a:pt x="14713" y="35479"/>
                    </a:cubicBezTo>
                    <a:cubicBezTo>
                      <a:pt x="18215" y="35479"/>
                      <a:pt x="21601" y="36390"/>
                      <a:pt x="24011" y="37979"/>
                    </a:cubicBezTo>
                    <a:cubicBezTo>
                      <a:pt x="24593" y="38363"/>
                      <a:pt x="25261" y="38555"/>
                      <a:pt x="25929" y="38555"/>
                    </a:cubicBezTo>
                    <a:cubicBezTo>
                      <a:pt x="26597" y="38555"/>
                      <a:pt x="27266" y="38363"/>
                      <a:pt x="27848" y="37979"/>
                    </a:cubicBezTo>
                    <a:cubicBezTo>
                      <a:pt x="30258" y="36390"/>
                      <a:pt x="33653" y="35479"/>
                      <a:pt x="37146" y="35479"/>
                    </a:cubicBezTo>
                    <a:cubicBezTo>
                      <a:pt x="37203" y="35478"/>
                      <a:pt x="37260" y="35478"/>
                      <a:pt x="37317" y="35478"/>
                    </a:cubicBezTo>
                    <a:cubicBezTo>
                      <a:pt x="39191" y="35478"/>
                      <a:pt x="41055" y="35766"/>
                      <a:pt x="42852" y="36318"/>
                    </a:cubicBezTo>
                    <a:cubicBezTo>
                      <a:pt x="43520" y="36526"/>
                      <a:pt x="44215" y="36634"/>
                      <a:pt x="44919" y="36634"/>
                    </a:cubicBezTo>
                    <a:cubicBezTo>
                      <a:pt x="48747" y="36625"/>
                      <a:pt x="51843" y="33520"/>
                      <a:pt x="51852" y="29692"/>
                    </a:cubicBezTo>
                    <a:lnTo>
                      <a:pt x="51852" y="4659"/>
                    </a:lnTo>
                    <a:cubicBezTo>
                      <a:pt x="50868" y="3629"/>
                      <a:pt x="49695" y="2817"/>
                      <a:pt x="48395" y="2248"/>
                    </a:cubicBezTo>
                    <a:cubicBezTo>
                      <a:pt x="45009" y="786"/>
                      <a:pt x="41118" y="0"/>
                      <a:pt x="37146" y="0"/>
                    </a:cubicBezTo>
                    <a:cubicBezTo>
                      <a:pt x="33174" y="0"/>
                      <a:pt x="29301" y="786"/>
                      <a:pt x="25934" y="2239"/>
                    </a:cubicBezTo>
                    <a:cubicBezTo>
                      <a:pt x="22558" y="786"/>
                      <a:pt x="18694" y="0"/>
                      <a:pt x="1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4502075" y="3349250"/>
                <a:ext cx="641625" cy="924225"/>
              </a:xfrm>
              <a:custGeom>
                <a:avLst/>
                <a:gdLst/>
                <a:ahLst/>
                <a:cxnLst/>
                <a:rect l="l" t="t" r="r" b="b"/>
                <a:pathLst>
                  <a:path w="25665" h="36969" extrusionOk="0">
                    <a:moveTo>
                      <a:pt x="14444" y="1"/>
                    </a:moveTo>
                    <a:cubicBezTo>
                      <a:pt x="10075" y="1"/>
                      <a:pt x="6121" y="1174"/>
                      <a:pt x="3232" y="3079"/>
                    </a:cubicBezTo>
                    <a:lnTo>
                      <a:pt x="0" y="20592"/>
                    </a:lnTo>
                    <a:lnTo>
                      <a:pt x="3232" y="36968"/>
                    </a:lnTo>
                    <a:cubicBezTo>
                      <a:pt x="6121" y="35064"/>
                      <a:pt x="10075" y="33890"/>
                      <a:pt x="14444" y="33890"/>
                    </a:cubicBezTo>
                    <a:cubicBezTo>
                      <a:pt x="14474" y="33890"/>
                      <a:pt x="14504" y="33890"/>
                      <a:pt x="14534" y="33890"/>
                    </a:cubicBezTo>
                    <a:cubicBezTo>
                      <a:pt x="16788" y="33890"/>
                      <a:pt x="19032" y="34224"/>
                      <a:pt x="21188" y="34883"/>
                    </a:cubicBezTo>
                    <a:cubicBezTo>
                      <a:pt x="21535" y="34992"/>
                      <a:pt x="21883" y="35043"/>
                      <a:pt x="22223" y="35043"/>
                    </a:cubicBezTo>
                    <a:cubicBezTo>
                      <a:pt x="24059" y="35043"/>
                      <a:pt x="25664" y="33553"/>
                      <a:pt x="25656" y="31588"/>
                    </a:cubicBezTo>
                    <a:lnTo>
                      <a:pt x="25656" y="5589"/>
                    </a:lnTo>
                    <a:cubicBezTo>
                      <a:pt x="25656" y="3909"/>
                      <a:pt x="24663" y="2384"/>
                      <a:pt x="23120" y="1716"/>
                    </a:cubicBezTo>
                    <a:cubicBezTo>
                      <a:pt x="20619" y="632"/>
                      <a:pt x="17640" y="1"/>
                      <a:pt x="14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4022025" y="3349250"/>
                <a:ext cx="560850" cy="924225"/>
              </a:xfrm>
              <a:custGeom>
                <a:avLst/>
                <a:gdLst/>
                <a:ahLst/>
                <a:cxnLst/>
                <a:rect l="l" t="t" r="r" b="b"/>
                <a:pathLst>
                  <a:path w="22434" h="36969" extrusionOk="0">
                    <a:moveTo>
                      <a:pt x="11213" y="1"/>
                    </a:moveTo>
                    <a:cubicBezTo>
                      <a:pt x="8017" y="1"/>
                      <a:pt x="5038" y="632"/>
                      <a:pt x="2537" y="1716"/>
                    </a:cubicBezTo>
                    <a:cubicBezTo>
                      <a:pt x="993" y="2384"/>
                      <a:pt x="0" y="3909"/>
                      <a:pt x="0" y="5589"/>
                    </a:cubicBezTo>
                    <a:lnTo>
                      <a:pt x="0" y="31588"/>
                    </a:lnTo>
                    <a:cubicBezTo>
                      <a:pt x="0" y="33553"/>
                      <a:pt x="1601" y="35043"/>
                      <a:pt x="3435" y="35043"/>
                    </a:cubicBezTo>
                    <a:cubicBezTo>
                      <a:pt x="3774" y="35043"/>
                      <a:pt x="4122" y="34992"/>
                      <a:pt x="4469" y="34883"/>
                    </a:cubicBezTo>
                    <a:cubicBezTo>
                      <a:pt x="6625" y="34224"/>
                      <a:pt x="8869" y="33890"/>
                      <a:pt x="11123" y="33890"/>
                    </a:cubicBezTo>
                    <a:cubicBezTo>
                      <a:pt x="11153" y="33890"/>
                      <a:pt x="11183" y="33890"/>
                      <a:pt x="11213" y="33890"/>
                    </a:cubicBezTo>
                    <a:cubicBezTo>
                      <a:pt x="15582" y="33890"/>
                      <a:pt x="19545" y="35064"/>
                      <a:pt x="22434" y="36968"/>
                    </a:cubicBezTo>
                    <a:lnTo>
                      <a:pt x="22434" y="3079"/>
                    </a:lnTo>
                    <a:cubicBezTo>
                      <a:pt x="19545" y="1174"/>
                      <a:pt x="15582" y="1"/>
                      <a:pt x="11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4130125" y="3474200"/>
                <a:ext cx="337425" cy="61050"/>
              </a:xfrm>
              <a:custGeom>
                <a:avLst/>
                <a:gdLst/>
                <a:ahLst/>
                <a:cxnLst/>
                <a:rect l="l" t="t" r="r" b="b"/>
                <a:pathLst>
                  <a:path w="13497" h="2442" extrusionOk="0">
                    <a:moveTo>
                      <a:pt x="6886" y="0"/>
                    </a:moveTo>
                    <a:cubicBezTo>
                      <a:pt x="4910" y="0"/>
                      <a:pt x="2935" y="242"/>
                      <a:pt x="1003" y="726"/>
                    </a:cubicBezTo>
                    <a:cubicBezTo>
                      <a:pt x="1" y="970"/>
                      <a:pt x="181" y="2441"/>
                      <a:pt x="1219" y="2441"/>
                    </a:cubicBezTo>
                    <a:cubicBezTo>
                      <a:pt x="1292" y="2441"/>
                      <a:pt x="1364" y="2432"/>
                      <a:pt x="1427" y="2414"/>
                    </a:cubicBezTo>
                    <a:cubicBezTo>
                      <a:pt x="3224" y="1970"/>
                      <a:pt x="5061" y="1746"/>
                      <a:pt x="6899" y="1746"/>
                    </a:cubicBezTo>
                    <a:cubicBezTo>
                      <a:pt x="8717" y="1746"/>
                      <a:pt x="10536" y="1965"/>
                      <a:pt x="12314" y="2405"/>
                    </a:cubicBezTo>
                    <a:cubicBezTo>
                      <a:pt x="12387" y="2423"/>
                      <a:pt x="12459" y="2432"/>
                      <a:pt x="12530" y="2432"/>
                    </a:cubicBezTo>
                    <a:cubicBezTo>
                      <a:pt x="12922" y="2432"/>
                      <a:pt x="13280" y="2170"/>
                      <a:pt x="13380" y="1773"/>
                    </a:cubicBezTo>
                    <a:cubicBezTo>
                      <a:pt x="13497" y="1304"/>
                      <a:pt x="13208" y="834"/>
                      <a:pt x="12748" y="717"/>
                    </a:cubicBezTo>
                    <a:cubicBezTo>
                      <a:pt x="10820" y="240"/>
                      <a:pt x="8852" y="0"/>
                      <a:pt x="6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4130350" y="3604500"/>
                <a:ext cx="337200" cy="60975"/>
              </a:xfrm>
              <a:custGeom>
                <a:avLst/>
                <a:gdLst/>
                <a:ahLst/>
                <a:cxnLst/>
                <a:rect l="l" t="t" r="r" b="b"/>
                <a:pathLst>
                  <a:path w="13488" h="2439" extrusionOk="0">
                    <a:moveTo>
                      <a:pt x="6891" y="1"/>
                    </a:moveTo>
                    <a:cubicBezTo>
                      <a:pt x="4910" y="1"/>
                      <a:pt x="2930" y="242"/>
                      <a:pt x="994" y="723"/>
                    </a:cubicBezTo>
                    <a:cubicBezTo>
                      <a:pt x="1" y="976"/>
                      <a:pt x="181" y="2438"/>
                      <a:pt x="1210" y="2438"/>
                    </a:cubicBezTo>
                    <a:cubicBezTo>
                      <a:pt x="1283" y="2438"/>
                      <a:pt x="1355" y="2429"/>
                      <a:pt x="1418" y="2411"/>
                    </a:cubicBezTo>
                    <a:cubicBezTo>
                      <a:pt x="3215" y="1966"/>
                      <a:pt x="5052" y="1743"/>
                      <a:pt x="6890" y="1743"/>
                    </a:cubicBezTo>
                    <a:cubicBezTo>
                      <a:pt x="8708" y="1743"/>
                      <a:pt x="10527" y="1962"/>
                      <a:pt x="12305" y="2402"/>
                    </a:cubicBezTo>
                    <a:cubicBezTo>
                      <a:pt x="12378" y="2420"/>
                      <a:pt x="12450" y="2429"/>
                      <a:pt x="12521" y="2429"/>
                    </a:cubicBezTo>
                    <a:cubicBezTo>
                      <a:pt x="12913" y="2429"/>
                      <a:pt x="13271" y="2167"/>
                      <a:pt x="13371" y="1770"/>
                    </a:cubicBezTo>
                    <a:cubicBezTo>
                      <a:pt x="13488" y="1301"/>
                      <a:pt x="13199" y="831"/>
                      <a:pt x="12739" y="714"/>
                    </a:cubicBezTo>
                    <a:cubicBezTo>
                      <a:pt x="10816" y="238"/>
                      <a:pt x="8853" y="1"/>
                      <a:pt x="6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4130200" y="3734725"/>
                <a:ext cx="337350" cy="60975"/>
              </a:xfrm>
              <a:custGeom>
                <a:avLst/>
                <a:gdLst/>
                <a:ahLst/>
                <a:cxnLst/>
                <a:rect l="l" t="t" r="r" b="b"/>
                <a:pathLst>
                  <a:path w="13494" h="2439" extrusionOk="0">
                    <a:moveTo>
                      <a:pt x="6897" y="1"/>
                    </a:moveTo>
                    <a:cubicBezTo>
                      <a:pt x="4916" y="1"/>
                      <a:pt x="2936" y="242"/>
                      <a:pt x="1000" y="723"/>
                    </a:cubicBezTo>
                    <a:cubicBezTo>
                      <a:pt x="1" y="975"/>
                      <a:pt x="177" y="2438"/>
                      <a:pt x="1207" y="2438"/>
                    </a:cubicBezTo>
                    <a:cubicBezTo>
                      <a:pt x="1210" y="2438"/>
                      <a:pt x="1213" y="2438"/>
                      <a:pt x="1216" y="2438"/>
                    </a:cubicBezTo>
                    <a:cubicBezTo>
                      <a:pt x="1289" y="2438"/>
                      <a:pt x="1361" y="2429"/>
                      <a:pt x="1424" y="2420"/>
                    </a:cubicBezTo>
                    <a:cubicBezTo>
                      <a:pt x="3216" y="1972"/>
                      <a:pt x="5049" y="1749"/>
                      <a:pt x="6882" y="1749"/>
                    </a:cubicBezTo>
                    <a:cubicBezTo>
                      <a:pt x="8705" y="1749"/>
                      <a:pt x="10528" y="1970"/>
                      <a:pt x="12311" y="2411"/>
                    </a:cubicBezTo>
                    <a:cubicBezTo>
                      <a:pt x="12382" y="2429"/>
                      <a:pt x="12453" y="2437"/>
                      <a:pt x="12523" y="2437"/>
                    </a:cubicBezTo>
                    <a:cubicBezTo>
                      <a:pt x="12917" y="2437"/>
                      <a:pt x="13277" y="2169"/>
                      <a:pt x="13377" y="1770"/>
                    </a:cubicBezTo>
                    <a:cubicBezTo>
                      <a:pt x="13494" y="1310"/>
                      <a:pt x="13205" y="831"/>
                      <a:pt x="12745" y="714"/>
                    </a:cubicBezTo>
                    <a:cubicBezTo>
                      <a:pt x="10822" y="238"/>
                      <a:pt x="8859" y="1"/>
                      <a:pt x="6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4697975" y="3835925"/>
                <a:ext cx="330200" cy="61100"/>
              </a:xfrm>
              <a:custGeom>
                <a:avLst/>
                <a:gdLst/>
                <a:ahLst/>
                <a:cxnLst/>
                <a:rect l="l" t="t" r="r" b="b"/>
                <a:pathLst>
                  <a:path w="13208" h="2444" extrusionOk="0">
                    <a:moveTo>
                      <a:pt x="6617" y="0"/>
                    </a:moveTo>
                    <a:cubicBezTo>
                      <a:pt x="4649" y="0"/>
                      <a:pt x="2681" y="237"/>
                      <a:pt x="758" y="710"/>
                    </a:cubicBezTo>
                    <a:cubicBezTo>
                      <a:pt x="289" y="828"/>
                      <a:pt x="0" y="1306"/>
                      <a:pt x="126" y="1775"/>
                    </a:cubicBezTo>
                    <a:cubicBezTo>
                      <a:pt x="226" y="2166"/>
                      <a:pt x="579" y="2434"/>
                      <a:pt x="971" y="2434"/>
                    </a:cubicBezTo>
                    <a:cubicBezTo>
                      <a:pt x="1041" y="2434"/>
                      <a:pt x="1112" y="2425"/>
                      <a:pt x="1183" y="2407"/>
                    </a:cubicBezTo>
                    <a:cubicBezTo>
                      <a:pt x="2966" y="1966"/>
                      <a:pt x="4789" y="1745"/>
                      <a:pt x="6612" y="1745"/>
                    </a:cubicBezTo>
                    <a:cubicBezTo>
                      <a:pt x="8445" y="1745"/>
                      <a:pt x="10278" y="1968"/>
                      <a:pt x="12070" y="2416"/>
                    </a:cubicBezTo>
                    <a:cubicBezTo>
                      <a:pt x="12142" y="2434"/>
                      <a:pt x="12214" y="2443"/>
                      <a:pt x="12287" y="2443"/>
                    </a:cubicBezTo>
                    <a:cubicBezTo>
                      <a:pt x="12720" y="2443"/>
                      <a:pt x="13099" y="2109"/>
                      <a:pt x="13153" y="1676"/>
                    </a:cubicBezTo>
                    <a:cubicBezTo>
                      <a:pt x="13207" y="1243"/>
                      <a:pt x="12928" y="828"/>
                      <a:pt x="12503" y="719"/>
                    </a:cubicBezTo>
                    <a:cubicBezTo>
                      <a:pt x="10571" y="240"/>
                      <a:pt x="8594"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4697975" y="3966150"/>
                <a:ext cx="330200" cy="61100"/>
              </a:xfrm>
              <a:custGeom>
                <a:avLst/>
                <a:gdLst/>
                <a:ahLst/>
                <a:cxnLst/>
                <a:rect l="l" t="t" r="r" b="b"/>
                <a:pathLst>
                  <a:path w="13208" h="2444" extrusionOk="0">
                    <a:moveTo>
                      <a:pt x="6617" y="0"/>
                    </a:moveTo>
                    <a:cubicBezTo>
                      <a:pt x="4649" y="0"/>
                      <a:pt x="2681" y="237"/>
                      <a:pt x="758" y="710"/>
                    </a:cubicBezTo>
                    <a:cubicBezTo>
                      <a:pt x="289" y="827"/>
                      <a:pt x="0" y="1306"/>
                      <a:pt x="126" y="1775"/>
                    </a:cubicBezTo>
                    <a:cubicBezTo>
                      <a:pt x="226" y="2172"/>
                      <a:pt x="577" y="2434"/>
                      <a:pt x="967" y="2434"/>
                    </a:cubicBezTo>
                    <a:cubicBezTo>
                      <a:pt x="1038" y="2434"/>
                      <a:pt x="1110" y="2425"/>
                      <a:pt x="1183" y="2407"/>
                    </a:cubicBezTo>
                    <a:cubicBezTo>
                      <a:pt x="2961" y="1967"/>
                      <a:pt x="4780" y="1748"/>
                      <a:pt x="6598" y="1748"/>
                    </a:cubicBezTo>
                    <a:cubicBezTo>
                      <a:pt x="8436" y="1748"/>
                      <a:pt x="10273" y="1972"/>
                      <a:pt x="12070" y="2416"/>
                    </a:cubicBezTo>
                    <a:cubicBezTo>
                      <a:pt x="12142" y="2434"/>
                      <a:pt x="12214" y="2443"/>
                      <a:pt x="12287" y="2443"/>
                    </a:cubicBezTo>
                    <a:cubicBezTo>
                      <a:pt x="12720" y="2443"/>
                      <a:pt x="13099" y="2109"/>
                      <a:pt x="13153" y="1676"/>
                    </a:cubicBezTo>
                    <a:cubicBezTo>
                      <a:pt x="13207" y="1243"/>
                      <a:pt x="12928" y="827"/>
                      <a:pt x="12503" y="719"/>
                    </a:cubicBezTo>
                    <a:cubicBezTo>
                      <a:pt x="10571" y="239"/>
                      <a:pt x="8594"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4138700" y="3857475"/>
                <a:ext cx="326375" cy="183100"/>
              </a:xfrm>
              <a:custGeom>
                <a:avLst/>
                <a:gdLst/>
                <a:ahLst/>
                <a:cxnLst/>
                <a:rect l="l" t="t" r="r" b="b"/>
                <a:pathLst>
                  <a:path w="13055" h="7324" extrusionOk="0">
                    <a:moveTo>
                      <a:pt x="6546" y="0"/>
                    </a:moveTo>
                    <a:cubicBezTo>
                      <a:pt x="4829" y="0"/>
                      <a:pt x="3112" y="163"/>
                      <a:pt x="1418" y="489"/>
                    </a:cubicBezTo>
                    <a:cubicBezTo>
                      <a:pt x="596" y="643"/>
                      <a:pt x="10" y="1356"/>
                      <a:pt x="1" y="2186"/>
                    </a:cubicBezTo>
                    <a:lnTo>
                      <a:pt x="1" y="5590"/>
                    </a:lnTo>
                    <a:cubicBezTo>
                      <a:pt x="1" y="6556"/>
                      <a:pt x="789" y="7324"/>
                      <a:pt x="1738" y="7324"/>
                    </a:cubicBezTo>
                    <a:cubicBezTo>
                      <a:pt x="1799" y="7324"/>
                      <a:pt x="1861" y="7321"/>
                      <a:pt x="1924" y="7314"/>
                    </a:cubicBezTo>
                    <a:cubicBezTo>
                      <a:pt x="3512" y="7133"/>
                      <a:pt x="5417" y="7043"/>
                      <a:pt x="6546" y="7043"/>
                    </a:cubicBezTo>
                    <a:cubicBezTo>
                      <a:pt x="7674" y="7043"/>
                      <a:pt x="9561" y="7133"/>
                      <a:pt x="11132" y="7314"/>
                    </a:cubicBezTo>
                    <a:cubicBezTo>
                      <a:pt x="11194" y="7321"/>
                      <a:pt x="11256" y="7324"/>
                      <a:pt x="11318" y="7324"/>
                    </a:cubicBezTo>
                    <a:cubicBezTo>
                      <a:pt x="12266" y="7324"/>
                      <a:pt x="13055" y="6556"/>
                      <a:pt x="13055" y="5590"/>
                    </a:cubicBezTo>
                    <a:lnTo>
                      <a:pt x="13055" y="2177"/>
                    </a:lnTo>
                    <a:cubicBezTo>
                      <a:pt x="13046" y="1347"/>
                      <a:pt x="12459" y="634"/>
                      <a:pt x="11637" y="480"/>
                    </a:cubicBezTo>
                    <a:cubicBezTo>
                      <a:pt x="9955" y="161"/>
                      <a:pt x="8250" y="0"/>
                      <a:pt x="6546" y="0"/>
                    </a:cubicBezTo>
                    <a:close/>
                  </a:path>
                </a:pathLst>
              </a:custGeom>
              <a:solidFill>
                <a:srgbClr val="73BFB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4213625" y="3928925"/>
                <a:ext cx="170650" cy="50700"/>
              </a:xfrm>
              <a:custGeom>
                <a:avLst/>
                <a:gdLst/>
                <a:ahLst/>
                <a:cxnLst/>
                <a:rect l="l" t="t" r="r" b="b"/>
                <a:pathLst>
                  <a:path w="6826" h="2028" extrusionOk="0">
                    <a:moveTo>
                      <a:pt x="3535" y="1"/>
                    </a:moveTo>
                    <a:cubicBezTo>
                      <a:pt x="2682" y="1"/>
                      <a:pt x="1829" y="105"/>
                      <a:pt x="994" y="312"/>
                    </a:cubicBezTo>
                    <a:cubicBezTo>
                      <a:pt x="1" y="565"/>
                      <a:pt x="181" y="2028"/>
                      <a:pt x="1211" y="2028"/>
                    </a:cubicBezTo>
                    <a:cubicBezTo>
                      <a:pt x="1283" y="2028"/>
                      <a:pt x="1355" y="2019"/>
                      <a:pt x="1427" y="2000"/>
                    </a:cubicBezTo>
                    <a:cubicBezTo>
                      <a:pt x="2122" y="1829"/>
                      <a:pt x="2831" y="1743"/>
                      <a:pt x="3539" y="1743"/>
                    </a:cubicBezTo>
                    <a:cubicBezTo>
                      <a:pt x="4246" y="1743"/>
                      <a:pt x="4952" y="1829"/>
                      <a:pt x="5643" y="2000"/>
                    </a:cubicBezTo>
                    <a:cubicBezTo>
                      <a:pt x="5715" y="2019"/>
                      <a:pt x="5788" y="2027"/>
                      <a:pt x="5859" y="2027"/>
                    </a:cubicBezTo>
                    <a:cubicBezTo>
                      <a:pt x="6251" y="2027"/>
                      <a:pt x="6609" y="1766"/>
                      <a:pt x="6708" y="1369"/>
                    </a:cubicBezTo>
                    <a:cubicBezTo>
                      <a:pt x="6826" y="899"/>
                      <a:pt x="6537" y="430"/>
                      <a:pt x="6076" y="312"/>
                    </a:cubicBezTo>
                    <a:cubicBezTo>
                      <a:pt x="5241" y="105"/>
                      <a:pt x="4388" y="1"/>
                      <a:pt x="3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4600925" y="3153175"/>
                <a:ext cx="677300" cy="665075"/>
              </a:xfrm>
              <a:custGeom>
                <a:avLst/>
                <a:gdLst/>
                <a:ahLst/>
                <a:cxnLst/>
                <a:rect l="l" t="t" r="r" b="b"/>
                <a:pathLst>
                  <a:path w="27092" h="26603" extrusionOk="0">
                    <a:moveTo>
                      <a:pt x="18615" y="1"/>
                    </a:moveTo>
                    <a:cubicBezTo>
                      <a:pt x="17358" y="1"/>
                      <a:pt x="16101" y="482"/>
                      <a:pt x="15139" y="1443"/>
                    </a:cubicBezTo>
                    <a:lnTo>
                      <a:pt x="0" y="16573"/>
                    </a:lnTo>
                    <a:lnTo>
                      <a:pt x="1679" y="24924"/>
                    </a:lnTo>
                    <a:lnTo>
                      <a:pt x="10030" y="26603"/>
                    </a:lnTo>
                    <a:lnTo>
                      <a:pt x="25169" y="11473"/>
                    </a:lnTo>
                    <a:cubicBezTo>
                      <a:pt x="27092" y="9559"/>
                      <a:pt x="27092" y="6444"/>
                      <a:pt x="25169" y="4521"/>
                    </a:cubicBezTo>
                    <a:lnTo>
                      <a:pt x="22091" y="1443"/>
                    </a:lnTo>
                    <a:cubicBezTo>
                      <a:pt x="21129" y="482"/>
                      <a:pt x="19872" y="1"/>
                      <a:pt x="186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4430525" y="3727050"/>
                <a:ext cx="261825" cy="269725"/>
              </a:xfrm>
              <a:custGeom>
                <a:avLst/>
                <a:gdLst/>
                <a:ahLst/>
                <a:cxnLst/>
                <a:rect l="l" t="t" r="r" b="b"/>
                <a:pathLst>
                  <a:path w="10473" h="10789" extrusionOk="0">
                    <a:moveTo>
                      <a:pt x="6247" y="1"/>
                    </a:moveTo>
                    <a:lnTo>
                      <a:pt x="993" y="5255"/>
                    </a:lnTo>
                    <a:cubicBezTo>
                      <a:pt x="136" y="6112"/>
                      <a:pt x="0" y="7457"/>
                      <a:pt x="677" y="8469"/>
                    </a:cubicBezTo>
                    <a:lnTo>
                      <a:pt x="1707" y="10003"/>
                    </a:lnTo>
                    <a:cubicBezTo>
                      <a:pt x="2053" y="10520"/>
                      <a:pt x="2614" y="10789"/>
                      <a:pt x="3179" y="10789"/>
                    </a:cubicBezTo>
                    <a:cubicBezTo>
                      <a:pt x="3631" y="10789"/>
                      <a:pt x="4084" y="10618"/>
                      <a:pt x="4433" y="10265"/>
                    </a:cubicBezTo>
                    <a:lnTo>
                      <a:pt x="10472" y="4226"/>
                    </a:lnTo>
                    <a:lnTo>
                      <a:pt x="6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4490325" y="3567500"/>
                <a:ext cx="361575" cy="344300"/>
              </a:xfrm>
              <a:custGeom>
                <a:avLst/>
                <a:gdLst/>
                <a:ahLst/>
                <a:cxnLst/>
                <a:rect l="l" t="t" r="r" b="b"/>
                <a:pathLst>
                  <a:path w="14463" h="13772" extrusionOk="0">
                    <a:moveTo>
                      <a:pt x="4424" y="0"/>
                    </a:moveTo>
                    <a:lnTo>
                      <a:pt x="2772" y="1661"/>
                    </a:lnTo>
                    <a:cubicBezTo>
                      <a:pt x="1" y="4433"/>
                      <a:pt x="1" y="8928"/>
                      <a:pt x="2772" y="11700"/>
                    </a:cubicBezTo>
                    <a:cubicBezTo>
                      <a:pt x="4153" y="13081"/>
                      <a:pt x="5968" y="13772"/>
                      <a:pt x="7784" y="13772"/>
                    </a:cubicBezTo>
                    <a:cubicBezTo>
                      <a:pt x="9599" y="13772"/>
                      <a:pt x="11416" y="13081"/>
                      <a:pt x="12802" y="11700"/>
                    </a:cubicBezTo>
                    <a:lnTo>
                      <a:pt x="14463" y="10039"/>
                    </a:lnTo>
                    <a:lnTo>
                      <a:pt x="44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Pre-K Teacher Appreciation Activities to Celebrate Teacher's Day by Slidesgo">
  <a:themeElements>
    <a:clrScheme name="Simple Light">
      <a:dk1>
        <a:srgbClr val="E8886A"/>
      </a:dk1>
      <a:lt1>
        <a:srgbClr val="FCFCFC"/>
      </a:lt1>
      <a:dk2>
        <a:srgbClr val="343063"/>
      </a:dk2>
      <a:lt2>
        <a:srgbClr val="3DA5D9"/>
      </a:lt2>
      <a:accent1>
        <a:srgbClr val="73BFB8"/>
      </a:accent1>
      <a:accent2>
        <a:srgbClr val="FFD790"/>
      </a:accent2>
      <a:accent3>
        <a:srgbClr val="EC80A2"/>
      </a:accent3>
      <a:accent4>
        <a:srgbClr val="B5778B"/>
      </a:accent4>
      <a:accent5>
        <a:srgbClr val="51547A"/>
      </a:accent5>
      <a:accent6>
        <a:srgbClr val="EAEAEA"/>
      </a:accent6>
      <a:hlink>
        <a:srgbClr val="3430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118</TotalTime>
  <Words>860</Words>
  <Application>Microsoft Office PowerPoint</Application>
  <PresentationFormat>On-screen Show (16:9)</PresentationFormat>
  <Paragraphs>136</Paragraphs>
  <Slides>27</Slides>
  <Notes>26</Notes>
  <HiddenSlides>0</HiddenSlides>
  <MMClips>0</MMClips>
  <ScaleCrop>false</ScaleCrop>
  <HeadingPairs>
    <vt:vector size="4" baseType="variant">
      <vt:variant>
        <vt:lpstr>Theme</vt:lpstr>
      </vt:variant>
      <vt:variant>
        <vt:i4>2</vt:i4>
      </vt:variant>
      <vt:variant>
        <vt:lpstr>Slide Titles</vt:lpstr>
      </vt:variant>
      <vt:variant>
        <vt:i4>27</vt:i4>
      </vt:variant>
    </vt:vector>
  </HeadingPairs>
  <TitlesOfParts>
    <vt:vector size="29" baseType="lpstr">
      <vt:lpstr>Pre-K Teacher Appreciation Activities to Celebrate Teacher's Day by Slidesgo</vt:lpstr>
      <vt:lpstr>Slidesgo Final Pages</vt:lpstr>
      <vt:lpstr>The English language course welcomes you all Teacher:  BENAFIA Ahlam</vt:lpstr>
      <vt:lpstr> S:1</vt:lpstr>
      <vt:lpstr> S:1</vt:lpstr>
      <vt:lpstr>Complex English(more specified) </vt:lpstr>
      <vt:lpstr>Students will be able to develop the following skills:</vt:lpstr>
      <vt:lpstr>Thank you!</vt:lpstr>
      <vt:lpstr>—Someone Famous</vt:lpstr>
      <vt:lpstr>schedule</vt:lpstr>
      <vt:lpstr>Icon pack</vt:lpstr>
      <vt:lpstr>Resources of this template</vt:lpstr>
      <vt:lpstr>Instructions for use</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Pre-K Teacher Appreciation Activities to Celebrate Teacher's Day</dc:title>
  <cp:lastModifiedBy>blihoud05@gmail.com</cp:lastModifiedBy>
  <cp:revision>12</cp:revision>
  <dcterms:modified xsi:type="dcterms:W3CDTF">2022-09-07T08:06:18Z</dcterms:modified>
</cp:coreProperties>
</file>